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2" r:id="rId22"/>
    <p:sldId id="348" r:id="rId23"/>
    <p:sldId id="350" r:id="rId24"/>
    <p:sldId id="351" r:id="rId25"/>
    <p:sldId id="353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0 275 1,'25'35'35,"-25"-35"-24,0 0 6,0 0 5,0 0-21,0 0 18,0 0-7,0 0-7,0 0 15,0 0-16,0 0 12,0 0 4,0 0-17,0 0 16,0 0-17,0 0-2,0 0 2,0 0 4,3 0-6,4 0 0,13 3 3,11-1 1,30-2-2,23 3 5,16-3 7,9 0-10,10 0 1,0 0-5,3 0 8,10 0-6,-4 0-2,8-5 0,-2 0 0,15-3 8,-1-2-8,2 3 0,1-3 0,-6-1-8,-1 1 13,-2 3-5,3-4 0,-1 6 6,-2 0-9,-3-3 3,-5 1 0,5-2-4,-1 0 10,-6-4-6,-7-4 0,0 1 7,-6 4-14,4-5 7,-4 6 0,3 0-3,-10 1 7,-12 3-4,-7 2 0,-16 5 3,-10 0-5,-1 0 2,1 0 0,0 0-8,8 0 11,-2 0-3,-5 0 0,-8 0 4,-5 0-8,-10 0 4,-6 0 0,5 0-1,3 0 6,3 0-5,6 0 0,-6-2 0,5-4-7,-10 1 10,0 2-3,-3-3 0,-4 2 5,1 2-7,6-3 2,0 1 0,-1 1-3,-5-3 8,-9 1-5,-2-2 1,-5 1 7,7 1-6,-5 5-2,0-3 0,-5 3-5,-7 0 11,-7 0-6,-6 0 0,0 0 4,0 0-9,0 0 5,0 0 0,0 0-3,0 0-5,0 0 4,0 0-12,6 0-11,-3 8 9,-3-2-124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0-114 120,'0'0'21,"0"0"-21,0 0-30,13 10 27,27 14 3,18 4 12,19 8 6,7 0-18,-3-5 8,-10 1-8,-10-8 5,-11-5 0,-5 2-5,-7-8 2,-6-3 0,-4-1 7,-10-3-6,-4-2-3,-6-2 7,-3 0-8,-1 0 1,1 5 0,-3 4 0,1 5-7,-1 9 1,-2 12 6,0 13 0,0 4-5,-16 8 10,-16 10-5,-16 1 4,-13 4 6,-9 0-20,-3-2-1,3-14-109</inkml:trace>
  <inkml:trace contextRef="#ctx0" brushRef="#br0" timeOffset="1">1636 92 182,'20'-15'29,"16"2"-29,17 0-3,12 3 3,11 2 0,0 5 6,-6-4-16,-8 4 7,-11 0 3,-14-5-2,-17-1 2,-6-7-3,-9-10 3,-5-3 0,0-7 9,0 7 0,0 2 15,0 8-1,0 12-4,0 4 25,0 3-44,0 0 0,0 0-7,0 33-35,0 25 42,0 23 5,-5 6-1,0 0 3,3 3-3,0-5-4,2-3 3,0-10 3,0-10-8,4-19 2,14-14-21,7-11 7,9-18-84</inkml:trace>
  <inkml:trace contextRef="#ctx0" brushRef="#br0" timeOffset="2">2770 160 205,'0'-8'48,"0"8"-40,-6 0 1,-10 0-9,-11 39 0,-8 13 0,-3 7-3,10 5 3,9-8 0,8 1-10,7-14 13,4-11-3,0-10 0,0-15 7,0-7-7,0 0 1,17-7 14,9-34 5,5-13-7,3-9-13,-11 6 0,-9 14 7,-8 9 2,-2 22-9,1 6 9,-5 6-9,2 0-2,3 0-2,-3 12-22,3 24 16,3 9 1,8 7 18,6-9-9,4 0 0,10-21-12,5-9-3,8-13-129</inkml:trace>
  <inkml:trace contextRef="#ctx0" brushRef="#br0" timeOffset="3">3264-215 215,'0'-18'54,"0"15"-33,0 3 11,0 0-32,0 39-25,0 26 12,0 31 13,0 10 6,0 3-6,0-6 9,6-13-17,5-15 8,-2-18-6,1-16-8,-7-14-59,1-27-40</inkml:trace>
  <inkml:trace contextRef="#ctx0" brushRef="#br0" timeOffset="4">1824-874 139,'7'-38'4,"-3"-7"26,-4 3 2,0 6-17,0 11 19,0 4-6,0 15-1,0 1 12,0 5-37,0 0 8,0 0-10,0 0-10,0 5 5,-4 37-27,-7 31 32,-3 30-4,0 26 11,2 11-7,7 9 0,5 4 7,0-14-7,0 2 0,0-13 0,5-9-4,3-7 9,-4-12-5,-4-12 0,0-11 4,0-14-9,-8-6 5,-6-18 0,0-12-4,-1-11-4,-4-7 7,-9-7-17,-8-2-79,-7-7-24</inkml:trace>
  <inkml:trace contextRef="#ctx0" brushRef="#br0" timeOffset="5">3123 134 211,'-6'-11'45,"6"8"-17,0 3-2,0 0-9,0 0-11,12 0-6,31 0-28,32 14 22,27-14-99</inkml:trace>
  <inkml:trace contextRef="#ctx0" brushRef="#br0" timeOffset="6">4715 84 234,'2'-1'43,"-2"1"-43,0 0 0,0 0-2,0 18-12,0 19 7,2 18 7,4 0 0,2-1 6,-1-9-1,2-10-5,3-9 0,-5-12 12,-1-7-12,1-2 3,-3-5-1,3 0 31,9-3-20,4-30 14,3-9-27,-2-10 4,-6 2 5,-3 9-9,-6 8 0,-4 21 8,-2 8-4,0 4 4,0 0-8,2 0-15,-2 6 14,0 26-24,0 14 25,4 6-3,2 0 11,7-6-8,5-3 0,3-5-5,6-11-1,-2-9-44,-2-15-70</inkml:trace>
  <inkml:trace contextRef="#ctx0" brushRef="#br0" timeOffset="7">5127 33 151,'11'0'7,"5"0"0,8 0-9,9 31 4,6 12 10,-8 13-8,1 8-4,-11 3 0,-10-5 2,-9 0-2,-2-12 5,0-14-3,-2-13 13,-7-15-6,2-5 11,4-3 21,-1 0-17,-3 0 30,-1-29-16,-4-17-33,10-13 4,2-17-9,2-8-3,29 3-3,13 1-12,15 10 12,4 15-51,7 11-75,0 13-45</inkml:trace>
  <inkml:trace contextRef="#ctx0" brushRef="#br0" timeOffset="8">5621 385 85,'39'-33'16,"8"1"-10,10 3-1,2 4 2,0 3 13,-1 5-2,1 7-15,-9 0 7,-8 1 6,-20 9-8,-13 0 18,-9 0-26,0 0 0,0 0-5,0 6 4,-11 28 1,-15 5 17,-5 9-7,-8 4 16,7-8-25,8-5 5,7-11-6,11-10 6,4-11-14,2 2 8,0-9 0,0 0 8,0 0-7,12 0 21,12-16 8,8-9-29,4-4 19,-4-5-19,-7 4-1,-7 12 12,-7 0-8,-4 9 8,-2 9 1,-3 0-8,-2 0-6,0 0 1,0 0-22,0 13 9,9 19-6,4 11 19,6-2 0,3-7-12,1-8 3,5-11-51,3-8-37,3-7-71</inkml:trace>
  <inkml:trace contextRef="#ctx0" brushRef="#br0" timeOffset="9">6023-463 141,'0'-13'25,"-12"10"-10,-14 3-6,-5 16-5,-12 41 1,0 20 7,0 14-9,5 12 10,9 12-13,5 0 6,7 3 8,5 2-8,3-6-4,4-11 4,3-13-3,2-12 5,0-5-6,0-20-2,0-5 0,0-9 8,0-14-12,-4-10 4,-3-1-17,-1-9 16,-9-5-31,-6 0-23,-6 0-80</inkml:trace>
  <inkml:trace contextRef="#ctx0" brushRef="#br0" timeOffset="10">6558 227 162,'-4'-2'43,"-4"2"-40,-8 0-3,-11 4 10,-1 26-4,-3 13 14,6 2-20,9-10 0,10-1 6,6-12-1,0-11-5,0-6 0,0-2 9,18-3 4,27 0 7,14 0 1,9-8-9,-7-19-2,-16-2-10,-6-8 0,-15-1 9,-1-7-13,-9 1 4,-6 0 0,-5 3-4,-3 11-11,0 11 15,0 16 0,0 3-2,0 0-3,-23 24-16,-12 28 21,-14 12 0,8 6 12,15-2-14,14-16 2,12-6 0,19-13 12,35-7-7,32-13 24,30-8-13,29-5-13,8 0-6,-6-10-49,-20-6-143</inkml:trace>
  <inkml:trace contextRef="#ctx0" brushRef="#br0" timeOffset="11">4445-192 152,'-38'-31'88,"7"9"-78,-10 11 4,-10 11-14,-10 0 25,-4 0-3,4 33-20,8 4 9,15 4-11,13-5 0,9 5-4,14-5 7,2 9-3,0 1 0,27-1 3,18 3 8,17-5-11,7-6 7,0-1-6,-9-2 9,-12-3-12,-11 2 2,-12-6-1,-11-2-10,-10-5 3,-4-4 2,0 2 4,-12 3 4,-19-1-1,-14-4 16,-8 2-10,2-11 16,10-5-21,9-2 2,13 0-4,6 0-4,6 0-1,3 0-17,2 0-39,2 0-96</inkml:trace>
  <inkml:trace contextRef="#ctx0" brushRef="#br0" timeOffset="12">3523 1506 102,'-36'0'16,"-26"0"-14,-23 52 2,-42 57 6,-27 60 13,40-33-12,6 24 35,2 18-12,14 4-18,20-12 14,22-17-27,23-22 3,20-12 1,7-13 1,30-13 11,22-3-8,16-17-4,9-16 22,4-12-28,1-15 16,-10-7-9,-16-9-2,-12-6 4,-15-1-10,-8-4 0,-5-3 0,-2 0-4,-1 0 0,3 0-17,0-10-57,-5-15-10,-2-13-118</inkml:trace>
  <inkml:trace contextRef="#ctx0" brushRef="#br0" timeOffset="13">3531 2442 196,'19'-20'2,"9"1"5,5 7-7,9 4 19,1 8-15,2 0-1,-4 0-3,-5 5 0,-11 24-4,-10 13-8,-10 8 9,-5 8-4,-11 9 7,-28 4 9,-14-2-6,-7 1 3,-4-11 8,6-7-9,13-11 6,13-13-11,13-12 1,15-10-4,4-5 6,0-1-3,0 0 11,0 0-5,23 0 13,22 0-5,26 0 8,19-5-3,12-10-16,-5 7-6,-6 4 2,-8-5-27,-12 4-13,-15-13-164</inkml:trace>
  <inkml:trace contextRef="#ctx0" brushRef="#br0" timeOffset="14">4901 1705 214,'61'34'0,"16"46"-3,5 26 3,1 16 36,-4 12-27,-8 17 7,-14 11 7,-24 9-16,-29-1-1,-10-7-6,-62-3 0,-40-7 26,-37-10-26,-26-18 11,-11-16-11,-2-16-6,-2-31-43</inkml:trace>
  <inkml:trace contextRef="#ctx0" brushRef="#br0" timeOffset="15">4398 2236 217,'0'-3'39,"0"3"-39,21 5-8,22 34 3,12 22 10,7 14 9,-5 13-14,-14 1 0,-16 2-4,-16-10 2,-11-8-3,-4-11 5,-30-10 0,-18-12 6,-3-8-1,0-11-5,4-13 0,14-8-35,11 0-73</inkml:trace>
  <inkml:trace contextRef="#ctx0" brushRef="#br0" timeOffset="16">4457 2381 260,'0'0'30,"0"0"-30,1 0-26,-1 22 22,4 34-15,2 16 19,3 16 24,0-2-21,3-8 5,-3-8-8,-3-9 8,1-11-12,0-13 4,-3-11-18,-1-13 16,-1-13-106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 of Projection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71412"/>
              </p:ext>
            </p:extLst>
          </p:nvPr>
        </p:nvGraphicFramePr>
        <p:xfrm>
          <a:off x="476205" y="5215538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World Matrix to View Matrix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29" y="2215354"/>
            <a:ext cx="5624973" cy="37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World Matrix to View Matrix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6" y="2357591"/>
            <a:ext cx="82296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World Matrix to View Matrix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 from Camera (Nothing to See)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7" y="2645931"/>
            <a:ext cx="682956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World Matrix to View Matrix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Solution: Move the camera toward the object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6" y="2308131"/>
            <a:ext cx="7462684" cy="35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World Matrix to View Matrix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Transforming Object to Camera Position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72" y="2371905"/>
            <a:ext cx="678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World Matrix to View Matrix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Bought Object on Camera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5" y="2434906"/>
            <a:ext cx="6724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World Matrix to View Matrix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View from Camera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2212258"/>
            <a:ext cx="7374911" cy="37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World Matrix to View Matrix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World Still in 3D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8" y="2300750"/>
            <a:ext cx="7064478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View to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9" y="2344990"/>
            <a:ext cx="6261765" cy="371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73" y="2105547"/>
            <a:ext cx="2125809" cy="321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5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View to 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" y="2247201"/>
            <a:ext cx="5433769" cy="3765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420797" y="3052123"/>
              <a:ext cx="2217960" cy="12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4677" y="3035923"/>
                <a:ext cx="2237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323397" y="2477203"/>
              <a:ext cx="2687868" cy="1770332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2597" y="2458481"/>
                <a:ext cx="2709109" cy="1805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9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Concept of Model View Projection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Model to World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World to View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View to World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Types of 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Projector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Projection in computer graphics means the transformation of a three-dimensional (3D) area into a two-dimensional (2D) </a:t>
            </a:r>
            <a:r>
              <a:rPr lang="en-US" sz="2800" dirty="0" smtClean="0"/>
              <a:t>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12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Projection Plane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projection plane in the area into which we transform (project) objects. </a:t>
            </a:r>
            <a:r>
              <a:rPr lang="en-US" sz="2800" dirty="0" err="1"/>
              <a:t>i.e</a:t>
            </a:r>
            <a:r>
              <a:rPr lang="en-US" sz="2800" dirty="0"/>
              <a:t> project map data onto a flat surface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56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1" y="2200889"/>
            <a:ext cx="8379235" cy="380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Viewing and Viewport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99284"/>
            <a:ext cx="8092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viewing</a:t>
            </a:r>
            <a:r>
              <a:rPr lang="en-US" sz="2400" dirty="0"/>
              <a:t>-coordinate system is used in </a:t>
            </a:r>
            <a:r>
              <a:rPr lang="en-US" sz="2400" b="1" dirty="0"/>
              <a:t>graphics</a:t>
            </a:r>
            <a:r>
              <a:rPr lang="en-US" sz="2400" dirty="0"/>
              <a:t> packages as a reference for specifying the observer </a:t>
            </a:r>
            <a:r>
              <a:rPr lang="en-US" sz="2400" b="1" dirty="0" smtClean="0"/>
              <a:t>viewing </a:t>
            </a:r>
            <a:r>
              <a:rPr lang="en-US" sz="2400" dirty="0" smtClean="0"/>
              <a:t>position </a:t>
            </a:r>
            <a:r>
              <a:rPr lang="en-US" sz="2400" dirty="0"/>
              <a:t>and the position of the projection plane.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viewport </a:t>
            </a:r>
            <a:r>
              <a:rPr lang="en-US" sz="2400" dirty="0"/>
              <a:t>is an area (typically rectangular) expressed in rendering-device-specific coordinates, e.g. pixels for screen coordinates, in which the objects of interest are going to be rendered.</a:t>
            </a:r>
          </a:p>
        </p:txBody>
      </p:sp>
    </p:spTree>
    <p:extLst>
      <p:ext uri="{BB962C8B-B14F-4D97-AF65-F5344CB8AC3E}">
        <p14:creationId xmlns:p14="http://schemas.microsoft.com/office/powerpoint/2010/main" val="30251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Projection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Perspective </a:t>
            </a:r>
            <a:r>
              <a:rPr lang="en-US" smtClean="0"/>
              <a:t>and Parallel </a:t>
            </a:r>
            <a:r>
              <a:rPr lang="en-US" dirty="0" smtClean="0"/>
              <a:t>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8" y="2241752"/>
            <a:ext cx="8502446" cy="37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7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Projector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1" y="2153265"/>
            <a:ext cx="6533545" cy="240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6" y="4742681"/>
            <a:ext cx="7861617" cy="136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Foley</a:t>
            </a:r>
            <a:r>
              <a:rPr lang="en-US" sz="2800" dirty="0"/>
              <a:t>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</a:t>
            </a:r>
            <a:r>
              <a:rPr lang="en-US" dirty="0" smtClean="0"/>
              <a:t>6:  </a:t>
            </a:r>
            <a:r>
              <a:rPr lang="en-US" dirty="0"/>
              <a:t>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</a:t>
            </a:r>
            <a:r>
              <a:rPr lang="en-US" dirty="0" smtClean="0"/>
              <a:t>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en.wikipedia.org/wiki/3D_projection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www.slideshare.net/SanuPhilip/projection-in-computer-graphics</a:t>
            </a:r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Drawing Space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5" y="2315497"/>
            <a:ext cx="8044268" cy="36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smtClean="0"/>
              <a:t>World Coordinate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1" y="2357284"/>
            <a:ext cx="65246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3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into World Coordinate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01" y="2333779"/>
            <a:ext cx="56102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8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Resized </a:t>
            </a:r>
            <a:r>
              <a:rPr lang="en-US" smtClean="0"/>
              <a:t>the Model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47" y="2300824"/>
            <a:ext cx="4761025" cy="37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Another Model (Model to World)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71" y="2105550"/>
            <a:ext cx="6645498" cy="4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Resizing the Sphere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2" y="2497754"/>
            <a:ext cx="5766619" cy="32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Put the two object like following: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2588240"/>
            <a:ext cx="4683337" cy="31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514</TotalTime>
  <Words>365</Words>
  <Application>Microsoft Office PowerPoint</Application>
  <PresentationFormat>On-screen Show (4:3)</PresentationFormat>
  <Paragraphs>90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Concept of Projection</vt:lpstr>
      <vt:lpstr>Lecture Outline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View to Projection</vt:lpstr>
      <vt:lpstr>View to Projection</vt:lpstr>
      <vt:lpstr>Projection</vt:lpstr>
      <vt:lpstr>Projection Plane</vt:lpstr>
      <vt:lpstr>Projection</vt:lpstr>
      <vt:lpstr>Projection</vt:lpstr>
      <vt:lpstr>Projection</vt:lpstr>
      <vt:lpstr>Projector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52</cp:revision>
  <dcterms:created xsi:type="dcterms:W3CDTF">2018-12-10T17:20:29Z</dcterms:created>
  <dcterms:modified xsi:type="dcterms:W3CDTF">2020-04-30T11:43:27Z</dcterms:modified>
</cp:coreProperties>
</file>