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4"/>
  </p:sldMasterIdLst>
  <p:notesMasterIdLst>
    <p:notesMasterId r:id="rId25"/>
  </p:notesMasterIdLst>
  <p:sldIdLst>
    <p:sldId id="256" r:id="rId5"/>
    <p:sldId id="257" r:id="rId6"/>
    <p:sldId id="258" r:id="rId7"/>
    <p:sldId id="259" r:id="rId8"/>
    <p:sldId id="281" r:id="rId9"/>
    <p:sldId id="298" r:id="rId10"/>
    <p:sldId id="299" r:id="rId11"/>
    <p:sldId id="309" r:id="rId12"/>
    <p:sldId id="310" r:id="rId13"/>
    <p:sldId id="311" r:id="rId14"/>
    <p:sldId id="300" r:id="rId15"/>
    <p:sldId id="312" r:id="rId16"/>
    <p:sldId id="301" r:id="rId17"/>
    <p:sldId id="303" r:id="rId18"/>
    <p:sldId id="304" r:id="rId19"/>
    <p:sldId id="313" r:id="rId20"/>
    <p:sldId id="315" r:id="rId21"/>
    <p:sldId id="314" r:id="rId22"/>
    <p:sldId id="305"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6894D-1D5F-4545-9D22-7538C039F8CC}" v="18" dt="2023-11-29T02:09:10.3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96" autoAdjust="0"/>
    <p:restoredTop sz="92393" autoAdjust="0"/>
  </p:normalViewPr>
  <p:slideViewPr>
    <p:cSldViewPr snapToGrid="0">
      <p:cViewPr varScale="1">
        <p:scale>
          <a:sx n="45" d="100"/>
          <a:sy n="45" d="100"/>
        </p:scale>
        <p:origin x="1107"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D046894D-1D5F-4545-9D22-7538C039F8CC}"/>
    <pc:docChg chg="undo custSel modSld modMainMaster">
      <pc:chgData name="Dr. Afroza Nahar" userId="9d1ccd36-b394-4689-9b8e-4086784d03ec" providerId="ADAL" clId="{D046894D-1D5F-4545-9D22-7538C039F8CC}" dt="2023-11-29T02:11:42.008" v="120" actId="948"/>
      <pc:docMkLst>
        <pc:docMk/>
      </pc:docMkLst>
      <pc:sldChg chg="modSp mod">
        <pc:chgData name="Dr. Afroza Nahar" userId="9d1ccd36-b394-4689-9b8e-4086784d03ec" providerId="ADAL" clId="{D046894D-1D5F-4545-9D22-7538C039F8CC}" dt="2023-11-21T18:13:24.156" v="9" actId="207"/>
        <pc:sldMkLst>
          <pc:docMk/>
          <pc:sldMk cId="2004203309" sldId="256"/>
        </pc:sldMkLst>
        <pc:spChg chg="mod">
          <ac:chgData name="Dr. Afroza Nahar" userId="9d1ccd36-b394-4689-9b8e-4086784d03ec" providerId="ADAL" clId="{D046894D-1D5F-4545-9D22-7538C039F8CC}" dt="2023-11-21T18:13:24.156" v="9" actId="207"/>
          <ac:spMkLst>
            <pc:docMk/>
            <pc:sldMk cId="2004203309" sldId="256"/>
            <ac:spMk id="2" creationId="{9F4C6C9D-A5DC-4F0A-877F-0CDEBFC1AF4E}"/>
          </ac:spMkLst>
        </pc:spChg>
        <pc:spChg chg="mod">
          <ac:chgData name="Dr. Afroza Nahar" userId="9d1ccd36-b394-4689-9b8e-4086784d03ec" providerId="ADAL" clId="{D046894D-1D5F-4545-9D22-7538C039F8CC}" dt="2023-11-21T18:13:19.305" v="8" actId="20577"/>
          <ac:spMkLst>
            <pc:docMk/>
            <pc:sldMk cId="2004203309" sldId="256"/>
            <ac:spMk id="6" creationId="{FA8C51C5-868C-4051-A04F-FC945CA34685}"/>
          </ac:spMkLst>
        </pc:spChg>
      </pc:sldChg>
      <pc:sldChg chg="modSp mod">
        <pc:chgData name="Dr. Afroza Nahar" userId="9d1ccd36-b394-4689-9b8e-4086784d03ec" providerId="ADAL" clId="{D046894D-1D5F-4545-9D22-7538C039F8CC}" dt="2023-11-21T18:14:44.299" v="19" actId="1076"/>
        <pc:sldMkLst>
          <pc:docMk/>
          <pc:sldMk cId="479166972" sldId="257"/>
        </pc:sldMkLst>
        <pc:spChg chg="mod">
          <ac:chgData name="Dr. Afroza Nahar" userId="9d1ccd36-b394-4689-9b8e-4086784d03ec" providerId="ADAL" clId="{D046894D-1D5F-4545-9D22-7538C039F8CC}" dt="2023-11-21T18:14:44.299" v="19" actId="1076"/>
          <ac:spMkLst>
            <pc:docMk/>
            <pc:sldMk cId="479166972" sldId="257"/>
            <ac:spMk id="3" creationId="{182D35BC-5B07-4B4B-8181-9F5A677C48A4}"/>
          </ac:spMkLst>
        </pc:spChg>
      </pc:sldChg>
      <pc:sldChg chg="modSp mod">
        <pc:chgData name="Dr. Afroza Nahar" userId="9d1ccd36-b394-4689-9b8e-4086784d03ec" providerId="ADAL" clId="{D046894D-1D5F-4545-9D22-7538C039F8CC}" dt="2023-11-25T14:14:46.288" v="50" actId="12"/>
        <pc:sldMkLst>
          <pc:docMk/>
          <pc:sldMk cId="1008975951" sldId="258"/>
        </pc:sldMkLst>
        <pc:spChg chg="mod">
          <ac:chgData name="Dr. Afroza Nahar" userId="9d1ccd36-b394-4689-9b8e-4086784d03ec" providerId="ADAL" clId="{D046894D-1D5F-4545-9D22-7538C039F8CC}" dt="2023-11-25T14:14:46.288" v="50" actId="12"/>
          <ac:spMkLst>
            <pc:docMk/>
            <pc:sldMk cId="1008975951" sldId="258"/>
            <ac:spMk id="3" creationId="{DBA83E4F-7F22-4D31-90C1-08F4D9B0B002}"/>
          </ac:spMkLst>
        </pc:spChg>
      </pc:sldChg>
      <pc:sldChg chg="modSp mod">
        <pc:chgData name="Dr. Afroza Nahar" userId="9d1ccd36-b394-4689-9b8e-4086784d03ec" providerId="ADAL" clId="{D046894D-1D5F-4545-9D22-7538C039F8CC}" dt="2023-11-21T18:15:43.657" v="26" actId="12"/>
        <pc:sldMkLst>
          <pc:docMk/>
          <pc:sldMk cId="1537562054" sldId="259"/>
        </pc:sldMkLst>
        <pc:spChg chg="mod">
          <ac:chgData name="Dr. Afroza Nahar" userId="9d1ccd36-b394-4689-9b8e-4086784d03ec" providerId="ADAL" clId="{D046894D-1D5F-4545-9D22-7538C039F8CC}" dt="2023-11-21T18:15:43.657" v="26" actId="12"/>
          <ac:spMkLst>
            <pc:docMk/>
            <pc:sldMk cId="1537562054" sldId="259"/>
            <ac:spMk id="3" creationId="{87461010-27AE-47B7-AE24-8B1B50A5414D}"/>
          </ac:spMkLst>
        </pc:spChg>
      </pc:sldChg>
      <pc:sldChg chg="modSp mod">
        <pc:chgData name="Dr. Afroza Nahar" userId="9d1ccd36-b394-4689-9b8e-4086784d03ec" providerId="ADAL" clId="{D046894D-1D5F-4545-9D22-7538C039F8CC}" dt="2023-11-25T14:15:04.921" v="52" actId="12"/>
        <pc:sldMkLst>
          <pc:docMk/>
          <pc:sldMk cId="2027578640" sldId="281"/>
        </pc:sldMkLst>
        <pc:spChg chg="mod">
          <ac:chgData name="Dr. Afroza Nahar" userId="9d1ccd36-b394-4689-9b8e-4086784d03ec" providerId="ADAL" clId="{D046894D-1D5F-4545-9D22-7538C039F8CC}" dt="2023-11-25T14:13:00.018" v="32" actId="207"/>
          <ac:spMkLst>
            <pc:docMk/>
            <pc:sldMk cId="2027578640" sldId="281"/>
            <ac:spMk id="3" creationId="{BD82296A-707E-4688-9D09-8E7A18334590}"/>
          </ac:spMkLst>
        </pc:spChg>
        <pc:spChg chg="mod">
          <ac:chgData name="Dr. Afroza Nahar" userId="9d1ccd36-b394-4689-9b8e-4086784d03ec" providerId="ADAL" clId="{D046894D-1D5F-4545-9D22-7538C039F8CC}" dt="2023-11-25T14:15:04.921" v="52" actId="12"/>
          <ac:spMkLst>
            <pc:docMk/>
            <pc:sldMk cId="2027578640" sldId="281"/>
            <ac:spMk id="4" creationId="{33667CD1-D5BF-4F46-AE02-DDFD18F33B18}"/>
          </ac:spMkLst>
        </pc:spChg>
      </pc:sldChg>
      <pc:sldChg chg="modSp mod">
        <pc:chgData name="Dr. Afroza Nahar" userId="9d1ccd36-b394-4689-9b8e-4086784d03ec" providerId="ADAL" clId="{D046894D-1D5F-4545-9D22-7538C039F8CC}" dt="2023-11-29T02:05:30.385" v="72" actId="113"/>
        <pc:sldMkLst>
          <pc:docMk/>
          <pc:sldMk cId="2937767818" sldId="298"/>
        </pc:sldMkLst>
        <pc:spChg chg="mod">
          <ac:chgData name="Dr. Afroza Nahar" userId="9d1ccd36-b394-4689-9b8e-4086784d03ec" providerId="ADAL" clId="{D046894D-1D5F-4545-9D22-7538C039F8CC}" dt="2023-11-25T14:13:03.476" v="33" actId="207"/>
          <ac:spMkLst>
            <pc:docMk/>
            <pc:sldMk cId="2937767818" sldId="298"/>
            <ac:spMk id="3" creationId="{AFEF6223-C6E8-40AA-A5F8-C838A1466AE7}"/>
          </ac:spMkLst>
        </pc:spChg>
        <pc:spChg chg="mod">
          <ac:chgData name="Dr. Afroza Nahar" userId="9d1ccd36-b394-4689-9b8e-4086784d03ec" providerId="ADAL" clId="{D046894D-1D5F-4545-9D22-7538C039F8CC}" dt="2023-11-29T02:05:30.385" v="72" actId="113"/>
          <ac:spMkLst>
            <pc:docMk/>
            <pc:sldMk cId="2937767818" sldId="298"/>
            <ac:spMk id="4" creationId="{FBEEAA00-9959-4021-A373-EDEA90C891F3}"/>
          </ac:spMkLst>
        </pc:spChg>
      </pc:sldChg>
      <pc:sldChg chg="modSp mod">
        <pc:chgData name="Dr. Afroza Nahar" userId="9d1ccd36-b394-4689-9b8e-4086784d03ec" providerId="ADAL" clId="{D046894D-1D5F-4545-9D22-7538C039F8CC}" dt="2023-11-29T02:05:49.605" v="73" actId="207"/>
        <pc:sldMkLst>
          <pc:docMk/>
          <pc:sldMk cId="3317241921" sldId="299"/>
        </pc:sldMkLst>
        <pc:spChg chg="mod">
          <ac:chgData name="Dr. Afroza Nahar" userId="9d1ccd36-b394-4689-9b8e-4086784d03ec" providerId="ADAL" clId="{D046894D-1D5F-4545-9D22-7538C039F8CC}" dt="2023-11-25T14:13:07.113" v="34" actId="207"/>
          <ac:spMkLst>
            <pc:docMk/>
            <pc:sldMk cId="3317241921" sldId="299"/>
            <ac:spMk id="3" creationId="{806D87CE-2993-4419-840C-2C4342CC3B54}"/>
          </ac:spMkLst>
        </pc:spChg>
        <pc:spChg chg="mod">
          <ac:chgData name="Dr. Afroza Nahar" userId="9d1ccd36-b394-4689-9b8e-4086784d03ec" providerId="ADAL" clId="{D046894D-1D5F-4545-9D22-7538C039F8CC}" dt="2023-11-29T02:05:49.605" v="73" actId="207"/>
          <ac:spMkLst>
            <pc:docMk/>
            <pc:sldMk cId="3317241921" sldId="299"/>
            <ac:spMk id="4" creationId="{33BABC81-2E5B-4451-98E7-B1E9D4EEF82F}"/>
          </ac:spMkLst>
        </pc:spChg>
      </pc:sldChg>
      <pc:sldChg chg="modSp mod">
        <pc:chgData name="Dr. Afroza Nahar" userId="9d1ccd36-b394-4689-9b8e-4086784d03ec" providerId="ADAL" clId="{D046894D-1D5F-4545-9D22-7538C039F8CC}" dt="2023-11-29T02:07:32.267" v="92" actId="12"/>
        <pc:sldMkLst>
          <pc:docMk/>
          <pc:sldMk cId="257320298" sldId="300"/>
        </pc:sldMkLst>
        <pc:spChg chg="mod">
          <ac:chgData name="Dr. Afroza Nahar" userId="9d1ccd36-b394-4689-9b8e-4086784d03ec" providerId="ADAL" clId="{D046894D-1D5F-4545-9D22-7538C039F8CC}" dt="2023-11-25T14:13:24.935" v="38" actId="207"/>
          <ac:spMkLst>
            <pc:docMk/>
            <pc:sldMk cId="257320298" sldId="300"/>
            <ac:spMk id="3" creationId="{EF087BC1-2B61-4BCB-A5AE-C6742A6BD846}"/>
          </ac:spMkLst>
        </pc:spChg>
        <pc:spChg chg="mod">
          <ac:chgData name="Dr. Afroza Nahar" userId="9d1ccd36-b394-4689-9b8e-4086784d03ec" providerId="ADAL" clId="{D046894D-1D5F-4545-9D22-7538C039F8CC}" dt="2023-11-29T02:07:32.267" v="92" actId="12"/>
          <ac:spMkLst>
            <pc:docMk/>
            <pc:sldMk cId="257320298" sldId="300"/>
            <ac:spMk id="4" creationId="{A4498BA8-A6CF-4316-9923-C6C3EE1945B7}"/>
          </ac:spMkLst>
        </pc:spChg>
      </pc:sldChg>
      <pc:sldChg chg="modSp mod">
        <pc:chgData name="Dr. Afroza Nahar" userId="9d1ccd36-b394-4689-9b8e-4086784d03ec" providerId="ADAL" clId="{D046894D-1D5F-4545-9D22-7538C039F8CC}" dt="2023-11-29T02:08:11.168" v="95" actId="12"/>
        <pc:sldMkLst>
          <pc:docMk/>
          <pc:sldMk cId="1226378303" sldId="301"/>
        </pc:sldMkLst>
        <pc:spChg chg="mod">
          <ac:chgData name="Dr. Afroza Nahar" userId="9d1ccd36-b394-4689-9b8e-4086784d03ec" providerId="ADAL" clId="{D046894D-1D5F-4545-9D22-7538C039F8CC}" dt="2023-11-25T14:13:32.095" v="39" actId="207"/>
          <ac:spMkLst>
            <pc:docMk/>
            <pc:sldMk cId="1226378303" sldId="301"/>
            <ac:spMk id="3" creationId="{84603EC6-B68D-407E-ADBC-B6B9FA1F52B9}"/>
          </ac:spMkLst>
        </pc:spChg>
        <pc:spChg chg="mod">
          <ac:chgData name="Dr. Afroza Nahar" userId="9d1ccd36-b394-4689-9b8e-4086784d03ec" providerId="ADAL" clId="{D046894D-1D5F-4545-9D22-7538C039F8CC}" dt="2023-11-29T02:08:11.168" v="95" actId="12"/>
          <ac:spMkLst>
            <pc:docMk/>
            <pc:sldMk cId="1226378303" sldId="301"/>
            <ac:spMk id="24" creationId="{7A8B82CE-57F3-4666-9511-CFCFA3C24469}"/>
          </ac:spMkLst>
        </pc:spChg>
        <pc:spChg chg="mod">
          <ac:chgData name="Dr. Afroza Nahar" userId="9d1ccd36-b394-4689-9b8e-4086784d03ec" providerId="ADAL" clId="{D046894D-1D5F-4545-9D22-7538C039F8CC}" dt="2023-11-29T02:07:59.321" v="94" actId="207"/>
          <ac:spMkLst>
            <pc:docMk/>
            <pc:sldMk cId="1226378303" sldId="301"/>
            <ac:spMk id="46" creationId="{100139E6-2E5F-45A8-918B-C67997FC7E49}"/>
          </ac:spMkLst>
        </pc:spChg>
        <pc:graphicFrameChg chg="modGraphic">
          <ac:chgData name="Dr. Afroza Nahar" userId="9d1ccd36-b394-4689-9b8e-4086784d03ec" providerId="ADAL" clId="{D046894D-1D5F-4545-9D22-7538C039F8CC}" dt="2023-11-29T02:07:55.983" v="93" actId="207"/>
          <ac:graphicFrameMkLst>
            <pc:docMk/>
            <pc:sldMk cId="1226378303" sldId="301"/>
            <ac:graphicFrameMk id="45" creationId="{4841B47A-1EC1-490A-8A26-43902AC2D679}"/>
          </ac:graphicFrameMkLst>
        </pc:graphicFrameChg>
      </pc:sldChg>
      <pc:sldChg chg="modSp mod">
        <pc:chgData name="Dr. Afroza Nahar" userId="9d1ccd36-b394-4689-9b8e-4086784d03ec" providerId="ADAL" clId="{D046894D-1D5F-4545-9D22-7538C039F8CC}" dt="2023-11-29T02:08:52.938" v="99" actId="207"/>
        <pc:sldMkLst>
          <pc:docMk/>
          <pc:sldMk cId="4050439845" sldId="303"/>
        </pc:sldMkLst>
        <pc:spChg chg="mod">
          <ac:chgData name="Dr. Afroza Nahar" userId="9d1ccd36-b394-4689-9b8e-4086784d03ec" providerId="ADAL" clId="{D046894D-1D5F-4545-9D22-7538C039F8CC}" dt="2023-11-25T14:13:35.487" v="40" actId="207"/>
          <ac:spMkLst>
            <pc:docMk/>
            <pc:sldMk cId="4050439845" sldId="303"/>
            <ac:spMk id="3" creationId="{361979AD-F5A4-49C6-8558-F032CFE55CC9}"/>
          </ac:spMkLst>
        </pc:spChg>
        <pc:spChg chg="mod">
          <ac:chgData name="Dr. Afroza Nahar" userId="9d1ccd36-b394-4689-9b8e-4086784d03ec" providerId="ADAL" clId="{D046894D-1D5F-4545-9D22-7538C039F8CC}" dt="2023-11-29T02:08:52.938" v="99" actId="207"/>
          <ac:spMkLst>
            <pc:docMk/>
            <pc:sldMk cId="4050439845" sldId="303"/>
            <ac:spMk id="4" creationId="{8AE7BEF2-68C0-45D8-84B1-D7A4200F866A}"/>
          </ac:spMkLst>
        </pc:spChg>
      </pc:sldChg>
      <pc:sldChg chg="modSp mod">
        <pc:chgData name="Dr. Afroza Nahar" userId="9d1ccd36-b394-4689-9b8e-4086784d03ec" providerId="ADAL" clId="{D046894D-1D5F-4545-9D22-7538C039F8CC}" dt="2023-11-29T02:09:00.618" v="100" actId="12"/>
        <pc:sldMkLst>
          <pc:docMk/>
          <pc:sldMk cId="1978446853" sldId="304"/>
        </pc:sldMkLst>
        <pc:spChg chg="mod">
          <ac:chgData name="Dr. Afroza Nahar" userId="9d1ccd36-b394-4689-9b8e-4086784d03ec" providerId="ADAL" clId="{D046894D-1D5F-4545-9D22-7538C039F8CC}" dt="2023-11-25T14:13:38.946" v="41" actId="207"/>
          <ac:spMkLst>
            <pc:docMk/>
            <pc:sldMk cId="1978446853" sldId="304"/>
            <ac:spMk id="3" creationId="{06C5446E-3D96-42FD-A57F-C7C7F43E8AC5}"/>
          </ac:spMkLst>
        </pc:spChg>
        <pc:spChg chg="mod">
          <ac:chgData name="Dr. Afroza Nahar" userId="9d1ccd36-b394-4689-9b8e-4086784d03ec" providerId="ADAL" clId="{D046894D-1D5F-4545-9D22-7538C039F8CC}" dt="2023-11-29T02:09:00.618" v="100" actId="12"/>
          <ac:spMkLst>
            <pc:docMk/>
            <pc:sldMk cId="1978446853" sldId="304"/>
            <ac:spMk id="4" creationId="{1A2799A7-F68A-4D67-AE7B-64DC70768E0E}"/>
          </ac:spMkLst>
        </pc:spChg>
      </pc:sldChg>
      <pc:sldChg chg="modSp mod">
        <pc:chgData name="Dr. Afroza Nahar" userId="9d1ccd36-b394-4689-9b8e-4086784d03ec" providerId="ADAL" clId="{D046894D-1D5F-4545-9D22-7538C039F8CC}" dt="2023-11-29T02:11:42.008" v="120" actId="948"/>
        <pc:sldMkLst>
          <pc:docMk/>
          <pc:sldMk cId="2757464816" sldId="305"/>
        </pc:sldMkLst>
        <pc:spChg chg="mod">
          <ac:chgData name="Dr. Afroza Nahar" userId="9d1ccd36-b394-4689-9b8e-4086784d03ec" providerId="ADAL" clId="{D046894D-1D5F-4545-9D22-7538C039F8CC}" dt="2023-11-25T14:13:50.804" v="42" actId="207"/>
          <ac:spMkLst>
            <pc:docMk/>
            <pc:sldMk cId="2757464816" sldId="305"/>
            <ac:spMk id="3" creationId="{4EE9C23E-B3AB-40B9-8027-3F575F70428D}"/>
          </ac:spMkLst>
        </pc:spChg>
        <pc:spChg chg="mod">
          <ac:chgData name="Dr. Afroza Nahar" userId="9d1ccd36-b394-4689-9b8e-4086784d03ec" providerId="ADAL" clId="{D046894D-1D5F-4545-9D22-7538C039F8CC}" dt="2023-11-29T02:11:42.008" v="120" actId="948"/>
          <ac:spMkLst>
            <pc:docMk/>
            <pc:sldMk cId="2757464816" sldId="305"/>
            <ac:spMk id="4" creationId="{BE5BF3B8-6A1D-42E7-B6FB-445F67198ADA}"/>
          </ac:spMkLst>
        </pc:spChg>
      </pc:sldChg>
      <pc:sldChg chg="modSp mod">
        <pc:chgData name="Dr. Afroza Nahar" userId="9d1ccd36-b394-4689-9b8e-4086784d03ec" providerId="ADAL" clId="{D046894D-1D5F-4545-9D22-7538C039F8CC}" dt="2023-11-29T02:06:25.154" v="82" actId="12"/>
        <pc:sldMkLst>
          <pc:docMk/>
          <pc:sldMk cId="1130749780" sldId="309"/>
        </pc:sldMkLst>
        <pc:spChg chg="mod">
          <ac:chgData name="Dr. Afroza Nahar" userId="9d1ccd36-b394-4689-9b8e-4086784d03ec" providerId="ADAL" clId="{D046894D-1D5F-4545-9D22-7538C039F8CC}" dt="2023-11-25T14:13:10.472" v="35" actId="207"/>
          <ac:spMkLst>
            <pc:docMk/>
            <pc:sldMk cId="1130749780" sldId="309"/>
            <ac:spMk id="3" creationId="{D1D97C39-083D-48F7-AE96-32F4272EF113}"/>
          </ac:spMkLst>
        </pc:spChg>
        <pc:spChg chg="mod">
          <ac:chgData name="Dr. Afroza Nahar" userId="9d1ccd36-b394-4689-9b8e-4086784d03ec" providerId="ADAL" clId="{D046894D-1D5F-4545-9D22-7538C039F8CC}" dt="2023-11-29T02:06:25.154" v="82" actId="12"/>
          <ac:spMkLst>
            <pc:docMk/>
            <pc:sldMk cId="1130749780" sldId="309"/>
            <ac:spMk id="4" creationId="{164F17B4-171A-4879-96D4-A665A9D455B1}"/>
          </ac:spMkLst>
        </pc:spChg>
      </pc:sldChg>
      <pc:sldChg chg="modSp mod">
        <pc:chgData name="Dr. Afroza Nahar" userId="9d1ccd36-b394-4689-9b8e-4086784d03ec" providerId="ADAL" clId="{D046894D-1D5F-4545-9D22-7538C039F8CC}" dt="2023-11-29T02:06:51.828" v="86" actId="207"/>
        <pc:sldMkLst>
          <pc:docMk/>
          <pc:sldMk cId="331277905" sldId="310"/>
        </pc:sldMkLst>
        <pc:spChg chg="mod">
          <ac:chgData name="Dr. Afroza Nahar" userId="9d1ccd36-b394-4689-9b8e-4086784d03ec" providerId="ADAL" clId="{D046894D-1D5F-4545-9D22-7538C039F8CC}" dt="2023-11-25T14:13:16.487" v="36" actId="207"/>
          <ac:spMkLst>
            <pc:docMk/>
            <pc:sldMk cId="331277905" sldId="310"/>
            <ac:spMk id="3" creationId="{EF087BC1-2B61-4BCB-A5AE-C6742A6BD846}"/>
          </ac:spMkLst>
        </pc:spChg>
        <pc:spChg chg="mod">
          <ac:chgData name="Dr. Afroza Nahar" userId="9d1ccd36-b394-4689-9b8e-4086784d03ec" providerId="ADAL" clId="{D046894D-1D5F-4545-9D22-7538C039F8CC}" dt="2023-11-29T02:06:51.828" v="86" actId="207"/>
          <ac:spMkLst>
            <pc:docMk/>
            <pc:sldMk cId="331277905" sldId="310"/>
            <ac:spMk id="4" creationId="{A4498BA8-A6CF-4316-9923-C6C3EE1945B7}"/>
          </ac:spMkLst>
        </pc:spChg>
      </pc:sldChg>
      <pc:sldChg chg="modSp mod">
        <pc:chgData name="Dr. Afroza Nahar" userId="9d1ccd36-b394-4689-9b8e-4086784d03ec" providerId="ADAL" clId="{D046894D-1D5F-4545-9D22-7538C039F8CC}" dt="2023-11-29T02:07:25.854" v="91" actId="207"/>
        <pc:sldMkLst>
          <pc:docMk/>
          <pc:sldMk cId="3609634288" sldId="311"/>
        </pc:sldMkLst>
        <pc:spChg chg="mod">
          <ac:chgData name="Dr. Afroza Nahar" userId="9d1ccd36-b394-4689-9b8e-4086784d03ec" providerId="ADAL" clId="{D046894D-1D5F-4545-9D22-7538C039F8CC}" dt="2023-11-25T14:13:20.959" v="37" actId="207"/>
          <ac:spMkLst>
            <pc:docMk/>
            <pc:sldMk cId="3609634288" sldId="311"/>
            <ac:spMk id="3" creationId="{EF087BC1-2B61-4BCB-A5AE-C6742A6BD846}"/>
          </ac:spMkLst>
        </pc:spChg>
        <pc:spChg chg="mod">
          <ac:chgData name="Dr. Afroza Nahar" userId="9d1ccd36-b394-4689-9b8e-4086784d03ec" providerId="ADAL" clId="{D046894D-1D5F-4545-9D22-7538C039F8CC}" dt="2023-11-29T02:07:18.127" v="90" actId="113"/>
          <ac:spMkLst>
            <pc:docMk/>
            <pc:sldMk cId="3609634288" sldId="311"/>
            <ac:spMk id="4" creationId="{A4498BA8-A6CF-4316-9923-C6C3EE1945B7}"/>
          </ac:spMkLst>
        </pc:spChg>
        <pc:spChg chg="mod">
          <ac:chgData name="Dr. Afroza Nahar" userId="9d1ccd36-b394-4689-9b8e-4086784d03ec" providerId="ADAL" clId="{D046894D-1D5F-4545-9D22-7538C039F8CC}" dt="2023-11-29T02:07:25.854" v="91" actId="207"/>
          <ac:spMkLst>
            <pc:docMk/>
            <pc:sldMk cId="3609634288" sldId="311"/>
            <ac:spMk id="5" creationId="{CFA96CEE-1396-441B-86FF-BCEA4E45FE9A}"/>
          </ac:spMkLst>
        </pc:spChg>
      </pc:sldChg>
      <pc:sldChg chg="modSp mod">
        <pc:chgData name="Dr. Afroza Nahar" userId="9d1ccd36-b394-4689-9b8e-4086784d03ec" providerId="ADAL" clId="{D046894D-1D5F-4545-9D22-7538C039F8CC}" dt="2023-11-29T02:09:51.319" v="105" actId="27636"/>
        <pc:sldMkLst>
          <pc:docMk/>
          <pc:sldMk cId="984714148" sldId="313"/>
        </pc:sldMkLst>
        <pc:spChg chg="mod">
          <ac:chgData name="Dr. Afroza Nahar" userId="9d1ccd36-b394-4689-9b8e-4086784d03ec" providerId="ADAL" clId="{D046894D-1D5F-4545-9D22-7538C039F8CC}" dt="2023-11-29T02:09:51.319" v="105" actId="27636"/>
          <ac:spMkLst>
            <pc:docMk/>
            <pc:sldMk cId="984714148" sldId="313"/>
            <ac:spMk id="2" creationId="{DAD440FB-6539-4F86-B86C-FB3AECFF7E51}"/>
          </ac:spMkLst>
        </pc:spChg>
      </pc:sldChg>
      <pc:sldChg chg="modSp mod">
        <pc:chgData name="Dr. Afroza Nahar" userId="9d1ccd36-b394-4689-9b8e-4086784d03ec" providerId="ADAL" clId="{D046894D-1D5F-4545-9D22-7538C039F8CC}" dt="2023-11-29T02:11:23.304" v="117" actId="12"/>
        <pc:sldMkLst>
          <pc:docMk/>
          <pc:sldMk cId="882404128" sldId="314"/>
        </pc:sldMkLst>
        <pc:spChg chg="mod">
          <ac:chgData name="Dr. Afroza Nahar" userId="9d1ccd36-b394-4689-9b8e-4086784d03ec" providerId="ADAL" clId="{D046894D-1D5F-4545-9D22-7538C039F8CC}" dt="2023-11-29T02:11:23.304" v="117" actId="12"/>
          <ac:spMkLst>
            <pc:docMk/>
            <pc:sldMk cId="882404128" sldId="314"/>
            <ac:spMk id="2" creationId="{F3884963-D85B-4967-82E3-7EB26C59B013}"/>
          </ac:spMkLst>
        </pc:spChg>
      </pc:sldChg>
      <pc:sldChg chg="modSp mod">
        <pc:chgData name="Dr. Afroza Nahar" userId="9d1ccd36-b394-4689-9b8e-4086784d03ec" providerId="ADAL" clId="{D046894D-1D5F-4545-9D22-7538C039F8CC}" dt="2023-11-29T02:10:27.625" v="109" actId="12"/>
        <pc:sldMkLst>
          <pc:docMk/>
          <pc:sldMk cId="312880567" sldId="315"/>
        </pc:sldMkLst>
        <pc:spChg chg="mod">
          <ac:chgData name="Dr. Afroza Nahar" userId="9d1ccd36-b394-4689-9b8e-4086784d03ec" providerId="ADAL" clId="{D046894D-1D5F-4545-9D22-7538C039F8CC}" dt="2023-11-29T02:10:27.625" v="109" actId="12"/>
          <ac:spMkLst>
            <pc:docMk/>
            <pc:sldMk cId="312880567" sldId="315"/>
            <ac:spMk id="2" creationId="{7A685F3D-F2AD-4533-99B4-51D4221931B1}"/>
          </ac:spMkLst>
        </pc:spChg>
      </pc:sldChg>
      <pc:sldMasterChg chg="modSldLayout">
        <pc:chgData name="Dr. Afroza Nahar" userId="9d1ccd36-b394-4689-9b8e-4086784d03ec" providerId="ADAL" clId="{D046894D-1D5F-4545-9D22-7538C039F8CC}" dt="2023-11-21T18:14:31.575" v="17" actId="478"/>
        <pc:sldMasterMkLst>
          <pc:docMk/>
          <pc:sldMasterMk cId="427896579" sldId="2147483737"/>
        </pc:sldMasterMkLst>
        <pc:sldLayoutChg chg="delSp mod">
          <pc:chgData name="Dr. Afroza Nahar" userId="9d1ccd36-b394-4689-9b8e-4086784d03ec" providerId="ADAL" clId="{D046894D-1D5F-4545-9D22-7538C039F8CC}" dt="2023-11-21T18:14:31.575" v="17" actId="478"/>
          <pc:sldLayoutMkLst>
            <pc:docMk/>
            <pc:sldMasterMk cId="427896579" sldId="2147483737"/>
            <pc:sldLayoutMk cId="3509893641" sldId="2147483740"/>
          </pc:sldLayoutMkLst>
          <pc:spChg chg="del">
            <ac:chgData name="Dr. Afroza Nahar" userId="9d1ccd36-b394-4689-9b8e-4086784d03ec" providerId="ADAL" clId="{D046894D-1D5F-4545-9D22-7538C039F8CC}" dt="2023-11-21T18:14:31.575" v="17" actId="478"/>
            <ac:spMkLst>
              <pc:docMk/>
              <pc:sldMasterMk cId="427896579" sldId="2147483737"/>
              <pc:sldLayoutMk cId="3509893641" sldId="2147483740"/>
              <ac:spMk id="1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12/10/2023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503783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9298574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18830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36791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9782038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08631052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47130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4346172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68973833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3165014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4387595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14507891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311965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460380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2866222"/>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069476"/>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5218851"/>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4635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32591007"/>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73499231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124542854"/>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416456732"/>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309876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0124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0989364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444687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58270735"/>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07683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5791725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7298CCAC-ADC4-4FC1-9894-C7104E34EA97}"/>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4CA02B1B-DBA4-4C58-8CE0-8B5B8AC8D6D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A8C0F10F-4CE4-4CC0-A12C-489459C483F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8E4CD27D-882C-4811-83E6-60B2D781D01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79671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999989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498392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4992657"/>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123458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818791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59155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Wide Picture, Content,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23" y="2482396"/>
            <a:ext cx="5945191" cy="3938112"/>
          </a:xfrm>
          <a:prstGeom prst="rect">
            <a:avLst/>
          </a:prstGeom>
        </p:spPr>
        <p:txBody>
          <a:bodyPr>
            <a:normAutofit/>
          </a:bodyPr>
          <a:lstStyle>
            <a:lvl1pPr marL="254000" indent="-254000">
              <a:defRPr sz="2400"/>
            </a:lvl1pPr>
            <a:lvl2pPr>
              <a:defRPr sz="2200"/>
            </a:lvl2pPr>
            <a:lvl3pPr marL="804863" indent="-290513">
              <a:defRPr sz="2000"/>
            </a:lvl3pPr>
            <a:lvl4pPr marL="968375" indent="-258763">
              <a:defRPr sz="1900"/>
            </a:lvl4pPr>
            <a:lvl5pPr marL="1143000" indent="-238125">
              <a:defRPr sz="1800"/>
            </a:lvl5pPr>
            <a:lvl6pPr>
              <a:defRPr sz="1013"/>
            </a:lvl6pPr>
            <a:lvl7pPr>
              <a:defRPr sz="1013"/>
            </a:lvl7pPr>
            <a:lvl8pPr>
              <a:defRPr sz="1013"/>
            </a:lvl8pPr>
            <a:lvl9pPr>
              <a:defRPr sz="1013"/>
            </a:lvl9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749346"/>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411643"/>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939616" y="1114627"/>
            <a:ext cx="2373814"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9" name="Group 28">
            <a:extLst>
              <a:ext uri="{FF2B5EF4-FFF2-40B4-BE49-F238E27FC236}">
                <a16:creationId xmlns:a16="http://schemas.microsoft.com/office/drawing/2014/main" id="{A2F1777A-2E32-409A-A1FC-A790B44E0323}"/>
              </a:ext>
            </a:extLst>
          </p:cNvPr>
          <p:cNvGrpSpPr/>
          <p:nvPr userDrawn="1"/>
        </p:nvGrpSpPr>
        <p:grpSpPr>
          <a:xfrm>
            <a:off x="19586" y="2415971"/>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3" name="Picture Placeholder 13">
            <a:extLst>
              <a:ext uri="{FF2B5EF4-FFF2-40B4-BE49-F238E27FC236}">
                <a16:creationId xmlns:a16="http://schemas.microsoft.com/office/drawing/2014/main" id="{6FC53DFD-3B18-476D-A441-2D7BDA21B353}"/>
              </a:ext>
            </a:extLst>
          </p:cNvPr>
          <p:cNvSpPr>
            <a:spLocks noGrp="1"/>
          </p:cNvSpPr>
          <p:nvPr>
            <p:ph type="pic" sz="quarter" idx="14"/>
          </p:nvPr>
        </p:nvSpPr>
        <p:spPr>
          <a:xfrm>
            <a:off x="5839326" y="2488854"/>
            <a:ext cx="3304674" cy="3903573"/>
          </a:xfrm>
          <a:prstGeom prst="rect">
            <a:avLst/>
          </a:prstGeom>
        </p:spPr>
        <p:txBody>
          <a:bodyPr/>
          <a:lstStyle>
            <a:lvl1pPr>
              <a:buNone/>
              <a:defRPr/>
            </a:lvl1pPr>
          </a:lstStyle>
          <a:p>
            <a:r>
              <a:rPr lang="en-US"/>
              <a:t>Click icon to add picture</a:t>
            </a:r>
            <a:endParaRPr/>
          </a:p>
        </p:txBody>
      </p:sp>
      <p:grpSp>
        <p:nvGrpSpPr>
          <p:cNvPr id="34" name="Group 33">
            <a:extLst>
              <a:ext uri="{FF2B5EF4-FFF2-40B4-BE49-F238E27FC236}">
                <a16:creationId xmlns:a16="http://schemas.microsoft.com/office/drawing/2014/main" id="{CD5C781B-7229-4DF2-8235-B427C6E9746F}"/>
              </a:ext>
            </a:extLst>
          </p:cNvPr>
          <p:cNvGrpSpPr/>
          <p:nvPr userDrawn="1"/>
        </p:nvGrpSpPr>
        <p:grpSpPr>
          <a:xfrm rot="5400000" flipV="1">
            <a:off x="3845162" y="4375376"/>
            <a:ext cx="3942609" cy="74367"/>
            <a:chOff x="284163" y="1577847"/>
            <a:chExt cx="8576373" cy="137411"/>
          </a:xfrm>
        </p:grpSpPr>
        <p:sp>
          <p:nvSpPr>
            <p:cNvPr id="35" name="Rectangle 34">
              <a:extLst>
                <a:ext uri="{FF2B5EF4-FFF2-40B4-BE49-F238E27FC236}">
                  <a16:creationId xmlns:a16="http://schemas.microsoft.com/office/drawing/2014/main" id="{72661183-1E24-4D84-BD2E-BD50D3618B8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6" name="Rectangle 35">
              <a:extLst>
                <a:ext uri="{FF2B5EF4-FFF2-40B4-BE49-F238E27FC236}">
                  <a16:creationId xmlns:a16="http://schemas.microsoft.com/office/drawing/2014/main" id="{F2E5DB95-A078-48D9-859B-6B7AD61AFB3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7" name="Rectangle 36">
              <a:extLst>
                <a:ext uri="{FF2B5EF4-FFF2-40B4-BE49-F238E27FC236}">
                  <a16:creationId xmlns:a16="http://schemas.microsoft.com/office/drawing/2014/main" id="{DD219110-D2F8-4785-9FDB-DFAEEC8FFB0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4840688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323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913029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52943358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128018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65035002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27896579"/>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 id="2147483754" r:id="rId17"/>
    <p:sldLayoutId id="2147483755" r:id="rId18"/>
    <p:sldLayoutId id="2147483756" r:id="rId19"/>
    <p:sldLayoutId id="2147483757" r:id="rId20"/>
    <p:sldLayoutId id="2147483758" r:id="rId21"/>
    <p:sldLayoutId id="2147483759" r:id="rId22"/>
    <p:sldLayoutId id="2147483760" r:id="rId23"/>
    <p:sldLayoutId id="2147483761" r:id="rId24"/>
    <p:sldLayoutId id="2147483762" r:id="rId25"/>
    <p:sldLayoutId id="2147483763" r:id="rId26"/>
    <p:sldLayoutId id="2147483764" r:id="rId27"/>
    <p:sldLayoutId id="2147483765" r:id="rId28"/>
    <p:sldLayoutId id="2147483766" r:id="rId29"/>
    <p:sldLayoutId id="2147483767" r:id="rId30"/>
    <p:sldLayoutId id="2147483768" r:id="rId31"/>
    <p:sldLayoutId id="2147483769" r:id="rId32"/>
    <p:sldLayoutId id="2147483770" r:id="rId33"/>
    <p:sldLayoutId id="2147483771" r:id="rId34"/>
    <p:sldLayoutId id="2147483772" r:id="rId35"/>
    <p:sldLayoutId id="2147483773" r:id="rId36"/>
    <p:sldLayoutId id="2147483774" r:id="rId37"/>
    <p:sldLayoutId id="2147483775" r:id="rId38"/>
    <p:sldLayoutId id="2147483776" r:id="rId39"/>
    <p:sldLayoutId id="2147483736" r:id="rId40"/>
    <p:sldLayoutId id="2147483697" r:id="rId41"/>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SIpser-Vriant%20of%20TM.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Variants of 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10</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Fall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Afroza Nahar </a:t>
            </a:r>
          </a:p>
          <a:p>
            <a:r>
              <a:rPr lang="en-US" dirty="0"/>
              <a:t>Department of Computer Science, Faculty of Science &amp; Technology.</a:t>
            </a:r>
          </a:p>
          <a:p>
            <a:r>
              <a:rPr lang="en-US"/>
              <a:t>afroza@</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69312-532B-482E-A9AB-1599B6AF10E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087BC1-2B61-4BCB-A5AE-C6742A6BD846}"/>
              </a:ext>
            </a:extLst>
          </p:cNvPr>
          <p:cNvSpPr>
            <a:spLocks noGrp="1"/>
          </p:cNvSpPr>
          <p:nvPr>
            <p:ph type="body" sz="quarter" idx="12"/>
          </p:nvPr>
        </p:nvSpPr>
        <p:spPr/>
        <p:txBody>
          <a:bodyPr/>
          <a:lstStyle/>
          <a:p>
            <a:r>
              <a:rPr lang="en-US" altLang="en-US" dirty="0">
                <a:solidFill>
                  <a:srgbClr val="FF0000"/>
                </a:solidFill>
              </a:rPr>
              <a:t>Stay-Put TM: Equivalency</a:t>
            </a:r>
            <a:endParaRPr lang="en-US" dirty="0">
              <a:solidFill>
                <a:srgbClr val="FF0000"/>
              </a:solidFill>
            </a:endParaRPr>
          </a:p>
        </p:txBody>
      </p:sp>
      <p:sp>
        <p:nvSpPr>
          <p:cNvPr id="4" name="Text Placeholder 3">
            <a:extLst>
              <a:ext uri="{FF2B5EF4-FFF2-40B4-BE49-F238E27FC236}">
                <a16:creationId xmlns:a16="http://schemas.microsoft.com/office/drawing/2014/main" id="{A4498BA8-A6CF-4316-9923-C6C3EE1945B7}"/>
              </a:ext>
            </a:extLst>
          </p:cNvPr>
          <p:cNvSpPr>
            <a:spLocks noGrp="1"/>
          </p:cNvSpPr>
          <p:nvPr>
            <p:ph type="body" sz="quarter" idx="13"/>
          </p:nvPr>
        </p:nvSpPr>
        <p:spPr>
          <a:xfrm>
            <a:off x="2" y="1288473"/>
            <a:ext cx="9136063" cy="3253047"/>
          </a:xfrm>
        </p:spPr>
        <p:txBody>
          <a:bodyPr>
            <a:normAutofit fontScale="92500" lnSpcReduction="20000"/>
          </a:bodyPr>
          <a:lstStyle/>
          <a:p>
            <a:pPr eaLnBrk="1" hangingPunct="1">
              <a:buClrTx/>
              <a:buFont typeface="Wingdings" panose="05000000000000000000" pitchFamily="2" charset="2"/>
              <a:buChar char="q"/>
            </a:pPr>
            <a:r>
              <a:rPr lang="en-US" altLang="en-US" sz="2400" dirty="0"/>
              <a:t>Now we show that, Stay Put TM recognizes the same language as original TM. It does not recognize any additional languages.</a:t>
            </a:r>
          </a:p>
          <a:p>
            <a:pPr eaLnBrk="1" hangingPunct="1">
              <a:buClrTx/>
              <a:buFont typeface="Wingdings" panose="05000000000000000000" pitchFamily="2" charset="2"/>
              <a:buChar char="q"/>
            </a:pPr>
            <a:r>
              <a:rPr lang="en-US" altLang="en-US" dirty="0"/>
              <a:t>The Stay Put feature can be modeled in original TM by replacing each Stay Put transition by two consecutive transitions – </a:t>
            </a:r>
          </a:p>
          <a:p>
            <a:pPr lvl="1">
              <a:buClrTx/>
              <a:buFont typeface="Wingdings" panose="05000000000000000000" pitchFamily="2" charset="2"/>
              <a:buChar char="Ø"/>
            </a:pPr>
            <a:r>
              <a:rPr lang="en-US" altLang="en-US" b="1" dirty="0">
                <a:solidFill>
                  <a:srgbClr val="0070C0"/>
                </a:solidFill>
              </a:rPr>
              <a:t>Move the head to right and</a:t>
            </a:r>
          </a:p>
          <a:p>
            <a:pPr lvl="1">
              <a:buClrTx/>
              <a:buFont typeface="Wingdings" panose="05000000000000000000" pitchFamily="2" charset="2"/>
              <a:buChar char="Ø"/>
            </a:pPr>
            <a:r>
              <a:rPr lang="en-US" altLang="en-US" b="1" dirty="0">
                <a:solidFill>
                  <a:srgbClr val="0070C0"/>
                </a:solidFill>
              </a:rPr>
              <a:t>Move the head to left</a:t>
            </a:r>
          </a:p>
          <a:p>
            <a:pPr eaLnBrk="1" hangingPunct="1">
              <a:buClrTx/>
              <a:buFont typeface="Wingdings" panose="05000000000000000000" pitchFamily="2" charset="2"/>
              <a:buChar char="q"/>
            </a:pPr>
            <a:r>
              <a:rPr lang="en-US" altLang="en-US" dirty="0"/>
              <a:t>These two moves in original TM will simulate the Stay Put variant TM model.</a:t>
            </a:r>
          </a:p>
          <a:p>
            <a:pPr>
              <a:buClrTx/>
              <a:buFont typeface="Wingdings" panose="05000000000000000000" pitchFamily="2" charset="2"/>
              <a:buChar char="q"/>
            </a:pPr>
            <a:r>
              <a:rPr lang="en-US" dirty="0"/>
              <a:t>So the original TM model and the Stay Put TM model are equivalent.</a:t>
            </a:r>
          </a:p>
          <a:p>
            <a:pPr>
              <a:buClrTx/>
              <a:buFont typeface="Wingdings" panose="05000000000000000000" pitchFamily="2" charset="2"/>
              <a:buChar char="q"/>
            </a:pPr>
            <a:r>
              <a:rPr lang="en-US" dirty="0"/>
              <a:t>Hence, they recognize the same language.</a:t>
            </a:r>
          </a:p>
        </p:txBody>
      </p:sp>
      <p:sp>
        <p:nvSpPr>
          <p:cNvPr id="5" name="Text Placeholder 4">
            <a:extLst>
              <a:ext uri="{FF2B5EF4-FFF2-40B4-BE49-F238E27FC236}">
                <a16:creationId xmlns:a16="http://schemas.microsoft.com/office/drawing/2014/main" id="{CFA96CEE-1396-441B-86FF-BCEA4E45FE9A}"/>
              </a:ext>
            </a:extLst>
          </p:cNvPr>
          <p:cNvSpPr>
            <a:spLocks noGrp="1"/>
          </p:cNvSpPr>
          <p:nvPr>
            <p:ph type="body" sz="quarter" idx="14"/>
          </p:nvPr>
        </p:nvSpPr>
        <p:spPr/>
        <p:txBody>
          <a:bodyPr/>
          <a:lstStyle/>
          <a:p>
            <a:r>
              <a:rPr lang="en-US" altLang="en-US" dirty="0">
                <a:solidFill>
                  <a:srgbClr val="0070C0"/>
                </a:solidFill>
              </a:rPr>
              <a:t>Variants of Turing Machines</a:t>
            </a:r>
            <a:endParaRPr lang="en-US" dirty="0">
              <a:solidFill>
                <a:srgbClr val="0070C0"/>
              </a:solidFill>
            </a:endParaRPr>
          </a:p>
        </p:txBody>
      </p:sp>
      <p:graphicFrame>
        <p:nvGraphicFramePr>
          <p:cNvPr id="6" name="Table 6">
            <a:extLst>
              <a:ext uri="{FF2B5EF4-FFF2-40B4-BE49-F238E27FC236}">
                <a16:creationId xmlns:a16="http://schemas.microsoft.com/office/drawing/2014/main" id="{17C52025-C709-484F-8327-936AACA4EC73}"/>
              </a:ext>
            </a:extLst>
          </p:cNvPr>
          <p:cNvGraphicFramePr>
            <a:graphicFrameLocks noGrp="1"/>
          </p:cNvGraphicFramePr>
          <p:nvPr>
            <p:extLst>
              <p:ext uri="{D42A27DB-BD31-4B8C-83A1-F6EECF244321}">
                <p14:modId xmlns:p14="http://schemas.microsoft.com/office/powerpoint/2010/main" val="2310996087"/>
              </p:ext>
            </p:extLst>
          </p:nvPr>
        </p:nvGraphicFramePr>
        <p:xfrm>
          <a:off x="167640" y="4739640"/>
          <a:ext cx="3200400" cy="39624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4077293640"/>
                    </a:ext>
                  </a:extLst>
                </a:gridCol>
                <a:gridCol w="457200">
                  <a:extLst>
                    <a:ext uri="{9D8B030D-6E8A-4147-A177-3AD203B41FA5}">
                      <a16:colId xmlns:a16="http://schemas.microsoft.com/office/drawing/2014/main" val="2209693652"/>
                    </a:ext>
                  </a:extLst>
                </a:gridCol>
                <a:gridCol w="457200">
                  <a:extLst>
                    <a:ext uri="{9D8B030D-6E8A-4147-A177-3AD203B41FA5}">
                      <a16:colId xmlns:a16="http://schemas.microsoft.com/office/drawing/2014/main" val="814327976"/>
                    </a:ext>
                  </a:extLst>
                </a:gridCol>
                <a:gridCol w="457200">
                  <a:extLst>
                    <a:ext uri="{9D8B030D-6E8A-4147-A177-3AD203B41FA5}">
                      <a16:colId xmlns:a16="http://schemas.microsoft.com/office/drawing/2014/main" val="4186908946"/>
                    </a:ext>
                  </a:extLst>
                </a:gridCol>
                <a:gridCol w="457200">
                  <a:extLst>
                    <a:ext uri="{9D8B030D-6E8A-4147-A177-3AD203B41FA5}">
                      <a16:colId xmlns:a16="http://schemas.microsoft.com/office/drawing/2014/main" val="2879554076"/>
                    </a:ext>
                  </a:extLst>
                </a:gridCol>
                <a:gridCol w="457200">
                  <a:extLst>
                    <a:ext uri="{9D8B030D-6E8A-4147-A177-3AD203B41FA5}">
                      <a16:colId xmlns:a16="http://schemas.microsoft.com/office/drawing/2014/main" val="32013207"/>
                    </a:ext>
                  </a:extLst>
                </a:gridCol>
                <a:gridCol w="457200">
                  <a:extLst>
                    <a:ext uri="{9D8B030D-6E8A-4147-A177-3AD203B41FA5}">
                      <a16:colId xmlns:a16="http://schemas.microsoft.com/office/drawing/2014/main" val="2012526686"/>
                    </a:ext>
                  </a:extLst>
                </a:gridCol>
              </a:tblGrid>
              <a:tr h="370840">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613653"/>
                  </a:ext>
                </a:extLst>
              </a:tr>
            </a:tbl>
          </a:graphicData>
        </a:graphic>
      </p:graphicFrame>
      <p:graphicFrame>
        <p:nvGraphicFramePr>
          <p:cNvPr id="8" name="Table 6">
            <a:extLst>
              <a:ext uri="{FF2B5EF4-FFF2-40B4-BE49-F238E27FC236}">
                <a16:creationId xmlns:a16="http://schemas.microsoft.com/office/drawing/2014/main" id="{DEED8EBD-8E73-44B5-B4CC-7ADE7E5AE8E7}"/>
              </a:ext>
            </a:extLst>
          </p:cNvPr>
          <p:cNvGraphicFramePr>
            <a:graphicFrameLocks noGrp="1"/>
          </p:cNvGraphicFramePr>
          <p:nvPr>
            <p:extLst>
              <p:ext uri="{D42A27DB-BD31-4B8C-83A1-F6EECF244321}">
                <p14:modId xmlns:p14="http://schemas.microsoft.com/office/powerpoint/2010/main" val="1664801"/>
              </p:ext>
            </p:extLst>
          </p:nvPr>
        </p:nvGraphicFramePr>
        <p:xfrm>
          <a:off x="5775960" y="4739640"/>
          <a:ext cx="3200400" cy="396240"/>
        </p:xfrm>
        <a:graphic>
          <a:graphicData uri="http://schemas.openxmlformats.org/drawingml/2006/table">
            <a:tbl>
              <a:tblPr firstRow="1" bandRow="1">
                <a:tableStyleId>{2D5ABB26-0587-4C30-8999-92F81FD0307C}</a:tableStyleId>
              </a:tblPr>
              <a:tblGrid>
                <a:gridCol w="457200">
                  <a:extLst>
                    <a:ext uri="{9D8B030D-6E8A-4147-A177-3AD203B41FA5}">
                      <a16:colId xmlns:a16="http://schemas.microsoft.com/office/drawing/2014/main" val="1954404078"/>
                    </a:ext>
                  </a:extLst>
                </a:gridCol>
                <a:gridCol w="457200">
                  <a:extLst>
                    <a:ext uri="{9D8B030D-6E8A-4147-A177-3AD203B41FA5}">
                      <a16:colId xmlns:a16="http://schemas.microsoft.com/office/drawing/2014/main" val="2209693652"/>
                    </a:ext>
                  </a:extLst>
                </a:gridCol>
                <a:gridCol w="457200">
                  <a:extLst>
                    <a:ext uri="{9D8B030D-6E8A-4147-A177-3AD203B41FA5}">
                      <a16:colId xmlns:a16="http://schemas.microsoft.com/office/drawing/2014/main" val="814327976"/>
                    </a:ext>
                  </a:extLst>
                </a:gridCol>
                <a:gridCol w="457200">
                  <a:extLst>
                    <a:ext uri="{9D8B030D-6E8A-4147-A177-3AD203B41FA5}">
                      <a16:colId xmlns:a16="http://schemas.microsoft.com/office/drawing/2014/main" val="4186908946"/>
                    </a:ext>
                  </a:extLst>
                </a:gridCol>
                <a:gridCol w="457200">
                  <a:extLst>
                    <a:ext uri="{9D8B030D-6E8A-4147-A177-3AD203B41FA5}">
                      <a16:colId xmlns:a16="http://schemas.microsoft.com/office/drawing/2014/main" val="2879554076"/>
                    </a:ext>
                  </a:extLst>
                </a:gridCol>
                <a:gridCol w="457200">
                  <a:extLst>
                    <a:ext uri="{9D8B030D-6E8A-4147-A177-3AD203B41FA5}">
                      <a16:colId xmlns:a16="http://schemas.microsoft.com/office/drawing/2014/main" val="32013207"/>
                    </a:ext>
                  </a:extLst>
                </a:gridCol>
                <a:gridCol w="457200">
                  <a:extLst>
                    <a:ext uri="{9D8B030D-6E8A-4147-A177-3AD203B41FA5}">
                      <a16:colId xmlns:a16="http://schemas.microsoft.com/office/drawing/2014/main" val="2012526686"/>
                    </a:ext>
                  </a:extLst>
                </a:gridCol>
              </a:tblGrid>
              <a:tr h="370840">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613653"/>
                  </a:ext>
                </a:extLst>
              </a:tr>
            </a:tbl>
          </a:graphicData>
        </a:graphic>
      </p:graphicFrame>
      <p:sp>
        <p:nvSpPr>
          <p:cNvPr id="9" name="Arrow: Up 8">
            <a:extLst>
              <a:ext uri="{FF2B5EF4-FFF2-40B4-BE49-F238E27FC236}">
                <a16:creationId xmlns:a16="http://schemas.microsoft.com/office/drawing/2014/main" id="{9E5F0F37-CDFC-4F81-978D-F810059F1EC7}"/>
              </a:ext>
            </a:extLst>
          </p:cNvPr>
          <p:cNvSpPr/>
          <p:nvPr/>
        </p:nvSpPr>
        <p:spPr>
          <a:xfrm>
            <a:off x="1590677" y="5131509"/>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Arrow: Up 10">
            <a:extLst>
              <a:ext uri="{FF2B5EF4-FFF2-40B4-BE49-F238E27FC236}">
                <a16:creationId xmlns:a16="http://schemas.microsoft.com/office/drawing/2014/main" id="{C925995A-814D-4F0A-8B04-63C7F71E2532}"/>
              </a:ext>
            </a:extLst>
          </p:cNvPr>
          <p:cNvSpPr/>
          <p:nvPr/>
        </p:nvSpPr>
        <p:spPr>
          <a:xfrm>
            <a:off x="7233283" y="51206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13CEB4-5520-4C27-A38B-61B4E04B3F6B}"/>
              </a:ext>
            </a:extLst>
          </p:cNvPr>
          <p:cNvSpPr/>
          <p:nvPr/>
        </p:nvSpPr>
        <p:spPr>
          <a:xfrm>
            <a:off x="167640" y="425196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Original TM</a:t>
            </a:r>
          </a:p>
        </p:txBody>
      </p:sp>
      <p:sp>
        <p:nvSpPr>
          <p:cNvPr id="14" name="Rectangle 13">
            <a:extLst>
              <a:ext uri="{FF2B5EF4-FFF2-40B4-BE49-F238E27FC236}">
                <a16:creationId xmlns:a16="http://schemas.microsoft.com/office/drawing/2014/main" id="{8EA6CC80-293D-4FA9-B63D-294C153F1522}"/>
              </a:ext>
            </a:extLst>
          </p:cNvPr>
          <p:cNvSpPr/>
          <p:nvPr/>
        </p:nvSpPr>
        <p:spPr>
          <a:xfrm>
            <a:off x="5775960" y="425196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Stay-Put TM</a:t>
            </a:r>
          </a:p>
        </p:txBody>
      </p:sp>
      <p:sp>
        <p:nvSpPr>
          <p:cNvPr id="16" name="Rectangle 15">
            <a:extLst>
              <a:ext uri="{FF2B5EF4-FFF2-40B4-BE49-F238E27FC236}">
                <a16:creationId xmlns:a16="http://schemas.microsoft.com/office/drawing/2014/main" id="{055CA285-91D4-4684-985A-3DF1EF08929B}"/>
              </a:ext>
            </a:extLst>
          </p:cNvPr>
          <p:cNvSpPr/>
          <p:nvPr/>
        </p:nvSpPr>
        <p:spPr>
          <a:xfrm>
            <a:off x="164592"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STAY-PUT</a:t>
            </a:r>
          </a:p>
        </p:txBody>
      </p:sp>
      <p:sp>
        <p:nvSpPr>
          <p:cNvPr id="18" name="Rectangle 17">
            <a:extLst>
              <a:ext uri="{FF2B5EF4-FFF2-40B4-BE49-F238E27FC236}">
                <a16:creationId xmlns:a16="http://schemas.microsoft.com/office/drawing/2014/main" id="{4117F536-73C2-44C9-A7C6-5017C61C605A}"/>
              </a:ext>
            </a:extLst>
          </p:cNvPr>
          <p:cNvSpPr/>
          <p:nvPr/>
        </p:nvSpPr>
        <p:spPr>
          <a:xfrm>
            <a:off x="164592"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RIGHT</a:t>
            </a:r>
          </a:p>
        </p:txBody>
      </p:sp>
      <p:sp>
        <p:nvSpPr>
          <p:cNvPr id="20" name="Rectangle 19">
            <a:extLst>
              <a:ext uri="{FF2B5EF4-FFF2-40B4-BE49-F238E27FC236}">
                <a16:creationId xmlns:a16="http://schemas.microsoft.com/office/drawing/2014/main" id="{63EDABEC-F544-4D4C-8D04-51B75D916CD6}"/>
              </a:ext>
            </a:extLst>
          </p:cNvPr>
          <p:cNvSpPr/>
          <p:nvPr/>
        </p:nvSpPr>
        <p:spPr>
          <a:xfrm>
            <a:off x="164592"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LEFT</a:t>
            </a:r>
          </a:p>
        </p:txBody>
      </p:sp>
      <p:sp>
        <p:nvSpPr>
          <p:cNvPr id="22" name="Rectangle 21">
            <a:extLst>
              <a:ext uri="{FF2B5EF4-FFF2-40B4-BE49-F238E27FC236}">
                <a16:creationId xmlns:a16="http://schemas.microsoft.com/office/drawing/2014/main" id="{A9703F90-ED27-4A2E-AD83-48187F4ACA40}"/>
              </a:ext>
            </a:extLst>
          </p:cNvPr>
          <p:cNvSpPr/>
          <p:nvPr/>
        </p:nvSpPr>
        <p:spPr>
          <a:xfrm>
            <a:off x="5775960"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RIGHT</a:t>
            </a:r>
          </a:p>
        </p:txBody>
      </p:sp>
      <p:sp>
        <p:nvSpPr>
          <p:cNvPr id="24" name="Rectangle 23">
            <a:extLst>
              <a:ext uri="{FF2B5EF4-FFF2-40B4-BE49-F238E27FC236}">
                <a16:creationId xmlns:a16="http://schemas.microsoft.com/office/drawing/2014/main" id="{C69D9370-EAB9-4C65-865A-8846E5919B1D}"/>
              </a:ext>
            </a:extLst>
          </p:cNvPr>
          <p:cNvSpPr/>
          <p:nvPr/>
        </p:nvSpPr>
        <p:spPr>
          <a:xfrm>
            <a:off x="5775960"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LEFT</a:t>
            </a:r>
          </a:p>
        </p:txBody>
      </p:sp>
      <p:sp>
        <p:nvSpPr>
          <p:cNvPr id="26" name="Rectangle 25">
            <a:extLst>
              <a:ext uri="{FF2B5EF4-FFF2-40B4-BE49-F238E27FC236}">
                <a16:creationId xmlns:a16="http://schemas.microsoft.com/office/drawing/2014/main" id="{F757E10D-6AEC-4B24-B199-A69F55C4F55A}"/>
              </a:ext>
            </a:extLst>
          </p:cNvPr>
          <p:cNvSpPr/>
          <p:nvPr/>
        </p:nvSpPr>
        <p:spPr>
          <a:xfrm>
            <a:off x="5775960" y="5897880"/>
            <a:ext cx="3200400" cy="48768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b="1" cap="small" dirty="0"/>
              <a:t>Move LEFT, Move RIGHT</a:t>
            </a:r>
          </a:p>
        </p:txBody>
      </p:sp>
      <p:sp>
        <p:nvSpPr>
          <p:cNvPr id="28" name="Arrow: Up 27">
            <a:extLst>
              <a:ext uri="{FF2B5EF4-FFF2-40B4-BE49-F238E27FC236}">
                <a16:creationId xmlns:a16="http://schemas.microsoft.com/office/drawing/2014/main" id="{BB2CAC40-26EE-44C6-83B0-0D55BA99519B}"/>
              </a:ext>
            </a:extLst>
          </p:cNvPr>
          <p:cNvSpPr/>
          <p:nvPr/>
        </p:nvSpPr>
        <p:spPr>
          <a:xfrm>
            <a:off x="1143000" y="51460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Arrow: Up 29">
            <a:extLst>
              <a:ext uri="{FF2B5EF4-FFF2-40B4-BE49-F238E27FC236}">
                <a16:creationId xmlns:a16="http://schemas.microsoft.com/office/drawing/2014/main" id="{AD2BED94-74D6-4D04-AC81-BD9FFA031600}"/>
              </a:ext>
            </a:extLst>
          </p:cNvPr>
          <p:cNvSpPr/>
          <p:nvPr/>
        </p:nvSpPr>
        <p:spPr>
          <a:xfrm>
            <a:off x="2052639" y="513080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Arrow: Up 31">
            <a:extLst>
              <a:ext uri="{FF2B5EF4-FFF2-40B4-BE49-F238E27FC236}">
                <a16:creationId xmlns:a16="http://schemas.microsoft.com/office/drawing/2014/main" id="{3163A102-EC91-42D3-9CDA-F168CE26B5CC}"/>
              </a:ext>
            </a:extLst>
          </p:cNvPr>
          <p:cNvSpPr/>
          <p:nvPr/>
        </p:nvSpPr>
        <p:spPr>
          <a:xfrm>
            <a:off x="6768463" y="51460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Arrow: Up 33">
            <a:extLst>
              <a:ext uri="{FF2B5EF4-FFF2-40B4-BE49-F238E27FC236}">
                <a16:creationId xmlns:a16="http://schemas.microsoft.com/office/drawing/2014/main" id="{7FF0C714-50AC-45B6-8B16-202DD45FAAE6}"/>
              </a:ext>
            </a:extLst>
          </p:cNvPr>
          <p:cNvSpPr/>
          <p:nvPr/>
        </p:nvSpPr>
        <p:spPr>
          <a:xfrm>
            <a:off x="7680960" y="5146040"/>
            <a:ext cx="320040" cy="532691"/>
          </a:xfrm>
          <a:prstGeom prst="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63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2"/>
                                        </p:tgtEl>
                                        <p:attrNameLst>
                                          <p:attrName>style.visibility</p:attrName>
                                        </p:attrNameLst>
                                      </p:cBhvr>
                                      <p:to>
                                        <p:strVal val="hidden"/>
                                      </p:to>
                                    </p:set>
                                  </p:childTnLst>
                                </p:cTn>
                              </p:par>
                              <p:par>
                                <p:cTn id="49" presetID="1" presetClass="entr" presetSubtype="0" fill="hold" grpId="2"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0"/>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3" nodeType="click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3" nodeType="clickEffect">
                                  <p:stCondLst>
                                    <p:cond delay="0"/>
                                  </p:stCondLst>
                                  <p:childTnLst>
                                    <p:set>
                                      <p:cBhvr>
                                        <p:cTn id="74" dur="1" fill="hold">
                                          <p:stCondLst>
                                            <p:cond delay="0"/>
                                          </p:stCondLst>
                                        </p:cTn>
                                        <p:tgtEl>
                                          <p:spTgt spid="11"/>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3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34"/>
                                        </p:tgtEl>
                                        <p:attrNameLst>
                                          <p:attrName>style.visibility</p:attrName>
                                        </p:attrNameLst>
                                      </p:cBhvr>
                                      <p:to>
                                        <p:strVal val="hidden"/>
                                      </p:to>
                                    </p:set>
                                  </p:childTnLst>
                                </p:cTn>
                              </p:par>
                              <p:par>
                                <p:cTn id="83" presetID="1" presetClass="entr" presetSubtype="0" fill="hold" grpId="4" nodeType="withEffect">
                                  <p:stCondLst>
                                    <p:cond delay="0"/>
                                  </p:stCondLst>
                                  <p:childTnLst>
                                    <p:set>
                                      <p:cBhvr>
                                        <p:cTn id="84" dur="1" fill="hold">
                                          <p:stCondLst>
                                            <p:cond delay="0"/>
                                          </p:stCondLst>
                                        </p:cTn>
                                        <p:tgtEl>
                                          <p:spTgt spid="9"/>
                                        </p:tgtEl>
                                        <p:attrNameLst>
                                          <p:attrName>style.visibility</p:attrName>
                                        </p:attrNameLst>
                                      </p:cBhvr>
                                      <p:to>
                                        <p:strVal val="visible"/>
                                      </p:to>
                                    </p:set>
                                  </p:childTnLst>
                                </p:cTn>
                              </p:par>
                              <p:par>
                                <p:cTn id="85" presetID="1" presetClass="entr" presetSubtype="0" fill="hold" grpId="6" nodeType="with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1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22"/>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6" presetClass="emph" presetSubtype="0" fill="hold" grpId="5" nodeType="clickEffect">
                                  <p:stCondLst>
                                    <p:cond delay="0"/>
                                  </p:stCondLst>
                                  <p:childTnLst>
                                    <p:animEffect transition="out" filter="fade">
                                      <p:cBhvr>
                                        <p:cTn id="98" dur="1000" tmFilter="0, 0; .2, .5; .8, .5; 1, 0"/>
                                        <p:tgtEl>
                                          <p:spTgt spid="9"/>
                                        </p:tgtEl>
                                      </p:cBhvr>
                                    </p:animEffect>
                                    <p:animScale>
                                      <p:cBhvr>
                                        <p:cTn id="99" dur="500" autoRev="1" fill="hold"/>
                                        <p:tgtEl>
                                          <p:spTgt spid="9"/>
                                        </p:tgtEl>
                                      </p:cBhvr>
                                      <p:by x="105000" y="105000"/>
                                    </p:animScale>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6"/>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5" nodeType="clickEffect">
                                  <p:stCondLst>
                                    <p:cond delay="0"/>
                                  </p:stCondLst>
                                  <p:childTnLst>
                                    <p:set>
                                      <p:cBhvr>
                                        <p:cTn id="107" dur="1" fill="hold">
                                          <p:stCondLst>
                                            <p:cond delay="0"/>
                                          </p:stCondLst>
                                        </p:cTn>
                                        <p:tgtEl>
                                          <p:spTgt spid="11"/>
                                        </p:tgtEl>
                                        <p:attrNameLst>
                                          <p:attrName>style.visibility</p:attrName>
                                        </p:attrNameLst>
                                      </p:cBhvr>
                                      <p:to>
                                        <p:strVal val="hidden"/>
                                      </p:to>
                                    </p:set>
                                  </p:childTnLst>
                                </p:cTn>
                              </p:par>
                              <p:par>
                                <p:cTn id="108" presetID="1" presetClass="entr" presetSubtype="0" fill="hold" grpId="2" nodeType="withEffect">
                                  <p:stCondLst>
                                    <p:cond delay="0"/>
                                  </p:stCondLst>
                                  <p:childTnLst>
                                    <p:set>
                                      <p:cBhvr>
                                        <p:cTn id="109" dur="1" fill="hold">
                                          <p:stCondLst>
                                            <p:cond delay="0"/>
                                          </p:stCondLst>
                                        </p:cTn>
                                        <p:tgtEl>
                                          <p:spTgt spid="32"/>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3" nodeType="clickEffect">
                                  <p:stCondLst>
                                    <p:cond delay="0"/>
                                  </p:stCondLst>
                                  <p:childTnLst>
                                    <p:set>
                                      <p:cBhvr>
                                        <p:cTn id="113" dur="1" fill="hold">
                                          <p:stCondLst>
                                            <p:cond delay="0"/>
                                          </p:stCondLst>
                                        </p:cTn>
                                        <p:tgtEl>
                                          <p:spTgt spid="32"/>
                                        </p:tgtEl>
                                        <p:attrNameLst>
                                          <p:attrName>style.visibility</p:attrName>
                                        </p:attrNameLst>
                                      </p:cBhvr>
                                      <p:to>
                                        <p:strVal val="hidden"/>
                                      </p:to>
                                    </p:set>
                                  </p:childTnLst>
                                </p:cTn>
                              </p:par>
                              <p:par>
                                <p:cTn id="114" presetID="1" presetClass="entr" presetSubtype="0" fill="hold" grpId="4" nodeType="withEffect">
                                  <p:stCondLst>
                                    <p:cond delay="0"/>
                                  </p:stCondLst>
                                  <p:childTnLst>
                                    <p:set>
                                      <p:cBhvr>
                                        <p:cTn id="11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9" grpId="3" animBg="1"/>
      <p:bldP spid="9" grpId="4" animBg="1"/>
      <p:bldP spid="9" grpId="5" animBg="1"/>
      <p:bldP spid="11" grpId="0" animBg="1"/>
      <p:bldP spid="11" grpId="1" animBg="1"/>
      <p:bldP spid="11" grpId="2" animBg="1"/>
      <p:bldP spid="11" grpId="3" animBg="1"/>
      <p:bldP spid="11" grpId="4" animBg="1"/>
      <p:bldP spid="11" grpId="5" animBg="1"/>
      <p:bldP spid="11" grpId="6" animBg="1"/>
      <p:bldP spid="12" grpId="0" animBg="1"/>
      <p:bldP spid="14" grpId="0" animBg="1"/>
      <p:bldP spid="16" grpId="0" animBg="1"/>
      <p:bldP spid="18" grpId="0" animBg="1"/>
      <p:bldP spid="18" grpId="1" animBg="1"/>
      <p:bldP spid="20" grpId="0" animBg="1"/>
      <p:bldP spid="20" grpId="1" animBg="1"/>
      <p:bldP spid="22" grpId="0" animBg="1"/>
      <p:bldP spid="22" grpId="1" animBg="1"/>
      <p:bldP spid="24" grpId="0" animBg="1"/>
      <p:bldP spid="24" grpId="1" animBg="1"/>
      <p:bldP spid="26" grpId="0" animBg="1"/>
      <p:bldP spid="28" grpId="0" animBg="1"/>
      <p:bldP spid="28" grpId="1" animBg="1"/>
      <p:bldP spid="30" grpId="0" animBg="1"/>
      <p:bldP spid="30" grpId="1" animBg="1"/>
      <p:bldP spid="32" grpId="0" animBg="1"/>
      <p:bldP spid="32" grpId="1" animBg="1"/>
      <p:bldP spid="32" grpId="2" animBg="1"/>
      <p:bldP spid="32" grpId="3" animBg="1"/>
      <p:bldP spid="34" grpId="0" animBg="1"/>
      <p:bldP spid="3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69312-532B-482E-A9AB-1599B6AF10E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087BC1-2B61-4BCB-A5AE-C6742A6BD846}"/>
              </a:ext>
            </a:extLst>
          </p:cNvPr>
          <p:cNvSpPr>
            <a:spLocks noGrp="1"/>
          </p:cNvSpPr>
          <p:nvPr>
            <p:ph type="body" sz="quarter" idx="12"/>
          </p:nvPr>
        </p:nvSpPr>
        <p:spPr/>
        <p:txBody>
          <a:bodyPr/>
          <a:lstStyle/>
          <a:p>
            <a:r>
              <a:rPr lang="en-US" altLang="en-US" dirty="0" err="1">
                <a:solidFill>
                  <a:srgbClr val="FF0000"/>
                </a:solidFill>
              </a:rPr>
              <a:t>Multitape</a:t>
            </a:r>
            <a:r>
              <a:rPr lang="en-US" altLang="en-US" dirty="0">
                <a:solidFill>
                  <a:srgbClr val="FF0000"/>
                </a:solidFill>
              </a:rPr>
              <a:t> Turing Machines: Definition</a:t>
            </a:r>
            <a:endParaRPr lang="en-US" dirty="0">
              <a:solidFill>
                <a:srgbClr val="FF0000"/>
              </a:solidFill>
            </a:endParaRPr>
          </a:p>
        </p:txBody>
      </p:sp>
      <p:sp>
        <p:nvSpPr>
          <p:cNvPr id="4" name="Text Placeholder 3">
            <a:extLst>
              <a:ext uri="{FF2B5EF4-FFF2-40B4-BE49-F238E27FC236}">
                <a16:creationId xmlns:a16="http://schemas.microsoft.com/office/drawing/2014/main" id="{A4498BA8-A6CF-4316-9923-C6C3EE1945B7}"/>
              </a:ext>
            </a:extLst>
          </p:cNvPr>
          <p:cNvSpPr>
            <a:spLocks noGrp="1"/>
          </p:cNvSpPr>
          <p:nvPr>
            <p:ph type="body" sz="quarter" idx="13"/>
          </p:nvPr>
        </p:nvSpPr>
        <p:spPr/>
        <p:txBody>
          <a:bodyPr>
            <a:normAutofit/>
          </a:bodyPr>
          <a:lstStyle/>
          <a:p>
            <a:pPr eaLnBrk="1" hangingPunct="1">
              <a:spcBef>
                <a:spcPts val="0"/>
              </a:spcBef>
              <a:spcAft>
                <a:spcPts val="1800"/>
              </a:spcAft>
              <a:buClrTx/>
              <a:buFont typeface="Wingdings" panose="05000000000000000000" pitchFamily="2" charset="2"/>
              <a:buChar char="q"/>
            </a:pPr>
            <a:r>
              <a:rPr lang="en-US" altLang="en-US" sz="2400" dirty="0"/>
              <a:t>A </a:t>
            </a:r>
            <a:r>
              <a:rPr lang="en-US" altLang="en-US" sz="2400" b="1" dirty="0">
                <a:latin typeface="Cambria Math" panose="02040503050406030204" pitchFamily="18" charset="0"/>
                <a:ea typeface="Cambria Math" panose="02040503050406030204" pitchFamily="18" charset="0"/>
              </a:rPr>
              <a:t>k</a:t>
            </a:r>
            <a:r>
              <a:rPr lang="en-US" altLang="en-US" sz="2400" dirty="0"/>
              <a:t>-tape Turing machine </a:t>
            </a:r>
            <a:r>
              <a:rPr lang="en-US" altLang="en-US" sz="2400" b="1" dirty="0">
                <a:latin typeface="Cambria Math" panose="02040503050406030204" pitchFamily="18" charset="0"/>
                <a:ea typeface="Cambria Math" panose="02040503050406030204" pitchFamily="18" charset="0"/>
              </a:rPr>
              <a:t>M</a:t>
            </a:r>
            <a:r>
              <a:rPr lang="en-US" altLang="en-US" sz="2400" dirty="0"/>
              <a:t> has </a:t>
            </a:r>
            <a:r>
              <a:rPr lang="en-US" altLang="en-US" sz="2400" b="1" dirty="0">
                <a:latin typeface="Cambria Math" panose="02040503050406030204" pitchFamily="18" charset="0"/>
                <a:ea typeface="Cambria Math" panose="02040503050406030204" pitchFamily="18" charset="0"/>
              </a:rPr>
              <a:t>k</a:t>
            </a:r>
            <a:r>
              <a:rPr lang="en-US" altLang="en-US" sz="2400" dirty="0"/>
              <a:t> number of different tapes and read/write heads. </a:t>
            </a:r>
          </a:p>
          <a:p>
            <a:pPr eaLnBrk="1" hangingPunct="1">
              <a:spcBef>
                <a:spcPts val="0"/>
              </a:spcBef>
              <a:spcAft>
                <a:spcPts val="1800"/>
              </a:spcAft>
              <a:buClrTx/>
              <a:buFont typeface="Wingdings" panose="05000000000000000000" pitchFamily="2" charset="2"/>
              <a:buChar char="q"/>
            </a:pPr>
            <a:r>
              <a:rPr lang="en-US" altLang="en-US" sz="2400" dirty="0"/>
              <a:t>It is defined by the </a:t>
            </a:r>
            <a:r>
              <a:rPr lang="en-US" altLang="en-US" sz="2400" b="1" dirty="0">
                <a:latin typeface="Cambria Math" panose="02040503050406030204" pitchFamily="18" charset="0"/>
                <a:ea typeface="Cambria Math" panose="02040503050406030204" pitchFamily="18" charset="0"/>
              </a:rPr>
              <a:t>7</a:t>
            </a:r>
            <a:r>
              <a:rPr lang="en-US" altLang="en-US" sz="2400" dirty="0"/>
              <a:t>-tuple </a:t>
            </a:r>
            <a:r>
              <a:rPr lang="en-US" altLang="en-US" sz="2400" b="1" dirty="0">
                <a:latin typeface="Cambria Math" panose="02040503050406030204" pitchFamily="18" charset="0"/>
                <a:ea typeface="Cambria Math" panose="02040503050406030204" pitchFamily="18" charset="0"/>
              </a:rPr>
              <a:t>(Q,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 q</a:t>
            </a:r>
            <a:r>
              <a:rPr lang="en-US" altLang="en-US" sz="2400"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2400" b="1" dirty="0">
                <a:latin typeface="Cambria Math" panose="02040503050406030204" pitchFamily="18" charset="0"/>
                <a:ea typeface="Cambria Math" panose="02040503050406030204" pitchFamily="18" charset="0"/>
              </a:rPr>
              <a:t>)</a:t>
            </a:r>
            <a:r>
              <a:rPr lang="en-US" altLang="en-US" sz="2400" dirty="0"/>
              <a:t>, with</a:t>
            </a:r>
          </a:p>
          <a:p>
            <a:pPr lvl="1">
              <a:spcBef>
                <a:spcPts val="0"/>
              </a:spcBef>
              <a:spcAft>
                <a:spcPts val="1800"/>
              </a:spcAft>
              <a:buClrTx/>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rPr>
              <a:t>Q</a:t>
            </a:r>
            <a:r>
              <a:rPr lang="en-US" altLang="en-US" dirty="0"/>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and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finite set of states, input alphabet (excluding </a:t>
            </a:r>
            <a:r>
              <a:rPr lang="en-US" altLang="en-US" dirty="0">
                <a:latin typeface="Cambria Math" panose="02040503050406030204" pitchFamily="18" charset="0"/>
                <a:ea typeface="Cambria Math" panose="02040503050406030204" pitchFamily="18" charset="0"/>
              </a:rPr>
              <a:t>⌴</a:t>
            </a:r>
            <a:r>
              <a:rPr lang="en-US" altLang="en-US" dirty="0"/>
              <a:t>), and tape alphabet (including </a:t>
            </a:r>
            <a:r>
              <a:rPr lang="en-US" altLang="en-US" dirty="0">
                <a:latin typeface="Cambria Math" panose="02040503050406030204" pitchFamily="18" charset="0"/>
                <a:ea typeface="Cambria Math" panose="02040503050406030204" pitchFamily="18" charset="0"/>
              </a:rPr>
              <a:t>{⌴} ⋃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respectively.</a:t>
            </a:r>
          </a:p>
          <a:p>
            <a:pPr lvl="1">
              <a:spcBef>
                <a:spcPts val="0"/>
              </a:spcBef>
              <a:spcAft>
                <a:spcPts val="1800"/>
              </a:spcAft>
              <a:buClrTx/>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  </a:t>
            </a:r>
            <a:r>
              <a:rPr lang="en-US" altLang="en-US" dirty="0">
                <a:sym typeface="Symbol" panose="05050102010706020507" pitchFamily="18" charset="2"/>
              </a:rPr>
              <a:t>respectively the start, accept, and reject state</a:t>
            </a:r>
            <a:endParaRPr lang="en-US" altLang="en-US" b="1" dirty="0">
              <a:latin typeface="Cambria Math" panose="02040503050406030204" pitchFamily="18" charset="0"/>
              <a:ea typeface="Cambria Math" panose="02040503050406030204" pitchFamily="18" charset="0"/>
              <a:sym typeface="Symbol" panose="05050102010706020507" pitchFamily="18" charset="2"/>
            </a:endParaRP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a:t>
            </a:r>
            <a:br>
              <a:rPr lang="en-US" altLang="en-US" dirty="0">
                <a:sym typeface="Symbol" panose="05050102010706020507" pitchFamily="18" charset="2"/>
              </a:rPr>
            </a:br>
            <a:r>
              <a:rPr lang="en-US" altLang="en-US" sz="3200" dirty="0">
                <a:sym typeface="Symbol" panose="05050102010706020507" pitchFamily="18" charset="2"/>
              </a:rPr>
              <a:t>    </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Q\{</a:t>
            </a:r>
            <a:r>
              <a:rPr lang="en-US" altLang="en-US" sz="32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32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32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32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 </a:t>
            </a:r>
            <a:r>
              <a:rPr lang="en-US" altLang="en-US" sz="3200"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  Q  </a:t>
            </a:r>
            <a:r>
              <a:rPr lang="en-US" altLang="en-US" sz="3200"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sz="3200" b="1" dirty="0">
                <a:latin typeface="Cambria Math" panose="02040503050406030204" pitchFamily="18" charset="0"/>
                <a:ea typeface="Cambria Math" panose="02040503050406030204" pitchFamily="18" charset="0"/>
                <a:sym typeface="Symbol" panose="05050102010706020507" pitchFamily="18" charset="2"/>
              </a:rPr>
              <a:t>  {L, R} </a:t>
            </a:r>
            <a:r>
              <a:rPr lang="en-US" altLang="en-US" sz="3200" b="1" baseline="30000" dirty="0">
                <a:latin typeface="Cambria Math" panose="02040503050406030204" pitchFamily="18" charset="0"/>
                <a:ea typeface="Cambria Math" panose="02040503050406030204" pitchFamily="18" charset="0"/>
                <a:sym typeface="Symbol" panose="05050102010706020507" pitchFamily="18" charset="2"/>
              </a:rPr>
              <a:t>k</a:t>
            </a:r>
            <a:endParaRPr lang="en-US" altLang="en-US" b="1" baseline="30000" dirty="0">
              <a:latin typeface="Cambria Math" panose="02040503050406030204" pitchFamily="18" charset="0"/>
              <a:ea typeface="Cambria Math" panose="02040503050406030204" pitchFamily="18" charset="0"/>
            </a:endParaRPr>
          </a:p>
        </p:txBody>
      </p:sp>
      <p:sp>
        <p:nvSpPr>
          <p:cNvPr id="5" name="Text Placeholder 4">
            <a:extLst>
              <a:ext uri="{FF2B5EF4-FFF2-40B4-BE49-F238E27FC236}">
                <a16:creationId xmlns:a16="http://schemas.microsoft.com/office/drawing/2014/main" id="{854504D0-74F7-429D-B436-533AAE000592}"/>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25732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left)">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F2F30DA-48AC-4359-BE3E-34028574173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520B2B-A6E6-4B15-B2FA-D0563D90E52F}"/>
              </a:ext>
            </a:extLst>
          </p:cNvPr>
          <p:cNvSpPr>
            <a:spLocks noGrp="1"/>
          </p:cNvSpPr>
          <p:nvPr>
            <p:ph type="body" sz="half" idx="2"/>
          </p:nvPr>
        </p:nvSpPr>
        <p:spPr/>
        <p:txBody>
          <a:bodyPr/>
          <a:lstStyle/>
          <a:p>
            <a:r>
              <a:rPr lang="en-US" dirty="0"/>
              <a:t>Variants of Turing Machine</a:t>
            </a:r>
          </a:p>
        </p:txBody>
      </p:sp>
      <p:sp>
        <p:nvSpPr>
          <p:cNvPr id="5" name="Title 4">
            <a:extLst>
              <a:ext uri="{FF2B5EF4-FFF2-40B4-BE49-F238E27FC236}">
                <a16:creationId xmlns:a16="http://schemas.microsoft.com/office/drawing/2014/main" id="{40589461-4C6A-45BD-A245-7BBD5C18EFBA}"/>
              </a:ext>
            </a:extLst>
          </p:cNvPr>
          <p:cNvSpPr>
            <a:spLocks noGrp="1"/>
          </p:cNvSpPr>
          <p:nvPr>
            <p:ph type="title"/>
          </p:nvPr>
        </p:nvSpPr>
        <p:spPr/>
        <p:txBody>
          <a:bodyPr/>
          <a:lstStyle/>
          <a:p>
            <a:r>
              <a:rPr lang="en-US" altLang="en-US" dirty="0"/>
              <a:t>Computing with </a:t>
            </a:r>
            <a:r>
              <a:rPr lang="en-US" altLang="en-US" dirty="0" err="1"/>
              <a:t>Multitape</a:t>
            </a:r>
            <a:r>
              <a:rPr lang="en-US" altLang="en-US" dirty="0"/>
              <a:t> Turing Machines</a:t>
            </a:r>
            <a:endParaRPr lang="en-US" dirty="0"/>
          </a:p>
        </p:txBody>
      </p:sp>
      <p:pic>
        <p:nvPicPr>
          <p:cNvPr id="12" name="Picture Placeholder 11" descr="A close up of a keyboard&#10;&#10;Description automatically generated">
            <a:extLst>
              <a:ext uri="{FF2B5EF4-FFF2-40B4-BE49-F238E27FC236}">
                <a16:creationId xmlns:a16="http://schemas.microsoft.com/office/drawing/2014/main" id="{A7540E67-2EA9-47F3-91C4-6F4744CA0D62}"/>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12688" y="251502"/>
            <a:ext cx="5931312" cy="2419351"/>
          </a:xfrm>
        </p:spPr>
      </p:pic>
      <p:sp>
        <p:nvSpPr>
          <p:cNvPr id="2" name="Content Placeholder 1">
            <a:extLst>
              <a:ext uri="{FF2B5EF4-FFF2-40B4-BE49-F238E27FC236}">
                <a16:creationId xmlns:a16="http://schemas.microsoft.com/office/drawing/2014/main" id="{B5C211BE-2CDB-45D0-B23A-477D07CAA9EF}"/>
              </a:ext>
            </a:extLst>
          </p:cNvPr>
          <p:cNvSpPr>
            <a:spLocks noGrp="1"/>
          </p:cNvSpPr>
          <p:nvPr>
            <p:ph sz="quarter" idx="14"/>
          </p:nvPr>
        </p:nvSpPr>
        <p:spPr/>
        <p:txBody>
          <a:bodyPr>
            <a:normAutofit fontScale="85000" lnSpcReduction="20000"/>
          </a:bodyPr>
          <a:lstStyle/>
          <a:p>
            <a:pPr>
              <a:lnSpc>
                <a:spcPct val="120000"/>
              </a:lnSpc>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Q\{</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dirty="0">
                <a:latin typeface="Cambria Math" panose="02040503050406030204" pitchFamily="18" charset="0"/>
                <a:ea typeface="Cambria Math" panose="02040503050406030204" pitchFamily="18" charset="0"/>
                <a:sym typeface="Symbol" panose="05050102010706020507" pitchFamily="18" charset="2"/>
              </a:rPr>
              <a:t>}  </a:t>
            </a:r>
            <a:r>
              <a:rPr lang="en-US" altLang="en-US"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b="1" dirty="0">
                <a:latin typeface="Cambria Math" panose="02040503050406030204" pitchFamily="18" charset="0"/>
                <a:ea typeface="Cambria Math" panose="02040503050406030204" pitchFamily="18" charset="0"/>
                <a:sym typeface="Symbol" panose="05050102010706020507" pitchFamily="18" charset="2"/>
              </a:rPr>
              <a:t>    Q  </a:t>
            </a:r>
            <a:r>
              <a:rPr lang="en-US" altLang="en-US" b="1" baseline="30000" dirty="0">
                <a:latin typeface="Cambria Math" panose="02040503050406030204" pitchFamily="18" charset="0"/>
                <a:ea typeface="Cambria Math" panose="02040503050406030204" pitchFamily="18" charset="0"/>
                <a:sym typeface="Symbol" panose="05050102010706020507" pitchFamily="18" charset="2"/>
              </a:rPr>
              <a:t>k</a:t>
            </a:r>
            <a:r>
              <a:rPr lang="en-US" altLang="en-US" b="1" dirty="0">
                <a:latin typeface="Cambria Math" panose="02040503050406030204" pitchFamily="18" charset="0"/>
                <a:ea typeface="Cambria Math" panose="02040503050406030204" pitchFamily="18" charset="0"/>
                <a:sym typeface="Symbol" panose="05050102010706020507" pitchFamily="18" charset="2"/>
              </a:rPr>
              <a:t>  {L, R} </a:t>
            </a:r>
            <a:r>
              <a:rPr lang="en-US" altLang="en-US" b="1" baseline="30000" dirty="0">
                <a:latin typeface="Cambria Math" panose="02040503050406030204" pitchFamily="18" charset="0"/>
                <a:ea typeface="Cambria Math" panose="02040503050406030204" pitchFamily="18" charset="0"/>
                <a:sym typeface="Symbol" panose="05050102010706020507" pitchFamily="18" charset="2"/>
              </a:rPr>
              <a:t>k</a:t>
            </a:r>
            <a:endParaRPr lang="en-US" altLang="en-US" b="1" baseline="30000" dirty="0">
              <a:latin typeface="Cambria Math" panose="02040503050406030204" pitchFamily="18" charset="0"/>
              <a:ea typeface="Cambria Math" panose="02040503050406030204" pitchFamily="18" charset="0"/>
            </a:endParaRPr>
          </a:p>
          <a:p>
            <a:pPr algn="just">
              <a:lnSpc>
                <a:spcPct val="120000"/>
              </a:lnSpc>
            </a:pPr>
            <a:r>
              <a:rPr lang="en-US" dirty="0"/>
              <a:t>The expression </a:t>
            </a:r>
            <a:r>
              <a:rPr lang="en-US" b="1" dirty="0">
                <a:latin typeface="Cambria Math" panose="02040503050406030204" pitchFamily="18" charset="0"/>
                <a:ea typeface="Cambria Math" panose="02040503050406030204" pitchFamily="18" charset="0"/>
              </a:rPr>
              <a:t>δ(q</a:t>
            </a:r>
            <a:r>
              <a:rPr lang="en-US" b="1" baseline="-25000" dirty="0">
                <a:latin typeface="Cambria Math" panose="02040503050406030204" pitchFamily="18" charset="0"/>
                <a:ea typeface="Cambria Math" panose="02040503050406030204" pitchFamily="18" charset="0"/>
              </a:rPr>
              <a:t>i</a:t>
            </a:r>
            <a:r>
              <a:rPr lang="en-US" b="1" dirty="0">
                <a:latin typeface="Cambria Math" panose="02040503050406030204" pitchFamily="18" charset="0"/>
                <a:ea typeface="Cambria Math" panose="02040503050406030204" pitchFamily="18" charset="0"/>
              </a:rPr>
              <a:t> , {a</a:t>
            </a:r>
            <a:r>
              <a:rPr lang="en-US" b="1" baseline="-25000" dirty="0">
                <a:latin typeface="Cambria Math" panose="02040503050406030204" pitchFamily="18" charset="0"/>
                <a:ea typeface="Cambria Math" panose="02040503050406030204" pitchFamily="18" charset="0"/>
              </a:rPr>
              <a:t>1</a:t>
            </a:r>
            <a:r>
              <a:rPr lang="en-US" b="1" dirty="0">
                <a:latin typeface="Cambria Math" panose="02040503050406030204" pitchFamily="18" charset="0"/>
                <a:ea typeface="Cambria Math" panose="02040503050406030204" pitchFamily="18" charset="0"/>
              </a:rPr>
              <a:t>, . . . , </a:t>
            </a:r>
            <a:r>
              <a:rPr lang="en-US" b="1" dirty="0" err="1">
                <a:latin typeface="Cambria Math" panose="02040503050406030204" pitchFamily="18" charset="0"/>
                <a:ea typeface="Cambria Math" panose="02040503050406030204" pitchFamily="18" charset="0"/>
              </a:rPr>
              <a:t>a</a:t>
            </a:r>
            <a:r>
              <a:rPr lang="en-US" b="1" baseline="-25000" dirty="0" err="1">
                <a:latin typeface="Cambria Math" panose="02040503050406030204" pitchFamily="18" charset="0"/>
                <a:ea typeface="Cambria Math" panose="02040503050406030204" pitchFamily="18" charset="0"/>
              </a:rPr>
              <a:t>k</a:t>
            </a:r>
            <a:r>
              <a:rPr lang="en-US" b="1" dirty="0">
                <a:latin typeface="Cambria Math" panose="02040503050406030204" pitchFamily="18" charset="0"/>
                <a:ea typeface="Cambria Math" panose="02040503050406030204" pitchFamily="18" charset="0"/>
              </a:rPr>
              <a:t>}) = (</a:t>
            </a:r>
            <a:r>
              <a:rPr lang="en-US" b="1" dirty="0" err="1">
                <a:latin typeface="Cambria Math" panose="02040503050406030204" pitchFamily="18" charset="0"/>
                <a:ea typeface="Cambria Math" panose="02040503050406030204" pitchFamily="18" charset="0"/>
              </a:rPr>
              <a:t>q</a:t>
            </a:r>
            <a:r>
              <a:rPr lang="en-US" b="1" baseline="-25000" dirty="0" err="1">
                <a:latin typeface="Cambria Math" panose="02040503050406030204" pitchFamily="18" charset="0"/>
                <a:ea typeface="Cambria Math" panose="02040503050406030204" pitchFamily="18" charset="0"/>
              </a:rPr>
              <a:t>j</a:t>
            </a:r>
            <a:r>
              <a:rPr lang="en-US" b="1" dirty="0">
                <a:latin typeface="Cambria Math" panose="02040503050406030204" pitchFamily="18" charset="0"/>
                <a:ea typeface="Cambria Math" panose="02040503050406030204" pitchFamily="18" charset="0"/>
              </a:rPr>
              <a:t> , {b</a:t>
            </a:r>
            <a:r>
              <a:rPr lang="en-US" b="1" baseline="-25000" dirty="0">
                <a:latin typeface="Cambria Math" panose="02040503050406030204" pitchFamily="18" charset="0"/>
                <a:ea typeface="Cambria Math" panose="02040503050406030204" pitchFamily="18" charset="0"/>
              </a:rPr>
              <a:t>1</a:t>
            </a:r>
            <a:r>
              <a:rPr lang="en-US" b="1" dirty="0">
                <a:latin typeface="Cambria Math" panose="02040503050406030204" pitchFamily="18" charset="0"/>
                <a:ea typeface="Cambria Math" panose="02040503050406030204" pitchFamily="18" charset="0"/>
              </a:rPr>
              <a:t>, . . . , b</a:t>
            </a:r>
            <a:r>
              <a:rPr lang="en-US" b="1" baseline="-25000" dirty="0">
                <a:latin typeface="Cambria Math" panose="02040503050406030204" pitchFamily="18" charset="0"/>
                <a:ea typeface="Cambria Math" panose="02040503050406030204" pitchFamily="18" charset="0"/>
              </a:rPr>
              <a:t>k</a:t>
            </a:r>
            <a:r>
              <a:rPr lang="en-US" b="1" dirty="0">
                <a:latin typeface="Cambria Math" panose="02040503050406030204" pitchFamily="18" charset="0"/>
                <a:ea typeface="Cambria Math" panose="02040503050406030204" pitchFamily="18" charset="0"/>
              </a:rPr>
              <a:t>}, {L, R, . . . ,L})</a:t>
            </a:r>
            <a:r>
              <a:rPr lang="en-US" dirty="0">
                <a:latin typeface="Cambria Math" panose="02040503050406030204" pitchFamily="18" charset="0"/>
                <a:ea typeface="Cambria Math" panose="02040503050406030204" pitchFamily="18" charset="0"/>
              </a:rPr>
              <a:t> </a:t>
            </a:r>
            <a:r>
              <a:rPr lang="en-US" dirty="0"/>
              <a:t>means that – </a:t>
            </a:r>
          </a:p>
          <a:p>
            <a:pPr lvl="1" algn="just"/>
            <a:r>
              <a:rPr lang="en-US" sz="2100" dirty="0"/>
              <a:t>If the machine </a:t>
            </a:r>
          </a:p>
          <a:p>
            <a:pPr lvl="2" algn="just"/>
            <a:r>
              <a:rPr lang="en-US" sz="2100" dirty="0"/>
              <a:t>is in state </a:t>
            </a:r>
            <a:r>
              <a:rPr lang="en-US" sz="2100" b="1" dirty="0">
                <a:latin typeface="Cambria Math" panose="02040503050406030204" pitchFamily="18" charset="0"/>
                <a:ea typeface="Cambria Math" panose="02040503050406030204" pitchFamily="18" charset="0"/>
              </a:rPr>
              <a:t>q</a:t>
            </a:r>
            <a:r>
              <a:rPr lang="en-US" sz="2100" b="1" baseline="-25000" dirty="0">
                <a:latin typeface="Cambria Math" panose="02040503050406030204" pitchFamily="18" charset="0"/>
                <a:ea typeface="Cambria Math" panose="02040503050406030204" pitchFamily="18" charset="0"/>
              </a:rPr>
              <a:t>i</a:t>
            </a:r>
            <a:r>
              <a:rPr lang="en-US" sz="2100" b="1" dirty="0">
                <a:latin typeface="Cambria Math" panose="02040503050406030204" pitchFamily="18" charset="0"/>
                <a:ea typeface="Cambria Math" panose="02040503050406030204" pitchFamily="18" charset="0"/>
              </a:rPr>
              <a:t> </a:t>
            </a:r>
            <a:r>
              <a:rPr lang="en-US" sz="2100" dirty="0"/>
              <a:t>and </a:t>
            </a:r>
          </a:p>
          <a:p>
            <a:pPr lvl="2" algn="just"/>
            <a:r>
              <a:rPr lang="en-US" sz="2100" dirty="0"/>
              <a:t>heads </a:t>
            </a:r>
            <a:r>
              <a:rPr lang="en-US" sz="2100" b="1" dirty="0">
                <a:latin typeface="Cambria Math" panose="02040503050406030204" pitchFamily="18" charset="0"/>
                <a:ea typeface="Cambria Math" panose="02040503050406030204" pitchFamily="18" charset="0"/>
              </a:rPr>
              <a:t>1</a:t>
            </a:r>
            <a:r>
              <a:rPr lang="en-US" sz="2100" dirty="0"/>
              <a:t> through </a:t>
            </a:r>
            <a:r>
              <a:rPr lang="en-US" sz="2100" b="1" dirty="0">
                <a:latin typeface="Cambria Math" panose="02040503050406030204" pitchFamily="18" charset="0"/>
                <a:ea typeface="Cambria Math" panose="02040503050406030204" pitchFamily="18" charset="0"/>
              </a:rPr>
              <a:t>k</a:t>
            </a:r>
            <a:r>
              <a:rPr lang="en-US" sz="2100" dirty="0"/>
              <a:t> are reading symbols </a:t>
            </a:r>
            <a:r>
              <a:rPr lang="en-US" sz="2100" b="1" dirty="0">
                <a:latin typeface="Cambria Math" panose="02040503050406030204" pitchFamily="18" charset="0"/>
                <a:ea typeface="Cambria Math" panose="02040503050406030204" pitchFamily="18" charset="0"/>
              </a:rPr>
              <a:t>a</a:t>
            </a:r>
            <a:r>
              <a:rPr lang="en-US" sz="2100" b="1" baseline="-25000" dirty="0">
                <a:latin typeface="Cambria Math" panose="02040503050406030204" pitchFamily="18" charset="0"/>
                <a:ea typeface="Cambria Math" panose="02040503050406030204" pitchFamily="18" charset="0"/>
              </a:rPr>
              <a:t>1</a:t>
            </a:r>
            <a:r>
              <a:rPr lang="en-US" sz="2100" dirty="0"/>
              <a:t> through </a:t>
            </a:r>
            <a:r>
              <a:rPr lang="en-US" sz="2100" b="1" dirty="0" err="1">
                <a:latin typeface="Cambria Math" panose="02040503050406030204" pitchFamily="18" charset="0"/>
                <a:ea typeface="Cambria Math" panose="02040503050406030204" pitchFamily="18" charset="0"/>
              </a:rPr>
              <a:t>a</a:t>
            </a:r>
            <a:r>
              <a:rPr lang="en-US" sz="2100" b="1" baseline="-25000" dirty="0" err="1">
                <a:latin typeface="Cambria Math" panose="02040503050406030204" pitchFamily="18" charset="0"/>
                <a:ea typeface="Cambria Math" panose="02040503050406030204" pitchFamily="18" charset="0"/>
              </a:rPr>
              <a:t>k</a:t>
            </a:r>
            <a:r>
              <a:rPr lang="en-US" sz="2100" dirty="0"/>
              <a:t>, </a:t>
            </a:r>
          </a:p>
          <a:p>
            <a:pPr lvl="1" algn="just"/>
            <a:r>
              <a:rPr lang="en-US" sz="2100" dirty="0"/>
              <a:t>Then, </a:t>
            </a:r>
          </a:p>
          <a:p>
            <a:pPr lvl="2" algn="just"/>
            <a:r>
              <a:rPr lang="en-US" sz="2100" dirty="0"/>
              <a:t>the machine goes to state </a:t>
            </a:r>
            <a:r>
              <a:rPr lang="en-US" sz="2100" b="1" dirty="0" err="1">
                <a:latin typeface="Cambria Math" panose="02040503050406030204" pitchFamily="18" charset="0"/>
                <a:ea typeface="Cambria Math" panose="02040503050406030204" pitchFamily="18" charset="0"/>
              </a:rPr>
              <a:t>q</a:t>
            </a:r>
            <a:r>
              <a:rPr lang="en-US" sz="2100" b="1" baseline="-25000" dirty="0" err="1">
                <a:latin typeface="Cambria Math" panose="02040503050406030204" pitchFamily="18" charset="0"/>
                <a:ea typeface="Cambria Math" panose="02040503050406030204" pitchFamily="18" charset="0"/>
              </a:rPr>
              <a:t>j</a:t>
            </a:r>
            <a:r>
              <a:rPr lang="en-US" sz="2100" dirty="0"/>
              <a:t>, </a:t>
            </a:r>
          </a:p>
          <a:p>
            <a:pPr lvl="2" algn="just"/>
            <a:r>
              <a:rPr lang="en-US" sz="2100" dirty="0"/>
              <a:t>writes symbols </a:t>
            </a:r>
            <a:r>
              <a:rPr lang="en-US" sz="2100" b="1" dirty="0">
                <a:latin typeface="Cambria Math" panose="02040503050406030204" pitchFamily="18" charset="0"/>
                <a:ea typeface="Cambria Math" panose="02040503050406030204" pitchFamily="18" charset="0"/>
              </a:rPr>
              <a:t>b</a:t>
            </a:r>
            <a:r>
              <a:rPr lang="en-US" sz="2100" b="1" baseline="-25000" dirty="0">
                <a:latin typeface="Cambria Math" panose="02040503050406030204" pitchFamily="18" charset="0"/>
                <a:ea typeface="Cambria Math" panose="02040503050406030204" pitchFamily="18" charset="0"/>
              </a:rPr>
              <a:t>1</a:t>
            </a:r>
            <a:r>
              <a:rPr lang="en-US" sz="2100" dirty="0"/>
              <a:t> through </a:t>
            </a:r>
            <a:r>
              <a:rPr lang="en-US" sz="2100" b="1" dirty="0">
                <a:latin typeface="Cambria Math" panose="02040503050406030204" pitchFamily="18" charset="0"/>
                <a:ea typeface="Cambria Math" panose="02040503050406030204" pitchFamily="18" charset="0"/>
              </a:rPr>
              <a:t>b</a:t>
            </a:r>
            <a:r>
              <a:rPr lang="en-US" sz="2100" b="1" baseline="-25000" dirty="0">
                <a:latin typeface="Cambria Math" panose="02040503050406030204" pitchFamily="18" charset="0"/>
                <a:ea typeface="Cambria Math" panose="02040503050406030204" pitchFamily="18" charset="0"/>
              </a:rPr>
              <a:t>k</a:t>
            </a:r>
            <a:r>
              <a:rPr lang="en-US" sz="2100" dirty="0"/>
              <a:t>, and </a:t>
            </a:r>
          </a:p>
          <a:p>
            <a:pPr lvl="2" algn="just"/>
            <a:r>
              <a:rPr lang="en-US" sz="2100" dirty="0"/>
              <a:t>directs each head to move left/right, as specified (here, </a:t>
            </a:r>
            <a:r>
              <a:rPr lang="en-US" sz="2100" b="1" dirty="0">
                <a:latin typeface="Cambria Math" panose="02040503050406030204" pitchFamily="18" charset="0"/>
                <a:ea typeface="Cambria Math" panose="02040503050406030204" pitchFamily="18" charset="0"/>
              </a:rPr>
              <a:t>{L, R, . . . ,L}</a:t>
            </a:r>
            <a:r>
              <a:rPr lang="en-US" sz="2100" dirty="0"/>
              <a:t> has </a:t>
            </a:r>
            <a:r>
              <a:rPr lang="en-US" sz="2100" b="1" dirty="0">
                <a:latin typeface="Cambria Math" panose="02040503050406030204" pitchFamily="18" charset="0"/>
                <a:ea typeface="Cambria Math" panose="02040503050406030204" pitchFamily="18" charset="0"/>
              </a:rPr>
              <a:t>k</a:t>
            </a:r>
            <a:r>
              <a:rPr lang="en-US" sz="2100" dirty="0"/>
              <a:t> directions).</a:t>
            </a:r>
          </a:p>
          <a:p>
            <a:pPr marL="0" indent="0">
              <a:buNone/>
            </a:pPr>
            <a:endParaRPr lang="en-US" dirty="0"/>
          </a:p>
        </p:txBody>
      </p:sp>
    </p:spTree>
    <p:extLst>
      <p:ext uri="{BB962C8B-B14F-4D97-AF65-F5344CB8AC3E}">
        <p14:creationId xmlns:p14="http://schemas.microsoft.com/office/powerpoint/2010/main" val="42955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69814C-74F3-4240-899E-1D3DDF151D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4603EC6-B68D-407E-ADBC-B6B9FA1F52B9}"/>
              </a:ext>
            </a:extLst>
          </p:cNvPr>
          <p:cNvSpPr>
            <a:spLocks noGrp="1"/>
          </p:cNvSpPr>
          <p:nvPr>
            <p:ph type="body" sz="quarter" idx="12"/>
          </p:nvPr>
        </p:nvSpPr>
        <p:spPr/>
        <p:txBody>
          <a:bodyPr/>
          <a:lstStyle/>
          <a:p>
            <a:r>
              <a:rPr lang="en-US" altLang="en-US" dirty="0" err="1">
                <a:solidFill>
                  <a:srgbClr val="FF0000"/>
                </a:solidFill>
              </a:rPr>
              <a:t>Multitape</a:t>
            </a:r>
            <a:r>
              <a:rPr lang="en-US" altLang="en-US" dirty="0">
                <a:solidFill>
                  <a:srgbClr val="FF0000"/>
                </a:solidFill>
              </a:rPr>
              <a:t> Turing Machines: Equivalency</a:t>
            </a:r>
            <a:endParaRPr lang="en-US" dirty="0">
              <a:solidFill>
                <a:srgbClr val="FF0000"/>
              </a:solidFill>
            </a:endParaRPr>
          </a:p>
        </p:txBody>
      </p:sp>
      <p:sp>
        <p:nvSpPr>
          <p:cNvPr id="5" name="Text Placeholder 4">
            <a:extLst>
              <a:ext uri="{FF2B5EF4-FFF2-40B4-BE49-F238E27FC236}">
                <a16:creationId xmlns:a16="http://schemas.microsoft.com/office/drawing/2014/main" id="{68785002-82CD-42FA-9154-CB5B20A5F263}"/>
              </a:ext>
            </a:extLst>
          </p:cNvPr>
          <p:cNvSpPr>
            <a:spLocks noGrp="1"/>
          </p:cNvSpPr>
          <p:nvPr>
            <p:ph type="body" sz="quarter" idx="14"/>
          </p:nvPr>
        </p:nvSpPr>
        <p:spPr/>
        <p:txBody>
          <a:bodyPr/>
          <a:lstStyle/>
          <a:p>
            <a:r>
              <a:rPr lang="en-US" altLang="en-US" dirty="0"/>
              <a:t>Variants of Turing Machines</a:t>
            </a:r>
            <a:endParaRPr lang="en-US" dirty="0"/>
          </a:p>
        </p:txBody>
      </p:sp>
      <p:sp>
        <p:nvSpPr>
          <p:cNvPr id="44" name="Rectangle 43">
            <a:extLst>
              <a:ext uri="{FF2B5EF4-FFF2-40B4-BE49-F238E27FC236}">
                <a16:creationId xmlns:a16="http://schemas.microsoft.com/office/drawing/2014/main" id="{D0221CB6-7B4D-4B3C-8C23-8F253BF814AA}"/>
              </a:ext>
            </a:extLst>
          </p:cNvPr>
          <p:cNvSpPr/>
          <p:nvPr/>
        </p:nvSpPr>
        <p:spPr>
          <a:xfrm>
            <a:off x="252248" y="1697105"/>
            <a:ext cx="1621747" cy="1854846"/>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Math" panose="02040503050406030204" pitchFamily="18" charset="0"/>
                <a:ea typeface="Cambria Math" panose="02040503050406030204" pitchFamily="18" charset="0"/>
              </a:rPr>
              <a:t>Finite Control for Turing Machine, M’</a:t>
            </a:r>
          </a:p>
        </p:txBody>
      </p:sp>
      <p:graphicFrame>
        <p:nvGraphicFramePr>
          <p:cNvPr id="45" name="Table 45">
            <a:extLst>
              <a:ext uri="{FF2B5EF4-FFF2-40B4-BE49-F238E27FC236}">
                <a16:creationId xmlns:a16="http://schemas.microsoft.com/office/drawing/2014/main" id="{4841B47A-1EC1-490A-8A26-43902AC2D679}"/>
              </a:ext>
            </a:extLst>
          </p:cNvPr>
          <p:cNvGraphicFramePr>
            <a:graphicFrameLocks noGrp="1"/>
          </p:cNvGraphicFramePr>
          <p:nvPr>
            <p:extLst>
              <p:ext uri="{D42A27DB-BD31-4B8C-83A1-F6EECF244321}">
                <p14:modId xmlns:p14="http://schemas.microsoft.com/office/powerpoint/2010/main" val="2545868023"/>
              </p:ext>
            </p:extLst>
          </p:nvPr>
        </p:nvGraphicFramePr>
        <p:xfrm>
          <a:off x="2692104" y="1879736"/>
          <a:ext cx="4702580" cy="370840"/>
        </p:xfrm>
        <a:graphic>
          <a:graphicData uri="http://schemas.openxmlformats.org/drawingml/2006/table">
            <a:tbl>
              <a:tblPr firstRow="1" bandRow="1">
                <a:tableStyleId>{073A0DAA-6AF3-43AB-8588-CEC1D06C72B9}</a:tableStyleId>
              </a:tblPr>
              <a:tblGrid>
                <a:gridCol w="470258">
                  <a:extLst>
                    <a:ext uri="{9D8B030D-6E8A-4147-A177-3AD203B41FA5}">
                      <a16:colId xmlns:a16="http://schemas.microsoft.com/office/drawing/2014/main" val="3278805235"/>
                    </a:ext>
                  </a:extLst>
                </a:gridCol>
                <a:gridCol w="470258">
                  <a:extLst>
                    <a:ext uri="{9D8B030D-6E8A-4147-A177-3AD203B41FA5}">
                      <a16:colId xmlns:a16="http://schemas.microsoft.com/office/drawing/2014/main" val="2745838466"/>
                    </a:ext>
                  </a:extLst>
                </a:gridCol>
                <a:gridCol w="470258">
                  <a:extLst>
                    <a:ext uri="{9D8B030D-6E8A-4147-A177-3AD203B41FA5}">
                      <a16:colId xmlns:a16="http://schemas.microsoft.com/office/drawing/2014/main" val="193176515"/>
                    </a:ext>
                  </a:extLst>
                </a:gridCol>
                <a:gridCol w="470258">
                  <a:extLst>
                    <a:ext uri="{9D8B030D-6E8A-4147-A177-3AD203B41FA5}">
                      <a16:colId xmlns:a16="http://schemas.microsoft.com/office/drawing/2014/main" val="1357073171"/>
                    </a:ext>
                  </a:extLst>
                </a:gridCol>
                <a:gridCol w="470258">
                  <a:extLst>
                    <a:ext uri="{9D8B030D-6E8A-4147-A177-3AD203B41FA5}">
                      <a16:colId xmlns:a16="http://schemas.microsoft.com/office/drawing/2014/main" val="3320548778"/>
                    </a:ext>
                  </a:extLst>
                </a:gridCol>
                <a:gridCol w="470258">
                  <a:extLst>
                    <a:ext uri="{9D8B030D-6E8A-4147-A177-3AD203B41FA5}">
                      <a16:colId xmlns:a16="http://schemas.microsoft.com/office/drawing/2014/main" val="1620271014"/>
                    </a:ext>
                  </a:extLst>
                </a:gridCol>
                <a:gridCol w="470258">
                  <a:extLst>
                    <a:ext uri="{9D8B030D-6E8A-4147-A177-3AD203B41FA5}">
                      <a16:colId xmlns:a16="http://schemas.microsoft.com/office/drawing/2014/main" val="47745118"/>
                    </a:ext>
                  </a:extLst>
                </a:gridCol>
                <a:gridCol w="470258">
                  <a:extLst>
                    <a:ext uri="{9D8B030D-6E8A-4147-A177-3AD203B41FA5}">
                      <a16:colId xmlns:a16="http://schemas.microsoft.com/office/drawing/2014/main" val="1436023723"/>
                    </a:ext>
                  </a:extLst>
                </a:gridCol>
                <a:gridCol w="470258">
                  <a:extLst>
                    <a:ext uri="{9D8B030D-6E8A-4147-A177-3AD203B41FA5}">
                      <a16:colId xmlns:a16="http://schemas.microsoft.com/office/drawing/2014/main" val="3130662976"/>
                    </a:ext>
                  </a:extLst>
                </a:gridCol>
                <a:gridCol w="470258">
                  <a:extLst>
                    <a:ext uri="{9D8B030D-6E8A-4147-A177-3AD203B41FA5}">
                      <a16:colId xmlns:a16="http://schemas.microsoft.com/office/drawing/2014/main" val="3685222091"/>
                    </a:ext>
                  </a:extLst>
                </a:gridCol>
              </a:tblGrid>
              <a:tr h="370840">
                <a:tc>
                  <a:txBody>
                    <a:bodyPr/>
                    <a:lstStyle/>
                    <a:p>
                      <a:pPr algn="ctr"/>
                      <a:r>
                        <a:rPr lang="en-US" sz="1800" dirty="0">
                          <a:solidFill>
                            <a:srgbClr val="0070C0"/>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rgbClr val="0070C0"/>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rgbClr val="0070C0"/>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rgbClr val="0070C0"/>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rgbClr val="0070C0"/>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graphicFrame>
        <p:nvGraphicFramePr>
          <p:cNvPr id="47" name="Table 45">
            <a:extLst>
              <a:ext uri="{FF2B5EF4-FFF2-40B4-BE49-F238E27FC236}">
                <a16:creationId xmlns:a16="http://schemas.microsoft.com/office/drawing/2014/main" id="{132EE981-0FC6-439C-A017-270D71D1D1AF}"/>
              </a:ext>
            </a:extLst>
          </p:cNvPr>
          <p:cNvGraphicFramePr>
            <a:graphicFrameLocks noGrp="1"/>
          </p:cNvGraphicFramePr>
          <p:nvPr>
            <p:extLst>
              <p:ext uri="{D42A27DB-BD31-4B8C-83A1-F6EECF244321}">
                <p14:modId xmlns:p14="http://schemas.microsoft.com/office/powerpoint/2010/main" val="4219647917"/>
              </p:ext>
            </p:extLst>
          </p:nvPr>
        </p:nvGraphicFramePr>
        <p:xfrm>
          <a:off x="2692104" y="2543446"/>
          <a:ext cx="4702580" cy="370840"/>
        </p:xfrm>
        <a:graphic>
          <a:graphicData uri="http://schemas.openxmlformats.org/drawingml/2006/table">
            <a:tbl>
              <a:tblPr firstRow="1" bandRow="1">
                <a:tableStyleId>{073A0DAA-6AF3-43AB-8588-CEC1D06C72B9}</a:tableStyleId>
              </a:tblPr>
              <a:tblGrid>
                <a:gridCol w="470258">
                  <a:extLst>
                    <a:ext uri="{9D8B030D-6E8A-4147-A177-3AD203B41FA5}">
                      <a16:colId xmlns:a16="http://schemas.microsoft.com/office/drawing/2014/main" val="3278805235"/>
                    </a:ext>
                  </a:extLst>
                </a:gridCol>
                <a:gridCol w="470258">
                  <a:extLst>
                    <a:ext uri="{9D8B030D-6E8A-4147-A177-3AD203B41FA5}">
                      <a16:colId xmlns:a16="http://schemas.microsoft.com/office/drawing/2014/main" val="2745838466"/>
                    </a:ext>
                  </a:extLst>
                </a:gridCol>
                <a:gridCol w="470258">
                  <a:extLst>
                    <a:ext uri="{9D8B030D-6E8A-4147-A177-3AD203B41FA5}">
                      <a16:colId xmlns:a16="http://schemas.microsoft.com/office/drawing/2014/main" val="193176515"/>
                    </a:ext>
                  </a:extLst>
                </a:gridCol>
                <a:gridCol w="470258">
                  <a:extLst>
                    <a:ext uri="{9D8B030D-6E8A-4147-A177-3AD203B41FA5}">
                      <a16:colId xmlns:a16="http://schemas.microsoft.com/office/drawing/2014/main" val="1357073171"/>
                    </a:ext>
                  </a:extLst>
                </a:gridCol>
                <a:gridCol w="470258">
                  <a:extLst>
                    <a:ext uri="{9D8B030D-6E8A-4147-A177-3AD203B41FA5}">
                      <a16:colId xmlns:a16="http://schemas.microsoft.com/office/drawing/2014/main" val="3320548778"/>
                    </a:ext>
                  </a:extLst>
                </a:gridCol>
                <a:gridCol w="470258">
                  <a:extLst>
                    <a:ext uri="{9D8B030D-6E8A-4147-A177-3AD203B41FA5}">
                      <a16:colId xmlns:a16="http://schemas.microsoft.com/office/drawing/2014/main" val="1620271014"/>
                    </a:ext>
                  </a:extLst>
                </a:gridCol>
                <a:gridCol w="470258">
                  <a:extLst>
                    <a:ext uri="{9D8B030D-6E8A-4147-A177-3AD203B41FA5}">
                      <a16:colId xmlns:a16="http://schemas.microsoft.com/office/drawing/2014/main" val="47745118"/>
                    </a:ext>
                  </a:extLst>
                </a:gridCol>
                <a:gridCol w="470258">
                  <a:extLst>
                    <a:ext uri="{9D8B030D-6E8A-4147-A177-3AD203B41FA5}">
                      <a16:colId xmlns:a16="http://schemas.microsoft.com/office/drawing/2014/main" val="1436023723"/>
                    </a:ext>
                  </a:extLst>
                </a:gridCol>
                <a:gridCol w="470258">
                  <a:extLst>
                    <a:ext uri="{9D8B030D-6E8A-4147-A177-3AD203B41FA5}">
                      <a16:colId xmlns:a16="http://schemas.microsoft.com/office/drawing/2014/main" val="3130662976"/>
                    </a:ext>
                  </a:extLst>
                </a:gridCol>
                <a:gridCol w="470258">
                  <a:extLst>
                    <a:ext uri="{9D8B030D-6E8A-4147-A177-3AD203B41FA5}">
                      <a16:colId xmlns:a16="http://schemas.microsoft.com/office/drawing/2014/main" val="3685222091"/>
                    </a:ext>
                  </a:extLst>
                </a:gridCol>
              </a:tblGrid>
              <a:tr h="370840">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graphicFrame>
        <p:nvGraphicFramePr>
          <p:cNvPr id="49" name="Table 45">
            <a:extLst>
              <a:ext uri="{FF2B5EF4-FFF2-40B4-BE49-F238E27FC236}">
                <a16:creationId xmlns:a16="http://schemas.microsoft.com/office/drawing/2014/main" id="{B5450D4A-EA08-45AF-996F-38A8209220A6}"/>
              </a:ext>
            </a:extLst>
          </p:cNvPr>
          <p:cNvGraphicFramePr>
            <a:graphicFrameLocks noGrp="1"/>
          </p:cNvGraphicFramePr>
          <p:nvPr>
            <p:extLst>
              <p:ext uri="{D42A27DB-BD31-4B8C-83A1-F6EECF244321}">
                <p14:modId xmlns:p14="http://schemas.microsoft.com/office/powerpoint/2010/main" val="875536406"/>
              </p:ext>
            </p:extLst>
          </p:nvPr>
        </p:nvGraphicFramePr>
        <p:xfrm>
          <a:off x="2692104" y="3002198"/>
          <a:ext cx="4702580" cy="370840"/>
        </p:xfrm>
        <a:graphic>
          <a:graphicData uri="http://schemas.openxmlformats.org/drawingml/2006/table">
            <a:tbl>
              <a:tblPr firstRow="1" bandRow="1">
                <a:tableStyleId>{073A0DAA-6AF3-43AB-8588-CEC1D06C72B9}</a:tableStyleId>
              </a:tblPr>
              <a:tblGrid>
                <a:gridCol w="470258">
                  <a:extLst>
                    <a:ext uri="{9D8B030D-6E8A-4147-A177-3AD203B41FA5}">
                      <a16:colId xmlns:a16="http://schemas.microsoft.com/office/drawing/2014/main" val="3278805235"/>
                    </a:ext>
                  </a:extLst>
                </a:gridCol>
                <a:gridCol w="470258">
                  <a:extLst>
                    <a:ext uri="{9D8B030D-6E8A-4147-A177-3AD203B41FA5}">
                      <a16:colId xmlns:a16="http://schemas.microsoft.com/office/drawing/2014/main" val="2745838466"/>
                    </a:ext>
                  </a:extLst>
                </a:gridCol>
                <a:gridCol w="470258">
                  <a:extLst>
                    <a:ext uri="{9D8B030D-6E8A-4147-A177-3AD203B41FA5}">
                      <a16:colId xmlns:a16="http://schemas.microsoft.com/office/drawing/2014/main" val="193176515"/>
                    </a:ext>
                  </a:extLst>
                </a:gridCol>
                <a:gridCol w="470258">
                  <a:extLst>
                    <a:ext uri="{9D8B030D-6E8A-4147-A177-3AD203B41FA5}">
                      <a16:colId xmlns:a16="http://schemas.microsoft.com/office/drawing/2014/main" val="1357073171"/>
                    </a:ext>
                  </a:extLst>
                </a:gridCol>
                <a:gridCol w="470258">
                  <a:extLst>
                    <a:ext uri="{9D8B030D-6E8A-4147-A177-3AD203B41FA5}">
                      <a16:colId xmlns:a16="http://schemas.microsoft.com/office/drawing/2014/main" val="3320548778"/>
                    </a:ext>
                  </a:extLst>
                </a:gridCol>
                <a:gridCol w="470258">
                  <a:extLst>
                    <a:ext uri="{9D8B030D-6E8A-4147-A177-3AD203B41FA5}">
                      <a16:colId xmlns:a16="http://schemas.microsoft.com/office/drawing/2014/main" val="1620271014"/>
                    </a:ext>
                  </a:extLst>
                </a:gridCol>
                <a:gridCol w="470258">
                  <a:extLst>
                    <a:ext uri="{9D8B030D-6E8A-4147-A177-3AD203B41FA5}">
                      <a16:colId xmlns:a16="http://schemas.microsoft.com/office/drawing/2014/main" val="47745118"/>
                    </a:ext>
                  </a:extLst>
                </a:gridCol>
                <a:gridCol w="470258">
                  <a:extLst>
                    <a:ext uri="{9D8B030D-6E8A-4147-A177-3AD203B41FA5}">
                      <a16:colId xmlns:a16="http://schemas.microsoft.com/office/drawing/2014/main" val="1436023723"/>
                    </a:ext>
                  </a:extLst>
                </a:gridCol>
                <a:gridCol w="470258">
                  <a:extLst>
                    <a:ext uri="{9D8B030D-6E8A-4147-A177-3AD203B41FA5}">
                      <a16:colId xmlns:a16="http://schemas.microsoft.com/office/drawing/2014/main" val="3130662976"/>
                    </a:ext>
                  </a:extLst>
                </a:gridCol>
                <a:gridCol w="470258">
                  <a:extLst>
                    <a:ext uri="{9D8B030D-6E8A-4147-A177-3AD203B41FA5}">
                      <a16:colId xmlns:a16="http://schemas.microsoft.com/office/drawing/2014/main" val="3685222091"/>
                    </a:ext>
                  </a:extLst>
                </a:gridCol>
              </a:tblGrid>
              <a:tr h="370840">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cxnSp>
        <p:nvCxnSpPr>
          <p:cNvPr id="51" name="Connector: Elbow 50">
            <a:extLst>
              <a:ext uri="{FF2B5EF4-FFF2-40B4-BE49-F238E27FC236}">
                <a16:creationId xmlns:a16="http://schemas.microsoft.com/office/drawing/2014/main" id="{2935F852-549B-4B1D-94D4-67BB2DED48BE}"/>
              </a:ext>
            </a:extLst>
          </p:cNvPr>
          <p:cNvCxnSpPr>
            <a:cxnSpLocks/>
          </p:cNvCxnSpPr>
          <p:nvPr/>
        </p:nvCxnSpPr>
        <p:spPr>
          <a:xfrm>
            <a:off x="1909201" y="2340075"/>
            <a:ext cx="1965435" cy="246103"/>
          </a:xfrm>
          <a:prstGeom prst="bentConnector3">
            <a:avLst>
              <a:gd name="adj1" fmla="val 100316"/>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70" name="Group 69">
            <a:extLst>
              <a:ext uri="{FF2B5EF4-FFF2-40B4-BE49-F238E27FC236}">
                <a16:creationId xmlns:a16="http://schemas.microsoft.com/office/drawing/2014/main" id="{62C5CA40-55A0-42D7-BF82-9AD3F30B51AB}"/>
              </a:ext>
            </a:extLst>
          </p:cNvPr>
          <p:cNvGrpSpPr/>
          <p:nvPr/>
        </p:nvGrpSpPr>
        <p:grpSpPr>
          <a:xfrm>
            <a:off x="1889761" y="1615088"/>
            <a:ext cx="2447862" cy="558674"/>
            <a:chOff x="2804160" y="1275911"/>
            <a:chExt cx="2447862" cy="693738"/>
          </a:xfrm>
        </p:grpSpPr>
        <p:cxnSp>
          <p:nvCxnSpPr>
            <p:cNvPr id="61" name="Connector: Elbow 60">
              <a:extLst>
                <a:ext uri="{FF2B5EF4-FFF2-40B4-BE49-F238E27FC236}">
                  <a16:creationId xmlns:a16="http://schemas.microsoft.com/office/drawing/2014/main" id="{B950D863-1975-41D3-8F37-3CE20BDB3A72}"/>
                </a:ext>
              </a:extLst>
            </p:cNvPr>
            <p:cNvCxnSpPr>
              <a:cxnSpLocks/>
            </p:cNvCxnSpPr>
            <p:nvPr/>
          </p:nvCxnSpPr>
          <p:spPr>
            <a:xfrm flipV="1">
              <a:off x="2804160" y="1275911"/>
              <a:ext cx="1263346" cy="693738"/>
            </a:xfrm>
            <a:prstGeom prst="bentConnector3">
              <a:avLst>
                <a:gd name="adj1" fmla="val 50000"/>
              </a:avLst>
            </a:prstGeom>
            <a:ln>
              <a:tailEnd type="none"/>
            </a:ln>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85D4E693-65EB-4E09-9C0D-9FB1CF2E0006}"/>
                </a:ext>
              </a:extLst>
            </p:cNvPr>
            <p:cNvCxnSpPr>
              <a:cxnSpLocks/>
            </p:cNvCxnSpPr>
            <p:nvPr/>
          </p:nvCxnSpPr>
          <p:spPr>
            <a:xfrm>
              <a:off x="4067506" y="1275911"/>
              <a:ext cx="1184516" cy="370840"/>
            </a:xfrm>
            <a:prstGeom prst="bentConnector3">
              <a:avLst>
                <a:gd name="adj1" fmla="val 99246"/>
              </a:avLst>
            </a:prstGeom>
            <a:ln>
              <a:tailEnd type="triangle" w="lg" len="lg"/>
            </a:ln>
          </p:spPr>
          <p:style>
            <a:lnRef idx="2">
              <a:schemeClr val="accent1"/>
            </a:lnRef>
            <a:fillRef idx="0">
              <a:schemeClr val="accent1"/>
            </a:fillRef>
            <a:effectRef idx="1">
              <a:schemeClr val="accent1"/>
            </a:effectRef>
            <a:fontRef idx="minor">
              <a:schemeClr val="tx1"/>
            </a:fontRef>
          </p:style>
        </p:cxnSp>
      </p:grpSp>
      <p:grpSp>
        <p:nvGrpSpPr>
          <p:cNvPr id="92" name="Group 91">
            <a:extLst>
              <a:ext uri="{FF2B5EF4-FFF2-40B4-BE49-F238E27FC236}">
                <a16:creationId xmlns:a16="http://schemas.microsoft.com/office/drawing/2014/main" id="{32DBEAFE-E799-49F1-9E29-E582EE61B0BD}"/>
              </a:ext>
            </a:extLst>
          </p:cNvPr>
          <p:cNvGrpSpPr/>
          <p:nvPr/>
        </p:nvGrpSpPr>
        <p:grpSpPr>
          <a:xfrm>
            <a:off x="1873993" y="2598484"/>
            <a:ext cx="2950254" cy="955596"/>
            <a:chOff x="2804158" y="2602972"/>
            <a:chExt cx="2950254" cy="1625199"/>
          </a:xfrm>
        </p:grpSpPr>
        <p:cxnSp>
          <p:nvCxnSpPr>
            <p:cNvPr id="72" name="Connector: Elbow 71">
              <a:extLst>
                <a:ext uri="{FF2B5EF4-FFF2-40B4-BE49-F238E27FC236}">
                  <a16:creationId xmlns:a16="http://schemas.microsoft.com/office/drawing/2014/main" id="{89E5E8A1-534B-46A4-A545-5A2B46A957AE}"/>
                </a:ext>
              </a:extLst>
            </p:cNvPr>
            <p:cNvCxnSpPr>
              <a:cxnSpLocks/>
            </p:cNvCxnSpPr>
            <p:nvPr/>
          </p:nvCxnSpPr>
          <p:spPr>
            <a:xfrm>
              <a:off x="2804158" y="2602972"/>
              <a:ext cx="1767842" cy="1621577"/>
            </a:xfrm>
            <a:prstGeom prst="bentConnector3">
              <a:avLst>
                <a:gd name="adj1" fmla="val 33948"/>
              </a:avLst>
            </a:prstGeom>
          </p:spPr>
          <p:style>
            <a:lnRef idx="2">
              <a:schemeClr val="accent1"/>
            </a:lnRef>
            <a:fillRef idx="0">
              <a:schemeClr val="accent1"/>
            </a:fillRef>
            <a:effectRef idx="1">
              <a:schemeClr val="accent1"/>
            </a:effectRef>
            <a:fontRef idx="minor">
              <a:schemeClr val="tx1"/>
            </a:fontRef>
          </p:style>
        </p:cxnSp>
        <p:cxnSp>
          <p:nvCxnSpPr>
            <p:cNvPr id="86" name="Connector: Elbow 85">
              <a:extLst>
                <a:ext uri="{FF2B5EF4-FFF2-40B4-BE49-F238E27FC236}">
                  <a16:creationId xmlns:a16="http://schemas.microsoft.com/office/drawing/2014/main" id="{B17E02D6-8413-43AE-A687-A982FDF74D40}"/>
                </a:ext>
              </a:extLst>
            </p:cNvPr>
            <p:cNvCxnSpPr/>
            <p:nvPr/>
          </p:nvCxnSpPr>
          <p:spPr>
            <a:xfrm flipV="1">
              <a:off x="4524702" y="3916635"/>
              <a:ext cx="1229710" cy="311536"/>
            </a:xfrm>
            <a:prstGeom prst="bentConnector3">
              <a:avLst>
                <a:gd name="adj1" fmla="val 100000"/>
              </a:avLst>
            </a:prstGeom>
            <a:ln>
              <a:tailEnd type="triangle" w="lg" len="lg"/>
            </a:ln>
          </p:spPr>
          <p:style>
            <a:lnRef idx="2">
              <a:schemeClr val="accent1"/>
            </a:lnRef>
            <a:fillRef idx="0">
              <a:schemeClr val="accent1"/>
            </a:fillRef>
            <a:effectRef idx="1">
              <a:schemeClr val="accent1"/>
            </a:effectRef>
            <a:fontRef idx="minor">
              <a:schemeClr val="tx1"/>
            </a:fontRef>
          </p:style>
        </p:cxnSp>
      </p:grpSp>
      <p:sp>
        <p:nvSpPr>
          <p:cNvPr id="22" name="Rectangle 21">
            <a:extLst>
              <a:ext uri="{FF2B5EF4-FFF2-40B4-BE49-F238E27FC236}">
                <a16:creationId xmlns:a16="http://schemas.microsoft.com/office/drawing/2014/main" id="{121D9C51-2BF2-4B7A-A2CC-FCA3282E0071}"/>
              </a:ext>
            </a:extLst>
          </p:cNvPr>
          <p:cNvSpPr/>
          <p:nvPr/>
        </p:nvSpPr>
        <p:spPr>
          <a:xfrm>
            <a:off x="252248" y="3668195"/>
            <a:ext cx="6124902" cy="378240"/>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latin typeface="Cambria Math" panose="02040503050406030204" pitchFamily="18" charset="0"/>
                <a:ea typeface="Cambria Math" panose="02040503050406030204" pitchFamily="18" charset="0"/>
              </a:rPr>
              <a:t>Finite Control for Turing Machine, M</a:t>
            </a:r>
          </a:p>
        </p:txBody>
      </p:sp>
      <p:graphicFrame>
        <p:nvGraphicFramePr>
          <p:cNvPr id="23" name="Table 45">
            <a:extLst>
              <a:ext uri="{FF2B5EF4-FFF2-40B4-BE49-F238E27FC236}">
                <a16:creationId xmlns:a16="http://schemas.microsoft.com/office/drawing/2014/main" id="{38598BE7-2B42-410C-A62A-A735A23B71BB}"/>
              </a:ext>
            </a:extLst>
          </p:cNvPr>
          <p:cNvGraphicFramePr>
            <a:graphicFrameLocks noGrp="1"/>
          </p:cNvGraphicFramePr>
          <p:nvPr>
            <p:extLst>
              <p:ext uri="{D42A27DB-BD31-4B8C-83A1-F6EECF244321}">
                <p14:modId xmlns:p14="http://schemas.microsoft.com/office/powerpoint/2010/main" val="953553536"/>
              </p:ext>
            </p:extLst>
          </p:nvPr>
        </p:nvGraphicFramePr>
        <p:xfrm>
          <a:off x="2525642" y="4410524"/>
          <a:ext cx="6582996" cy="397825"/>
        </p:xfrm>
        <a:graphic>
          <a:graphicData uri="http://schemas.openxmlformats.org/drawingml/2006/table">
            <a:tbl>
              <a:tblPr firstRow="1" bandRow="1">
                <a:tableStyleId>{073A0DAA-6AF3-43AB-8588-CEC1D06C72B9}</a:tableStyleId>
              </a:tblPr>
              <a:tblGrid>
                <a:gridCol w="313476">
                  <a:extLst>
                    <a:ext uri="{9D8B030D-6E8A-4147-A177-3AD203B41FA5}">
                      <a16:colId xmlns:a16="http://schemas.microsoft.com/office/drawing/2014/main" val="3278805235"/>
                    </a:ext>
                  </a:extLst>
                </a:gridCol>
                <a:gridCol w="313476">
                  <a:extLst>
                    <a:ext uri="{9D8B030D-6E8A-4147-A177-3AD203B41FA5}">
                      <a16:colId xmlns:a16="http://schemas.microsoft.com/office/drawing/2014/main" val="2745838466"/>
                    </a:ext>
                  </a:extLst>
                </a:gridCol>
                <a:gridCol w="313476">
                  <a:extLst>
                    <a:ext uri="{9D8B030D-6E8A-4147-A177-3AD203B41FA5}">
                      <a16:colId xmlns:a16="http://schemas.microsoft.com/office/drawing/2014/main" val="193176515"/>
                    </a:ext>
                  </a:extLst>
                </a:gridCol>
                <a:gridCol w="313476">
                  <a:extLst>
                    <a:ext uri="{9D8B030D-6E8A-4147-A177-3AD203B41FA5}">
                      <a16:colId xmlns:a16="http://schemas.microsoft.com/office/drawing/2014/main" val="1357073171"/>
                    </a:ext>
                  </a:extLst>
                </a:gridCol>
                <a:gridCol w="313476">
                  <a:extLst>
                    <a:ext uri="{9D8B030D-6E8A-4147-A177-3AD203B41FA5}">
                      <a16:colId xmlns:a16="http://schemas.microsoft.com/office/drawing/2014/main" val="3320548778"/>
                    </a:ext>
                  </a:extLst>
                </a:gridCol>
                <a:gridCol w="313476">
                  <a:extLst>
                    <a:ext uri="{9D8B030D-6E8A-4147-A177-3AD203B41FA5}">
                      <a16:colId xmlns:a16="http://schemas.microsoft.com/office/drawing/2014/main" val="1620271014"/>
                    </a:ext>
                  </a:extLst>
                </a:gridCol>
                <a:gridCol w="313476">
                  <a:extLst>
                    <a:ext uri="{9D8B030D-6E8A-4147-A177-3AD203B41FA5}">
                      <a16:colId xmlns:a16="http://schemas.microsoft.com/office/drawing/2014/main" val="47745118"/>
                    </a:ext>
                  </a:extLst>
                </a:gridCol>
                <a:gridCol w="313476">
                  <a:extLst>
                    <a:ext uri="{9D8B030D-6E8A-4147-A177-3AD203B41FA5}">
                      <a16:colId xmlns:a16="http://schemas.microsoft.com/office/drawing/2014/main" val="1076069348"/>
                    </a:ext>
                  </a:extLst>
                </a:gridCol>
                <a:gridCol w="313476">
                  <a:extLst>
                    <a:ext uri="{9D8B030D-6E8A-4147-A177-3AD203B41FA5}">
                      <a16:colId xmlns:a16="http://schemas.microsoft.com/office/drawing/2014/main" val="1185951048"/>
                    </a:ext>
                  </a:extLst>
                </a:gridCol>
                <a:gridCol w="313476">
                  <a:extLst>
                    <a:ext uri="{9D8B030D-6E8A-4147-A177-3AD203B41FA5}">
                      <a16:colId xmlns:a16="http://schemas.microsoft.com/office/drawing/2014/main" val="3951770480"/>
                    </a:ext>
                  </a:extLst>
                </a:gridCol>
                <a:gridCol w="313476">
                  <a:extLst>
                    <a:ext uri="{9D8B030D-6E8A-4147-A177-3AD203B41FA5}">
                      <a16:colId xmlns:a16="http://schemas.microsoft.com/office/drawing/2014/main" val="2806809353"/>
                    </a:ext>
                  </a:extLst>
                </a:gridCol>
                <a:gridCol w="313476">
                  <a:extLst>
                    <a:ext uri="{9D8B030D-6E8A-4147-A177-3AD203B41FA5}">
                      <a16:colId xmlns:a16="http://schemas.microsoft.com/office/drawing/2014/main" val="3036588583"/>
                    </a:ext>
                  </a:extLst>
                </a:gridCol>
                <a:gridCol w="313476">
                  <a:extLst>
                    <a:ext uri="{9D8B030D-6E8A-4147-A177-3AD203B41FA5}">
                      <a16:colId xmlns:a16="http://schemas.microsoft.com/office/drawing/2014/main" val="3170451041"/>
                    </a:ext>
                  </a:extLst>
                </a:gridCol>
                <a:gridCol w="313476">
                  <a:extLst>
                    <a:ext uri="{9D8B030D-6E8A-4147-A177-3AD203B41FA5}">
                      <a16:colId xmlns:a16="http://schemas.microsoft.com/office/drawing/2014/main" val="2282895978"/>
                    </a:ext>
                  </a:extLst>
                </a:gridCol>
                <a:gridCol w="313476">
                  <a:extLst>
                    <a:ext uri="{9D8B030D-6E8A-4147-A177-3AD203B41FA5}">
                      <a16:colId xmlns:a16="http://schemas.microsoft.com/office/drawing/2014/main" val="1995489002"/>
                    </a:ext>
                  </a:extLst>
                </a:gridCol>
                <a:gridCol w="313476">
                  <a:extLst>
                    <a:ext uri="{9D8B030D-6E8A-4147-A177-3AD203B41FA5}">
                      <a16:colId xmlns:a16="http://schemas.microsoft.com/office/drawing/2014/main" val="138650078"/>
                    </a:ext>
                  </a:extLst>
                </a:gridCol>
                <a:gridCol w="313476">
                  <a:extLst>
                    <a:ext uri="{9D8B030D-6E8A-4147-A177-3AD203B41FA5}">
                      <a16:colId xmlns:a16="http://schemas.microsoft.com/office/drawing/2014/main" val="318802443"/>
                    </a:ext>
                  </a:extLst>
                </a:gridCol>
                <a:gridCol w="313476">
                  <a:extLst>
                    <a:ext uri="{9D8B030D-6E8A-4147-A177-3AD203B41FA5}">
                      <a16:colId xmlns:a16="http://schemas.microsoft.com/office/drawing/2014/main" val="3452545042"/>
                    </a:ext>
                  </a:extLst>
                </a:gridCol>
                <a:gridCol w="313476">
                  <a:extLst>
                    <a:ext uri="{9D8B030D-6E8A-4147-A177-3AD203B41FA5}">
                      <a16:colId xmlns:a16="http://schemas.microsoft.com/office/drawing/2014/main" val="1436023723"/>
                    </a:ext>
                  </a:extLst>
                </a:gridCol>
                <a:gridCol w="313476">
                  <a:extLst>
                    <a:ext uri="{9D8B030D-6E8A-4147-A177-3AD203B41FA5}">
                      <a16:colId xmlns:a16="http://schemas.microsoft.com/office/drawing/2014/main" val="3130662976"/>
                    </a:ext>
                  </a:extLst>
                </a:gridCol>
                <a:gridCol w="313476">
                  <a:extLst>
                    <a:ext uri="{9D8B030D-6E8A-4147-A177-3AD203B41FA5}">
                      <a16:colId xmlns:a16="http://schemas.microsoft.com/office/drawing/2014/main" val="3685222091"/>
                    </a:ext>
                  </a:extLst>
                </a:gridCol>
              </a:tblGrid>
              <a:tr h="397825">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u="sng" baseline="0" dirty="0">
                          <a:solidFill>
                            <a:srgbClr val="FF0000"/>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aseline="0" dirty="0">
                          <a:solidFill>
                            <a:schemeClr val="tx1"/>
                          </a:solidFill>
                          <a:latin typeface="Cambria Math" panose="02040503050406030204" pitchFamily="18" charset="0"/>
                          <a:ea typeface="Cambria Math" panose="02040503050406030204" pitchFamily="18" charset="0"/>
                        </a:rPr>
                        <a:t>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u="sng" dirty="0">
                          <a:solidFill>
                            <a:srgbClr val="FF0000"/>
                          </a:solidFill>
                          <a:latin typeface="Cambria Math" panose="02040503050406030204" pitchFamily="18" charset="0"/>
                          <a:ea typeface="Cambria Math" panose="02040503050406030204" pitchFamily="18" charset="0"/>
                        </a:rPr>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u="sng" dirty="0">
                          <a:solidFill>
                            <a:srgbClr val="FF0000"/>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800" dirty="0">
                        <a:solidFill>
                          <a:schemeClr val="tx1"/>
                        </a:solidFill>
                        <a:latin typeface="Cambria Math" panose="02040503050406030204" pitchFamily="18" charset="0"/>
                        <a:ea typeface="Cambria Math" panose="020405030504060302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Cambria Math" panose="02040503050406030204" pitchFamily="18" charset="0"/>
                          <a:ea typeface="Cambria Math" panose="02040503050406030204" pitchFamily="18" charset="0"/>
                        </a:rPr>
                        <a:t>…</a:t>
                      </a: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1431864"/>
                  </a:ext>
                </a:extLst>
              </a:tr>
            </a:tbl>
          </a:graphicData>
        </a:graphic>
      </p:graphicFrame>
      <p:cxnSp>
        <p:nvCxnSpPr>
          <p:cNvPr id="31" name="Straight Arrow Connector 30">
            <a:extLst>
              <a:ext uri="{FF2B5EF4-FFF2-40B4-BE49-F238E27FC236}">
                <a16:creationId xmlns:a16="http://schemas.microsoft.com/office/drawing/2014/main" id="{1C6580BD-6139-4E4F-BE8C-0BC3C989D074}"/>
              </a:ext>
            </a:extLst>
          </p:cNvPr>
          <p:cNvCxnSpPr>
            <a:cxnSpLocks/>
          </p:cNvCxnSpPr>
          <p:nvPr/>
        </p:nvCxnSpPr>
        <p:spPr>
          <a:xfrm>
            <a:off x="2671596" y="4046435"/>
            <a:ext cx="0" cy="3640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46" name="TextBox 45">
            <a:extLst>
              <a:ext uri="{FF2B5EF4-FFF2-40B4-BE49-F238E27FC236}">
                <a16:creationId xmlns:a16="http://schemas.microsoft.com/office/drawing/2014/main" id="{100139E6-2E5F-45A8-918B-C67997FC7E49}"/>
              </a:ext>
            </a:extLst>
          </p:cNvPr>
          <p:cNvSpPr txBox="1"/>
          <p:nvPr/>
        </p:nvSpPr>
        <p:spPr>
          <a:xfrm>
            <a:off x="19587" y="815414"/>
            <a:ext cx="9124413" cy="707886"/>
          </a:xfrm>
          <a:prstGeom prst="rect">
            <a:avLst/>
          </a:prstGeom>
          <a:noFill/>
        </p:spPr>
        <p:txBody>
          <a:bodyPr wrap="square">
            <a:spAutoFit/>
          </a:bodyPr>
          <a:lstStyle/>
          <a:p>
            <a:pPr marL="0" indent="0">
              <a:buNone/>
            </a:pPr>
            <a:r>
              <a:rPr lang="en-US" altLang="en-US" sz="2000" b="1" dirty="0">
                <a:solidFill>
                  <a:srgbClr val="0070C0"/>
                </a:solidFill>
              </a:rPr>
              <a:t>Theorem: </a:t>
            </a:r>
          </a:p>
          <a:p>
            <a:pPr marL="0" indent="0">
              <a:buNone/>
            </a:pPr>
            <a:r>
              <a:rPr lang="en-US" altLang="en-US" sz="2000" i="1" dirty="0">
                <a:solidFill>
                  <a:srgbClr val="0070C0"/>
                </a:solidFill>
              </a:rPr>
              <a:t>Every </a:t>
            </a:r>
            <a:r>
              <a:rPr lang="en-US" altLang="en-US" sz="2000" i="1" dirty="0" err="1">
                <a:solidFill>
                  <a:srgbClr val="0070C0"/>
                </a:solidFill>
              </a:rPr>
              <a:t>Multitape</a:t>
            </a:r>
            <a:r>
              <a:rPr lang="en-US" altLang="en-US" sz="2000" i="1" dirty="0">
                <a:solidFill>
                  <a:srgbClr val="0070C0"/>
                </a:solidFill>
              </a:rPr>
              <a:t> Turing Machine can be transformed into a single tape Turing Machine</a:t>
            </a:r>
            <a:endParaRPr lang="en-US" altLang="en-US" sz="2000" dirty="0">
              <a:solidFill>
                <a:srgbClr val="0070C0"/>
              </a:solidFill>
            </a:endParaRPr>
          </a:p>
        </p:txBody>
      </p:sp>
      <p:sp>
        <p:nvSpPr>
          <p:cNvPr id="24" name="TextBox 23">
            <a:extLst>
              <a:ext uri="{FF2B5EF4-FFF2-40B4-BE49-F238E27FC236}">
                <a16:creationId xmlns:a16="http://schemas.microsoft.com/office/drawing/2014/main" id="{7A8B82CE-57F3-4666-9511-CFCFA3C24469}"/>
              </a:ext>
            </a:extLst>
          </p:cNvPr>
          <p:cNvSpPr txBox="1"/>
          <p:nvPr/>
        </p:nvSpPr>
        <p:spPr>
          <a:xfrm>
            <a:off x="134025" y="4814091"/>
            <a:ext cx="8974613" cy="1754326"/>
          </a:xfrm>
          <a:prstGeom prst="rect">
            <a:avLst/>
          </a:prstGeom>
          <a:noFill/>
        </p:spPr>
        <p:txBody>
          <a:bodyPr wrap="square">
            <a:spAutoFit/>
          </a:bodyPr>
          <a:lstStyle/>
          <a:p>
            <a:pPr marL="285750" indent="-285750" algn="just">
              <a:buFont typeface="Wingdings" panose="05000000000000000000" pitchFamily="2" charset="2"/>
              <a:buChar char=""/>
            </a:pPr>
            <a:r>
              <a:rPr lang="en-US" altLang="en-US" sz="1800" dirty="0"/>
              <a:t>Each </a:t>
            </a:r>
            <a:r>
              <a:rPr lang="en-US" altLang="en-US" sz="1800" b="1" dirty="0">
                <a:latin typeface="Cambria Math" panose="02040503050406030204" pitchFamily="18" charset="0"/>
                <a:ea typeface="Cambria Math" panose="02040503050406030204" pitchFamily="18" charset="0"/>
              </a:rPr>
              <a:t>#</a:t>
            </a:r>
            <a:r>
              <a:rPr lang="en-US" altLang="en-US" sz="1800" dirty="0"/>
              <a:t> symbol in </a:t>
            </a:r>
            <a:r>
              <a:rPr lang="en-US" altLang="en-US" sz="1800" b="1" dirty="0">
                <a:latin typeface="Cambria Math" panose="02040503050406030204" pitchFamily="18" charset="0"/>
                <a:ea typeface="Cambria Math" panose="02040503050406030204" pitchFamily="18" charset="0"/>
              </a:rPr>
              <a:t>M</a:t>
            </a:r>
            <a:r>
              <a:rPr lang="en-US" altLang="en-US" sz="1800" dirty="0"/>
              <a:t> is the starting of a tape in </a:t>
            </a:r>
            <a:r>
              <a:rPr lang="en-US" altLang="en-US" sz="1800" b="1" dirty="0">
                <a:latin typeface="Cambria Math" panose="02040503050406030204" pitchFamily="18" charset="0"/>
                <a:ea typeface="Cambria Math" panose="02040503050406030204" pitchFamily="18" charset="0"/>
              </a:rPr>
              <a:t>M’</a:t>
            </a:r>
            <a:r>
              <a:rPr lang="en-US" altLang="en-US" sz="1800" dirty="0"/>
              <a:t>. Head always points to the 1</a:t>
            </a:r>
            <a:r>
              <a:rPr lang="en-US" altLang="en-US" sz="1800" baseline="30000" dirty="0"/>
              <a:t>st</a:t>
            </a:r>
            <a:r>
              <a:rPr lang="en-US" altLang="en-US" sz="1800" dirty="0"/>
              <a:t> </a:t>
            </a:r>
            <a:r>
              <a:rPr lang="en-US" altLang="en-US" b="1" dirty="0">
                <a:latin typeface="Cambria Math" panose="02040503050406030204" pitchFamily="18" charset="0"/>
                <a:ea typeface="Cambria Math" panose="02040503050406030204" pitchFamily="18" charset="0"/>
              </a:rPr>
              <a:t>#</a:t>
            </a:r>
            <a:r>
              <a:rPr lang="en-US" altLang="en-US" sz="1800" dirty="0"/>
              <a:t>.</a:t>
            </a:r>
          </a:p>
          <a:p>
            <a:pPr marL="285750" indent="-285750" eaLnBrk="1" hangingPunct="1">
              <a:buFont typeface="Wingdings" panose="05000000000000000000" pitchFamily="2" charset="2"/>
              <a:buChar char=""/>
            </a:pPr>
            <a:r>
              <a:rPr lang="en-US" altLang="en-US" sz="1800" dirty="0"/>
              <a:t>If </a:t>
            </a:r>
            <a:r>
              <a:rPr lang="en-US" altLang="en-US" sz="1800" b="1" dirty="0" err="1">
                <a:latin typeface="Cambria Math" panose="02040503050406030204" pitchFamily="18" charset="0"/>
                <a:ea typeface="Cambria Math" panose="02040503050406030204" pitchFamily="18" charset="0"/>
              </a:rPr>
              <a:t>i</a:t>
            </a:r>
            <a:r>
              <a:rPr lang="en-US" altLang="en-US" sz="1800" baseline="30000" dirty="0" err="1">
                <a:latin typeface="Cambria Math" panose="02040503050406030204" pitchFamily="18" charset="0"/>
                <a:ea typeface="Cambria Math" panose="02040503050406030204" pitchFamily="18" charset="0"/>
              </a:rPr>
              <a:t>th</a:t>
            </a:r>
            <a:r>
              <a:rPr lang="en-US" altLang="en-US" sz="1800" dirty="0"/>
              <a:t> tape head moves in </a:t>
            </a:r>
            <a:r>
              <a:rPr lang="en-US" altLang="en-US" sz="1800" b="1" dirty="0">
                <a:latin typeface="Cambria Math" panose="02040503050406030204" pitchFamily="18" charset="0"/>
                <a:ea typeface="Cambria Math" panose="02040503050406030204" pitchFamily="18" charset="0"/>
              </a:rPr>
              <a:t>M’</a:t>
            </a:r>
            <a:r>
              <a:rPr lang="en-US" altLang="en-US" sz="1800" dirty="0"/>
              <a:t>, </a:t>
            </a:r>
            <a:endParaRPr lang="en-US" altLang="en-US" dirty="0"/>
          </a:p>
          <a:p>
            <a:pPr marL="742950" lvl="1" indent="-285750">
              <a:buFont typeface="Wingdings" panose="05000000000000000000" pitchFamily="2" charset="2"/>
              <a:buChar char="Ø"/>
            </a:pPr>
            <a:r>
              <a:rPr lang="en-US" altLang="en-US" dirty="0"/>
              <a:t>the head of </a:t>
            </a:r>
            <a:r>
              <a:rPr lang="en-US" altLang="en-US" b="1" dirty="0">
                <a:latin typeface="Cambria Math" panose="02040503050406030204" pitchFamily="18" charset="0"/>
                <a:ea typeface="Cambria Math" panose="02040503050406030204" pitchFamily="18" charset="0"/>
              </a:rPr>
              <a:t>M</a:t>
            </a:r>
            <a:r>
              <a:rPr lang="en-US" altLang="en-US" dirty="0"/>
              <a:t> moves to the </a:t>
            </a:r>
            <a:r>
              <a:rPr lang="en-US" altLang="en-US" b="1" dirty="0" err="1">
                <a:latin typeface="Cambria Math" panose="02040503050406030204" pitchFamily="18" charset="0"/>
                <a:ea typeface="Cambria Math" panose="02040503050406030204" pitchFamily="18" charset="0"/>
              </a:rPr>
              <a:t>i</a:t>
            </a:r>
            <a:r>
              <a:rPr lang="en-US" altLang="en-US" baseline="30000" dirty="0" err="1">
                <a:latin typeface="Cambria Math" panose="02040503050406030204" pitchFamily="18" charset="0"/>
                <a:ea typeface="Cambria Math" panose="02040503050406030204" pitchFamily="18" charset="0"/>
              </a:rPr>
              <a:t>th</a:t>
            </a:r>
            <a:r>
              <a:rPr lang="en-US" altLang="en-US" dirty="0"/>
              <a:t> </a:t>
            </a:r>
            <a:r>
              <a:rPr lang="en-US" altLang="en-US" b="1" dirty="0">
                <a:latin typeface="Cambria Math" panose="02040503050406030204" pitchFamily="18" charset="0"/>
                <a:ea typeface="Cambria Math" panose="02040503050406030204" pitchFamily="18" charset="0"/>
              </a:rPr>
              <a:t>#</a:t>
            </a:r>
            <a:r>
              <a:rPr lang="en-US" altLang="en-US" dirty="0"/>
              <a:t> symbol from the left</a:t>
            </a:r>
          </a:p>
          <a:p>
            <a:pPr marL="742950" lvl="1" indent="-285750">
              <a:buFont typeface="Wingdings" panose="05000000000000000000" pitchFamily="2" charset="2"/>
              <a:buChar char="Ø"/>
            </a:pPr>
            <a:r>
              <a:rPr lang="en-US" altLang="en-US" dirty="0"/>
              <a:t>Find and unmark the marked symbol (</a:t>
            </a:r>
            <a:r>
              <a:rPr lang="en-US" altLang="en-US" dirty="0" err="1"/>
              <a:t>red+underlined</a:t>
            </a:r>
            <a:r>
              <a:rPr lang="en-US" altLang="en-US" dirty="0"/>
              <a:t>, the head pointing symbol)</a:t>
            </a:r>
          </a:p>
          <a:p>
            <a:pPr marL="742950" lvl="1" indent="-285750">
              <a:buFont typeface="Wingdings" panose="05000000000000000000" pitchFamily="2" charset="2"/>
              <a:buChar char="Ø"/>
            </a:pPr>
            <a:r>
              <a:rPr lang="en-US" altLang="en-US" dirty="0"/>
              <a:t>perform the same operation as in </a:t>
            </a:r>
            <a:r>
              <a:rPr lang="en-US" altLang="en-US" b="1" dirty="0" err="1">
                <a:latin typeface="Cambria Math" panose="02040503050406030204" pitchFamily="18" charset="0"/>
                <a:ea typeface="Cambria Math" panose="02040503050406030204" pitchFamily="18" charset="0"/>
              </a:rPr>
              <a:t>i</a:t>
            </a:r>
            <a:r>
              <a:rPr lang="en-US" altLang="en-US" baseline="30000" dirty="0" err="1">
                <a:latin typeface="Cambria Math" panose="02040503050406030204" pitchFamily="18" charset="0"/>
                <a:ea typeface="Cambria Math" panose="02040503050406030204" pitchFamily="18" charset="0"/>
              </a:rPr>
              <a:t>th</a:t>
            </a:r>
            <a:r>
              <a:rPr lang="en-US" altLang="en-US" dirty="0"/>
              <a:t> head </a:t>
            </a:r>
          </a:p>
          <a:p>
            <a:pPr marL="742950" lvl="1" indent="-285750">
              <a:buFont typeface="Wingdings" panose="05000000000000000000" pitchFamily="2" charset="2"/>
              <a:buChar char="Ø"/>
            </a:pPr>
            <a:r>
              <a:rPr lang="en-US" altLang="en-US" dirty="0"/>
              <a:t>mark the last pointing symbol and move to the 1</a:t>
            </a:r>
            <a:r>
              <a:rPr lang="en-US" altLang="en-US" baseline="30000" dirty="0"/>
              <a:t>st</a:t>
            </a:r>
            <a:r>
              <a:rPr lang="en-US" altLang="en-US" dirty="0"/>
              <a:t> </a:t>
            </a:r>
            <a:r>
              <a:rPr lang="en-US" altLang="en-US" b="1" dirty="0">
                <a:latin typeface="Cambria Math" panose="02040503050406030204" pitchFamily="18" charset="0"/>
                <a:ea typeface="Cambria Math" panose="02040503050406030204" pitchFamily="18" charset="0"/>
              </a:rPr>
              <a:t>#</a:t>
            </a:r>
            <a:r>
              <a:rPr lang="en-US" altLang="en-US" dirty="0"/>
              <a:t>.</a:t>
            </a:r>
          </a:p>
        </p:txBody>
      </p:sp>
    </p:spTree>
    <p:extLst>
      <p:ext uri="{BB962C8B-B14F-4D97-AF65-F5344CB8AC3E}">
        <p14:creationId xmlns:p14="http://schemas.microsoft.com/office/powerpoint/2010/main" val="122637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left)">
                                      <p:cBhvr>
                                        <p:cTn id="11" dur="500"/>
                                        <p:tgtEl>
                                          <p:spTgt spid="45"/>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wipe(left)">
                                      <p:cBhvr>
                                        <p:cTn id="15" dur="500"/>
                                        <p:tgtEl>
                                          <p:spTgt spid="7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wipe(left)">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wipe(left)">
                                      <p:cBhvr>
                                        <p:cTn id="29" dur="500"/>
                                        <p:tgtEl>
                                          <p:spTgt spid="49"/>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wipe(left)">
                                      <p:cBhvr>
                                        <p:cTn id="33" dur="500"/>
                                        <p:tgtEl>
                                          <p:spTgt spid="9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left)">
                                      <p:cBhvr>
                                        <p:cTn id="42" dur="500"/>
                                        <p:tgtEl>
                                          <p:spTgt spid="23"/>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24">
                                            <p:txEl>
                                              <p:pRg st="0" end="0"/>
                                            </p:txEl>
                                          </p:spTgt>
                                        </p:tgtEl>
                                        <p:attrNameLst>
                                          <p:attrName>style.visibility</p:attrName>
                                        </p:attrNameLst>
                                      </p:cBhvr>
                                      <p:to>
                                        <p:strVal val="visible"/>
                                      </p:to>
                                    </p:set>
                                    <p:animEffect transition="in" filter="wipe(left)">
                                      <p:cBhvr>
                                        <p:cTn id="51" dur="500"/>
                                        <p:tgtEl>
                                          <p:spTgt spid="24">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24">
                                            <p:txEl>
                                              <p:pRg st="1" end="1"/>
                                            </p:txEl>
                                          </p:spTgt>
                                        </p:tgtEl>
                                        <p:attrNameLst>
                                          <p:attrName>style.visibility</p:attrName>
                                        </p:attrNameLst>
                                      </p:cBhvr>
                                      <p:to>
                                        <p:strVal val="visible"/>
                                      </p:to>
                                    </p:set>
                                    <p:animEffect transition="in" filter="wipe(left)">
                                      <p:cBhvr>
                                        <p:cTn id="56" dur="500"/>
                                        <p:tgtEl>
                                          <p:spTgt spid="24">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24">
                                            <p:txEl>
                                              <p:pRg st="2" end="2"/>
                                            </p:txEl>
                                          </p:spTgt>
                                        </p:tgtEl>
                                        <p:attrNameLst>
                                          <p:attrName>style.visibility</p:attrName>
                                        </p:attrNameLst>
                                      </p:cBhvr>
                                      <p:to>
                                        <p:strVal val="visible"/>
                                      </p:to>
                                    </p:set>
                                    <p:animEffect transition="in" filter="wipe(left)">
                                      <p:cBhvr>
                                        <p:cTn id="61" dur="500"/>
                                        <p:tgtEl>
                                          <p:spTgt spid="24">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4">
                                            <p:txEl>
                                              <p:pRg st="3" end="3"/>
                                            </p:txEl>
                                          </p:spTgt>
                                        </p:tgtEl>
                                        <p:attrNameLst>
                                          <p:attrName>style.visibility</p:attrName>
                                        </p:attrNameLst>
                                      </p:cBhvr>
                                      <p:to>
                                        <p:strVal val="visible"/>
                                      </p:to>
                                    </p:set>
                                    <p:animEffect transition="in" filter="wipe(left)">
                                      <p:cBhvr>
                                        <p:cTn id="66" dur="500"/>
                                        <p:tgtEl>
                                          <p:spTgt spid="24">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24">
                                            <p:txEl>
                                              <p:pRg st="4" end="4"/>
                                            </p:txEl>
                                          </p:spTgt>
                                        </p:tgtEl>
                                        <p:attrNameLst>
                                          <p:attrName>style.visibility</p:attrName>
                                        </p:attrNameLst>
                                      </p:cBhvr>
                                      <p:to>
                                        <p:strVal val="visible"/>
                                      </p:to>
                                    </p:set>
                                    <p:animEffect transition="in" filter="wipe(left)">
                                      <p:cBhvr>
                                        <p:cTn id="71" dur="500"/>
                                        <p:tgtEl>
                                          <p:spTgt spid="24">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24">
                                            <p:txEl>
                                              <p:pRg st="5" end="5"/>
                                            </p:txEl>
                                          </p:spTgt>
                                        </p:tgtEl>
                                        <p:attrNameLst>
                                          <p:attrName>style.visibility</p:attrName>
                                        </p:attrNameLst>
                                      </p:cBhvr>
                                      <p:to>
                                        <p:strVal val="visible"/>
                                      </p:to>
                                    </p:set>
                                    <p:animEffect transition="in" filter="wipe(left)">
                                      <p:cBhvr>
                                        <p:cTn id="76"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B0141F-ADC4-4782-BC90-6036023BF0A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1979AD-F5A4-49C6-8558-F032CFE55CC9}"/>
              </a:ext>
            </a:extLst>
          </p:cNvPr>
          <p:cNvSpPr>
            <a:spLocks noGrp="1"/>
          </p:cNvSpPr>
          <p:nvPr>
            <p:ph type="body" sz="quarter" idx="12"/>
          </p:nvPr>
        </p:nvSpPr>
        <p:spPr/>
        <p:txBody>
          <a:bodyPr/>
          <a:lstStyle/>
          <a:p>
            <a:r>
              <a:rPr lang="en-US" altLang="en-US" dirty="0">
                <a:solidFill>
                  <a:srgbClr val="FF0000"/>
                </a:solidFill>
              </a:rPr>
              <a:t>k-tape TMs versus 1-tape TMs</a:t>
            </a:r>
            <a:endParaRPr lang="en-US" dirty="0">
              <a:solidFill>
                <a:srgbClr val="FF0000"/>
              </a:solidFill>
            </a:endParaRPr>
          </a:p>
        </p:txBody>
      </p:sp>
      <p:sp>
        <p:nvSpPr>
          <p:cNvPr id="4" name="Text Placeholder 3">
            <a:extLst>
              <a:ext uri="{FF2B5EF4-FFF2-40B4-BE49-F238E27FC236}">
                <a16:creationId xmlns:a16="http://schemas.microsoft.com/office/drawing/2014/main" id="{8AE7BEF2-68C0-45D8-84B1-D7A4200F866A}"/>
              </a:ext>
            </a:extLst>
          </p:cNvPr>
          <p:cNvSpPr>
            <a:spLocks noGrp="1"/>
          </p:cNvSpPr>
          <p:nvPr>
            <p:ph type="body" sz="quarter" idx="13"/>
          </p:nvPr>
        </p:nvSpPr>
        <p:spPr/>
        <p:txBody>
          <a:bodyPr>
            <a:normAutofit/>
          </a:bodyPr>
          <a:lstStyle/>
          <a:p>
            <a:pPr eaLnBrk="1" hangingPunct="1">
              <a:spcBef>
                <a:spcPts val="0"/>
              </a:spcBef>
              <a:spcAft>
                <a:spcPts val="1800"/>
              </a:spcAft>
              <a:buClrTx/>
              <a:buFont typeface="Wingdings" panose="05000000000000000000" pitchFamily="2" charset="2"/>
              <a:buChar char="q"/>
            </a:pPr>
            <a:r>
              <a:rPr lang="en-US" altLang="en-US" sz="3200" b="1" u="sng" dirty="0"/>
              <a:t>Theorem</a:t>
            </a:r>
            <a:r>
              <a:rPr lang="en-US" altLang="en-US" sz="3200" b="1" dirty="0"/>
              <a:t>: </a:t>
            </a:r>
            <a:br>
              <a:rPr lang="en-US" altLang="en-US" sz="2800" dirty="0"/>
            </a:br>
            <a:r>
              <a:rPr lang="en-US" altLang="en-US" sz="2800" dirty="0"/>
              <a:t>For every multi-tape </a:t>
            </a:r>
            <a:r>
              <a:rPr lang="en-US" altLang="en-US" sz="2800" dirty="0">
                <a:latin typeface="Cambria Math" panose="02040503050406030204" pitchFamily="18" charset="0"/>
                <a:ea typeface="Cambria Math" panose="02040503050406030204" pitchFamily="18" charset="0"/>
              </a:rPr>
              <a:t>TM M</a:t>
            </a:r>
            <a:r>
              <a:rPr lang="en-US" altLang="en-US" sz="2800" dirty="0"/>
              <a:t>, there is a single-tape </a:t>
            </a:r>
            <a:r>
              <a:rPr lang="en-US" altLang="en-US" sz="2800" dirty="0">
                <a:latin typeface="Cambria Math" panose="02040503050406030204" pitchFamily="18" charset="0"/>
                <a:ea typeface="Cambria Math" panose="02040503050406030204" pitchFamily="18" charset="0"/>
              </a:rPr>
              <a:t>TM M’</a:t>
            </a:r>
            <a:r>
              <a:rPr lang="en-US" altLang="en-US" sz="2800" dirty="0"/>
              <a:t> such that </a:t>
            </a:r>
            <a:r>
              <a:rPr lang="en-US" altLang="en-US" sz="2800" dirty="0">
                <a:latin typeface="Cambria Math" panose="02040503050406030204" pitchFamily="18" charset="0"/>
                <a:ea typeface="Cambria Math" panose="02040503050406030204" pitchFamily="18" charset="0"/>
              </a:rPr>
              <a:t>L(M)=L(M’)</a:t>
            </a:r>
            <a:r>
              <a:rPr lang="en-US" altLang="en-US" sz="2800" dirty="0"/>
              <a:t>. </a:t>
            </a:r>
            <a:br>
              <a:rPr lang="en-US" altLang="en-US" sz="2800" dirty="0"/>
            </a:br>
            <a:r>
              <a:rPr lang="en-US" altLang="en-US" sz="2800" dirty="0"/>
              <a:t>Or, </a:t>
            </a:r>
            <a:br>
              <a:rPr lang="en-US" altLang="en-US" sz="2800" dirty="0"/>
            </a:br>
            <a:r>
              <a:rPr lang="en-US" altLang="en-US" sz="2800" dirty="0">
                <a:solidFill>
                  <a:srgbClr val="0070C0"/>
                </a:solidFill>
              </a:rPr>
              <a:t>For every multi-tape </a:t>
            </a:r>
            <a:r>
              <a:rPr lang="en-US" altLang="en-US" sz="2800" dirty="0">
                <a:solidFill>
                  <a:srgbClr val="0070C0"/>
                </a:solidFill>
                <a:latin typeface="Cambria Math" panose="02040503050406030204" pitchFamily="18" charset="0"/>
                <a:ea typeface="Cambria Math" panose="02040503050406030204" pitchFamily="18" charset="0"/>
              </a:rPr>
              <a:t>TM M</a:t>
            </a:r>
            <a:r>
              <a:rPr lang="en-US" altLang="en-US" sz="2800" dirty="0">
                <a:solidFill>
                  <a:srgbClr val="0070C0"/>
                </a:solidFill>
              </a:rPr>
              <a:t>, there is an </a:t>
            </a:r>
            <a:r>
              <a:rPr lang="en-US" altLang="en-US" sz="2800" u="sng" dirty="0">
                <a:solidFill>
                  <a:srgbClr val="0070C0"/>
                </a:solidFill>
              </a:rPr>
              <a:t>equivalent</a:t>
            </a:r>
            <a:r>
              <a:rPr lang="en-US" altLang="en-US" sz="2800" dirty="0">
                <a:solidFill>
                  <a:srgbClr val="0070C0"/>
                </a:solidFill>
              </a:rPr>
              <a:t> single-tape </a:t>
            </a:r>
            <a:r>
              <a:rPr lang="en-US" altLang="en-US" sz="2800" dirty="0">
                <a:solidFill>
                  <a:srgbClr val="0070C0"/>
                </a:solidFill>
                <a:latin typeface="Cambria Math" panose="02040503050406030204" pitchFamily="18" charset="0"/>
                <a:ea typeface="Cambria Math" panose="02040503050406030204" pitchFamily="18" charset="0"/>
              </a:rPr>
              <a:t>TM M’</a:t>
            </a:r>
            <a:r>
              <a:rPr lang="en-US" altLang="en-US" sz="2800" dirty="0">
                <a:solidFill>
                  <a:srgbClr val="0070C0"/>
                </a:solidFill>
              </a:rPr>
              <a:t>.</a:t>
            </a:r>
          </a:p>
          <a:p>
            <a:pPr eaLnBrk="1" hangingPunct="1">
              <a:spcBef>
                <a:spcPts val="0"/>
              </a:spcBef>
              <a:spcAft>
                <a:spcPts val="1800"/>
              </a:spcAft>
              <a:buClrTx/>
              <a:buFont typeface="Wingdings" panose="05000000000000000000" pitchFamily="2" charset="2"/>
              <a:buChar char="q"/>
            </a:pPr>
            <a:r>
              <a:rPr lang="en-US" altLang="en-US" sz="2800" dirty="0"/>
              <a:t>From this theorem Corollary follows:</a:t>
            </a:r>
            <a:br>
              <a:rPr lang="en-US" altLang="en-US" sz="2800" dirty="0"/>
            </a:br>
            <a:r>
              <a:rPr lang="en-US" altLang="en-US" sz="2800" dirty="0"/>
              <a:t>A language </a:t>
            </a:r>
            <a:r>
              <a:rPr lang="en-US" altLang="en-US" sz="2800" dirty="0">
                <a:latin typeface="Cambria Math" panose="02040503050406030204" pitchFamily="18" charset="0"/>
                <a:ea typeface="Cambria Math" panose="02040503050406030204" pitchFamily="18" charset="0"/>
              </a:rPr>
              <a:t>L</a:t>
            </a:r>
            <a:r>
              <a:rPr lang="en-US" altLang="en-US" sz="2800" dirty="0"/>
              <a:t> is TM-recognizable if and only if some multi-tape TM recognizes </a:t>
            </a:r>
            <a:r>
              <a:rPr lang="en-US" altLang="en-US" sz="2800" dirty="0">
                <a:latin typeface="Cambria Math" panose="02040503050406030204" pitchFamily="18" charset="0"/>
                <a:ea typeface="Cambria Math" panose="02040503050406030204" pitchFamily="18" charset="0"/>
              </a:rPr>
              <a:t>L</a:t>
            </a:r>
            <a:r>
              <a:rPr lang="en-US" altLang="en-US" sz="2800" dirty="0"/>
              <a:t>.</a:t>
            </a:r>
            <a:endParaRPr lang="en-US" sz="2800" dirty="0"/>
          </a:p>
        </p:txBody>
      </p:sp>
      <p:sp>
        <p:nvSpPr>
          <p:cNvPr id="5" name="Text Placeholder 4">
            <a:extLst>
              <a:ext uri="{FF2B5EF4-FFF2-40B4-BE49-F238E27FC236}">
                <a16:creationId xmlns:a16="http://schemas.microsoft.com/office/drawing/2014/main" id="{440902C1-EF83-4288-9023-F4FF161407F4}"/>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4050439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1E707EB-5805-4B4F-BD77-801E974855E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6C5446E-3D96-42FD-A57F-C7C7F43E8AC5}"/>
              </a:ext>
            </a:extLst>
          </p:cNvPr>
          <p:cNvSpPr>
            <a:spLocks noGrp="1"/>
          </p:cNvSpPr>
          <p:nvPr>
            <p:ph type="body" sz="quarter" idx="12"/>
          </p:nvPr>
        </p:nvSpPr>
        <p:spPr/>
        <p:txBody>
          <a:bodyPr/>
          <a:lstStyle/>
          <a:p>
            <a:r>
              <a:rPr lang="en-US" altLang="en-US" dirty="0">
                <a:solidFill>
                  <a:srgbClr val="FF0000"/>
                </a:solidFill>
              </a:rPr>
              <a:t>Nondeterministic TM: Definition</a:t>
            </a:r>
            <a:endParaRPr lang="en-US" dirty="0">
              <a:solidFill>
                <a:srgbClr val="FF0000"/>
              </a:solidFill>
            </a:endParaRPr>
          </a:p>
        </p:txBody>
      </p:sp>
      <p:sp>
        <p:nvSpPr>
          <p:cNvPr id="4" name="Text Placeholder 3">
            <a:extLst>
              <a:ext uri="{FF2B5EF4-FFF2-40B4-BE49-F238E27FC236}">
                <a16:creationId xmlns:a16="http://schemas.microsoft.com/office/drawing/2014/main" id="{1A2799A7-F68A-4D67-AE7B-64DC70768E0E}"/>
              </a:ext>
            </a:extLst>
          </p:cNvPr>
          <p:cNvSpPr>
            <a:spLocks noGrp="1"/>
          </p:cNvSpPr>
          <p:nvPr>
            <p:ph type="body" sz="quarter" idx="13"/>
          </p:nvPr>
        </p:nvSpPr>
        <p:spPr/>
        <p:txBody>
          <a:bodyPr/>
          <a:lstStyle/>
          <a:p>
            <a:pPr algn="just">
              <a:spcBef>
                <a:spcPts val="0"/>
              </a:spcBef>
              <a:spcAft>
                <a:spcPts val="1800"/>
              </a:spcAft>
              <a:buClrTx/>
              <a:buFont typeface="Wingdings" panose="05000000000000000000" pitchFamily="2" charset="2"/>
              <a:buChar char="q"/>
            </a:pPr>
            <a:r>
              <a:rPr lang="en-US" altLang="en-US" sz="2400" dirty="0"/>
              <a:t>A nondeterministic Turing machine </a:t>
            </a:r>
            <a:r>
              <a:rPr lang="en-US" altLang="en-US" sz="2400" dirty="0">
                <a:latin typeface="Cambria Math" panose="02040503050406030204" pitchFamily="18" charset="0"/>
                <a:ea typeface="Cambria Math" panose="02040503050406030204" pitchFamily="18" charset="0"/>
              </a:rPr>
              <a:t>M</a:t>
            </a:r>
            <a:r>
              <a:rPr lang="en-US" altLang="en-US" sz="2400" dirty="0"/>
              <a:t> can have several choices at every step.  </a:t>
            </a:r>
          </a:p>
          <a:p>
            <a:pPr eaLnBrk="1" hangingPunct="1">
              <a:spcBef>
                <a:spcPts val="0"/>
              </a:spcBef>
              <a:spcAft>
                <a:spcPts val="1800"/>
              </a:spcAft>
              <a:buClrTx/>
              <a:buFont typeface="Wingdings" panose="05000000000000000000" pitchFamily="2" charset="2"/>
              <a:buChar char="q"/>
            </a:pPr>
            <a:r>
              <a:rPr lang="en-US" altLang="en-US" sz="2400" dirty="0"/>
              <a:t>It is defined by </a:t>
            </a:r>
            <a:r>
              <a:rPr lang="en-US" altLang="en-US" sz="2400" b="1" dirty="0">
                <a:latin typeface="Cambria Math" panose="02040503050406030204" pitchFamily="18" charset="0"/>
                <a:ea typeface="Cambria Math" panose="02040503050406030204" pitchFamily="18" charset="0"/>
              </a:rPr>
              <a:t>7</a:t>
            </a:r>
            <a:r>
              <a:rPr lang="en-US" altLang="en-US" sz="2400" dirty="0"/>
              <a:t>-tuple </a:t>
            </a:r>
            <a:r>
              <a:rPr lang="en-US" altLang="en-US" sz="2400" b="1" dirty="0">
                <a:latin typeface="Cambria Math" panose="02040503050406030204" pitchFamily="18" charset="0"/>
                <a:ea typeface="Cambria Math" panose="02040503050406030204" pitchFamily="18" charset="0"/>
              </a:rPr>
              <a:t>(Q,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 q</a:t>
            </a:r>
            <a:r>
              <a:rPr lang="en-US" altLang="en-US" sz="2400"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2400" b="1" dirty="0">
                <a:latin typeface="Cambria Math" panose="02040503050406030204" pitchFamily="18" charset="0"/>
                <a:ea typeface="Cambria Math" panose="02040503050406030204" pitchFamily="18" charset="0"/>
              </a:rPr>
              <a:t>)</a:t>
            </a:r>
            <a:r>
              <a:rPr lang="en-US" altLang="en-US" sz="2400" dirty="0"/>
              <a:t>, with</a:t>
            </a:r>
          </a:p>
          <a:p>
            <a:pPr lvl="1">
              <a:spcBef>
                <a:spcPts val="0"/>
              </a:spcBef>
              <a:spcAft>
                <a:spcPts val="1800"/>
              </a:spcAft>
              <a:buFont typeface="Wingdings" panose="05000000000000000000" pitchFamily="2" charset="2"/>
              <a:buChar char="Ø"/>
            </a:pPr>
            <a:r>
              <a:rPr lang="en-US" altLang="en-US" dirty="0"/>
              <a:t> </a:t>
            </a:r>
            <a:r>
              <a:rPr lang="en-US" altLang="en-US" b="1" dirty="0">
                <a:latin typeface="Cambria Math" panose="02040503050406030204" pitchFamily="18" charset="0"/>
                <a:ea typeface="Cambria Math" panose="02040503050406030204" pitchFamily="18" charset="0"/>
              </a:rPr>
              <a:t>Q</a:t>
            </a:r>
            <a:r>
              <a:rPr lang="en-US" altLang="en-US" dirty="0"/>
              <a:t> finite set of states</a:t>
            </a:r>
          </a:p>
          <a:p>
            <a:pPr lvl="1">
              <a:spcBef>
                <a:spcPts val="0"/>
              </a:spcBef>
              <a:spcAft>
                <a:spcPts val="1800"/>
              </a:spcAft>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rPr>
              <a:t>Q</a:t>
            </a:r>
            <a:r>
              <a:rPr lang="en-US" altLang="en-US" dirty="0"/>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and </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t>finite set of states, input alphabet (excluding </a:t>
            </a:r>
            <a:r>
              <a:rPr lang="en-US" altLang="en-US" dirty="0">
                <a:latin typeface="Cambria Math" panose="02040503050406030204" pitchFamily="18" charset="0"/>
                <a:ea typeface="Cambria Math" panose="02040503050406030204" pitchFamily="18" charset="0"/>
              </a:rPr>
              <a:t>⌴</a:t>
            </a:r>
            <a:r>
              <a:rPr lang="en-US" altLang="en-US" dirty="0"/>
              <a:t>), and tape alphabet (including </a:t>
            </a:r>
            <a:r>
              <a:rPr lang="en-US" altLang="en-US" dirty="0">
                <a:latin typeface="Cambria Math" panose="02040503050406030204" pitchFamily="18" charset="0"/>
                <a:ea typeface="Cambria Math" panose="02040503050406030204" pitchFamily="18" charset="0"/>
              </a:rPr>
              <a:t>{⌴} ⋃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t>) respectively.</a:t>
            </a:r>
          </a:p>
          <a:p>
            <a:pPr lvl="1">
              <a:spcBef>
                <a:spcPts val="0"/>
              </a:spcBef>
              <a:spcAft>
                <a:spcPts val="1800"/>
              </a:spcAft>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  </a:t>
            </a:r>
            <a:r>
              <a:rPr lang="en-US" altLang="en-US" dirty="0">
                <a:sym typeface="Symbol" panose="05050102010706020507" pitchFamily="18" charset="2"/>
              </a:rPr>
              <a:t>respectively the start, accept, and reject state</a:t>
            </a:r>
            <a:endParaRPr lang="en-US" altLang="en-US" b="1" dirty="0">
              <a:latin typeface="Cambria Math" panose="02040503050406030204" pitchFamily="18" charset="0"/>
              <a:ea typeface="Cambria Math" panose="02040503050406030204" pitchFamily="18" charset="0"/>
              <a:sym typeface="Symbol" panose="05050102010706020507" pitchFamily="18" charset="2"/>
            </a:endParaRP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Q\{</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dirty="0">
                <a:latin typeface="Cambria Math" panose="02040503050406030204" pitchFamily="18" charset="0"/>
                <a:ea typeface="Cambria Math" panose="02040503050406030204" pitchFamily="18" charset="0"/>
                <a:sym typeface="Symbol" panose="05050102010706020507" pitchFamily="18" charset="2"/>
              </a:rPr>
              <a:t>}     𝒫(Q    {L, R})</a:t>
            </a:r>
            <a:endParaRPr lang="en-US" altLang="en-US" b="1" baseline="30000" dirty="0">
              <a:latin typeface="Cambria Math" panose="02040503050406030204" pitchFamily="18" charset="0"/>
              <a:ea typeface="Cambria Math" panose="02040503050406030204" pitchFamily="18" charset="0"/>
            </a:endParaRPr>
          </a:p>
          <a:p>
            <a:pPr>
              <a:spcBef>
                <a:spcPts val="0"/>
              </a:spcBef>
              <a:spcAft>
                <a:spcPts val="1800"/>
              </a:spcAft>
            </a:pPr>
            <a:endParaRPr lang="en-US" dirty="0"/>
          </a:p>
          <a:p>
            <a:pPr>
              <a:spcBef>
                <a:spcPts val="0"/>
              </a:spcBef>
              <a:spcAft>
                <a:spcPts val="1800"/>
              </a:spcAft>
            </a:pPr>
            <a:endParaRPr lang="en-US" dirty="0"/>
          </a:p>
        </p:txBody>
      </p:sp>
      <p:sp>
        <p:nvSpPr>
          <p:cNvPr id="5" name="Text Placeholder 4">
            <a:extLst>
              <a:ext uri="{FF2B5EF4-FFF2-40B4-BE49-F238E27FC236}">
                <a16:creationId xmlns:a16="http://schemas.microsoft.com/office/drawing/2014/main" id="{29F4A9AB-0E99-4AB7-8971-9F509B578E62}"/>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197844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wipe(left)">
                                      <p:cBhvr>
                                        <p:cTn id="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3AD9CA-CD4E-4E42-B48A-8BB56AE768CF}"/>
              </a:ext>
            </a:extLst>
          </p:cNvPr>
          <p:cNvSpPr>
            <a:spLocks noGrp="1"/>
          </p:cNvSpPr>
          <p:nvPr>
            <p:ph type="title"/>
          </p:nvPr>
        </p:nvSpPr>
        <p:spPr/>
        <p:txBody>
          <a:bodyPr/>
          <a:lstStyle/>
          <a:p>
            <a:r>
              <a:rPr lang="en-US" altLang="en-US" dirty="0"/>
              <a:t>Computing with Nondeterministic TMs</a:t>
            </a:r>
            <a:endParaRPr lang="en-US" dirty="0"/>
          </a:p>
        </p:txBody>
      </p:sp>
      <p:sp>
        <p:nvSpPr>
          <p:cNvPr id="2" name="Content Placeholder 1">
            <a:extLst>
              <a:ext uri="{FF2B5EF4-FFF2-40B4-BE49-F238E27FC236}">
                <a16:creationId xmlns:a16="http://schemas.microsoft.com/office/drawing/2014/main" id="{DAD440FB-6539-4F86-B86C-FB3AECFF7E51}"/>
              </a:ext>
            </a:extLst>
          </p:cNvPr>
          <p:cNvSpPr>
            <a:spLocks noGrp="1"/>
          </p:cNvSpPr>
          <p:nvPr>
            <p:ph idx="1"/>
          </p:nvPr>
        </p:nvSpPr>
        <p:spPr/>
        <p:txBody>
          <a:bodyPr>
            <a:normAutofit fontScale="77500" lnSpcReduction="20000"/>
          </a:bodyPr>
          <a:lstStyle/>
          <a:p>
            <a:pPr algn="just" eaLnBrk="1" hangingPunct="1">
              <a:lnSpc>
                <a:spcPct val="110000"/>
              </a:lnSpc>
              <a:spcBef>
                <a:spcPts val="0"/>
              </a:spcBef>
              <a:spcAft>
                <a:spcPts val="1200"/>
              </a:spcAft>
              <a:buClrTx/>
            </a:pPr>
            <a:r>
              <a:rPr lang="en-US" altLang="en-US" sz="2400" dirty="0"/>
              <a:t>Evolution of the nondeterministic TM</a:t>
            </a:r>
            <a:br>
              <a:rPr lang="en-US" altLang="en-US" sz="2400" dirty="0"/>
            </a:br>
            <a:r>
              <a:rPr lang="en-US" altLang="en-US" sz="2400" dirty="0"/>
              <a:t>represented by a tree of </a:t>
            </a:r>
            <a:r>
              <a:rPr lang="en-US" altLang="en-US" sz="2400" b="1" dirty="0"/>
              <a:t>configurations</a:t>
            </a:r>
            <a:r>
              <a:rPr lang="en-US" altLang="en-US" sz="2400" dirty="0"/>
              <a:t> (</a:t>
            </a:r>
            <a:r>
              <a:rPr lang="en-US" altLang="en-US" sz="2400" i="1" dirty="0"/>
              <a:t>multiple path/choice</a:t>
            </a:r>
            <a:r>
              <a:rPr lang="en-US" altLang="en-US" sz="2400" dirty="0"/>
              <a:t>)</a:t>
            </a:r>
          </a:p>
          <a:p>
            <a:pPr algn="just" eaLnBrk="1" hangingPunct="1">
              <a:lnSpc>
                <a:spcPct val="110000"/>
              </a:lnSpc>
              <a:spcBef>
                <a:spcPts val="0"/>
              </a:spcBef>
              <a:spcAft>
                <a:spcPts val="1200"/>
              </a:spcAft>
              <a:buClrTx/>
            </a:pPr>
            <a:r>
              <a:rPr lang="en-US" altLang="en-US" dirty="0"/>
              <a:t>Search every path down the tree for </a:t>
            </a:r>
            <a:r>
              <a:rPr lang="en-US" altLang="en-US" i="1" dirty="0"/>
              <a:t>accepting configurations</a:t>
            </a:r>
            <a:r>
              <a:rPr lang="en-US" altLang="en-US" dirty="0"/>
              <a:t>. </a:t>
            </a:r>
            <a:r>
              <a:rPr lang="en-US" altLang="en-US" sz="2400" dirty="0"/>
              <a:t>TM accepts with at least one accepting leave.</a:t>
            </a:r>
            <a:endParaRPr lang="en-US" altLang="en-US" dirty="0"/>
          </a:p>
          <a:p>
            <a:pPr algn="just">
              <a:lnSpc>
                <a:spcPct val="110000"/>
              </a:lnSpc>
              <a:spcBef>
                <a:spcPts val="0"/>
              </a:spcBef>
              <a:spcAft>
                <a:spcPts val="1200"/>
              </a:spcAft>
              <a:buClrTx/>
            </a:pPr>
            <a:r>
              <a:rPr lang="en-US" altLang="en-US" sz="2600" dirty="0"/>
              <a:t>Bad idea: “depth first”: </a:t>
            </a:r>
            <a:r>
              <a:rPr lang="en-US" altLang="en-US" sz="2400" dirty="0"/>
              <a:t>This approach can get lost in never-halting paths. </a:t>
            </a:r>
          </a:p>
          <a:p>
            <a:pPr algn="just">
              <a:lnSpc>
                <a:spcPct val="110000"/>
              </a:lnSpc>
              <a:spcBef>
                <a:spcPts val="0"/>
              </a:spcBef>
              <a:spcAft>
                <a:spcPts val="1200"/>
              </a:spcAft>
              <a:buClrTx/>
            </a:pPr>
            <a:r>
              <a:rPr lang="en-US" altLang="en-US" sz="2600" dirty="0"/>
              <a:t>Good idea: “breadth first”. </a:t>
            </a:r>
          </a:p>
          <a:p>
            <a:pPr lvl="1" algn="just">
              <a:lnSpc>
                <a:spcPct val="110000"/>
              </a:lnSpc>
              <a:spcBef>
                <a:spcPts val="0"/>
              </a:spcBef>
              <a:spcAft>
                <a:spcPts val="1200"/>
              </a:spcAft>
              <a:buClrTx/>
              <a:buFont typeface="Wingdings" panose="05000000000000000000" pitchFamily="2" charset="2"/>
              <a:buChar char="Ø"/>
            </a:pPr>
            <a:r>
              <a:rPr lang="en-US" altLang="en-US" sz="2400" dirty="0"/>
              <a:t>List all possible configurations of the non-deterministic TM as a queue.  </a:t>
            </a:r>
          </a:p>
          <a:p>
            <a:pPr lvl="1" algn="just">
              <a:lnSpc>
                <a:spcPct val="110000"/>
              </a:lnSpc>
              <a:spcBef>
                <a:spcPts val="0"/>
              </a:spcBef>
              <a:spcAft>
                <a:spcPts val="1200"/>
              </a:spcAft>
              <a:buClrTx/>
              <a:buFont typeface="Wingdings" panose="05000000000000000000" pitchFamily="2" charset="2"/>
              <a:buChar char="Ø"/>
            </a:pPr>
            <a:r>
              <a:rPr lang="en-US" altLang="en-US" sz="2400" dirty="0"/>
              <a:t>Starting with the (start) configuration at the root (level 0; C</a:t>
            </a:r>
            <a:r>
              <a:rPr lang="en-US" altLang="en-US" sz="2400" baseline="-25000" dirty="0"/>
              <a:t>1</a:t>
            </a:r>
            <a:r>
              <a:rPr lang="en-US" altLang="en-US" sz="2400" dirty="0"/>
              <a:t>), followed by all possible configuration from root configuration (level 1; C</a:t>
            </a:r>
            <a:r>
              <a:rPr lang="en-US" altLang="en-US" sz="2400" baseline="-25000" dirty="0"/>
              <a:t>2</a:t>
            </a:r>
            <a:r>
              <a:rPr lang="en-US" altLang="en-US" sz="2400" dirty="0"/>
              <a:t>, C</a:t>
            </a:r>
            <a:r>
              <a:rPr lang="en-US" altLang="en-US" sz="2400" baseline="-25000" dirty="0"/>
              <a:t>3</a:t>
            </a:r>
            <a:r>
              <a:rPr lang="en-US" altLang="en-US" sz="2400" dirty="0"/>
              <a:t>, C</a:t>
            </a:r>
            <a:r>
              <a:rPr lang="en-US" altLang="en-US" sz="2400" baseline="-25000" dirty="0"/>
              <a:t>4</a:t>
            </a:r>
            <a:r>
              <a:rPr lang="en-US" altLang="en-US" sz="2400" dirty="0"/>
              <a:t>), followed by all possible configuration from level 1 (C</a:t>
            </a:r>
            <a:r>
              <a:rPr lang="en-US" altLang="en-US" sz="2400" baseline="-25000" dirty="0"/>
              <a:t>5</a:t>
            </a:r>
            <a:r>
              <a:rPr lang="en-US" altLang="en-US" sz="2400" dirty="0"/>
              <a:t>, C</a:t>
            </a:r>
            <a:r>
              <a:rPr lang="en-US" altLang="en-US" sz="2400" baseline="-25000" dirty="0"/>
              <a:t>6</a:t>
            </a:r>
            <a:r>
              <a:rPr lang="en-US" altLang="en-US" sz="2400" dirty="0"/>
              <a:t>, …), and so on. </a:t>
            </a:r>
          </a:p>
          <a:p>
            <a:pPr lvl="1" algn="just">
              <a:lnSpc>
                <a:spcPct val="110000"/>
              </a:lnSpc>
              <a:spcBef>
                <a:spcPts val="0"/>
              </a:spcBef>
              <a:spcAft>
                <a:spcPts val="1200"/>
              </a:spcAft>
              <a:buClrTx/>
              <a:buFont typeface="Wingdings" panose="05000000000000000000" pitchFamily="2" charset="2"/>
              <a:buChar char="Ø"/>
            </a:pPr>
            <a:r>
              <a:rPr lang="en-US" altLang="en-US" sz="2400" dirty="0"/>
              <a:t>The simulating TM accepts whenever it lists an accepting configuration. </a:t>
            </a:r>
          </a:p>
          <a:p>
            <a:pPr algn="just">
              <a:lnSpc>
                <a:spcPct val="110000"/>
              </a:lnSpc>
              <a:spcBef>
                <a:spcPts val="0"/>
              </a:spcBef>
              <a:spcAft>
                <a:spcPts val="1200"/>
              </a:spcAft>
              <a:buClrTx/>
            </a:pPr>
            <a:endParaRPr lang="en-US" dirty="0"/>
          </a:p>
          <a:p>
            <a:pPr algn="just" eaLnBrk="1" hangingPunct="1">
              <a:lnSpc>
                <a:spcPct val="110000"/>
              </a:lnSpc>
              <a:spcBef>
                <a:spcPts val="0"/>
              </a:spcBef>
              <a:spcAft>
                <a:spcPts val="1200"/>
              </a:spcAft>
              <a:buClrTx/>
            </a:pPr>
            <a:endParaRPr lang="en-US" altLang="en-US" sz="2400" dirty="0"/>
          </a:p>
          <a:p>
            <a:pPr>
              <a:lnSpc>
                <a:spcPct val="110000"/>
              </a:lnSpc>
              <a:spcBef>
                <a:spcPts val="0"/>
              </a:spcBef>
              <a:spcAft>
                <a:spcPts val="1200"/>
              </a:spcAft>
              <a:buClrTx/>
            </a:pPr>
            <a:endParaRPr lang="en-US" dirty="0"/>
          </a:p>
        </p:txBody>
      </p:sp>
      <p:sp>
        <p:nvSpPr>
          <p:cNvPr id="4" name="Text Placeholder 3">
            <a:extLst>
              <a:ext uri="{FF2B5EF4-FFF2-40B4-BE49-F238E27FC236}">
                <a16:creationId xmlns:a16="http://schemas.microsoft.com/office/drawing/2014/main" id="{61FD6000-7227-48BE-93EF-9CC47AADBF55}"/>
              </a:ext>
            </a:extLst>
          </p:cNvPr>
          <p:cNvSpPr>
            <a:spLocks noGrp="1"/>
          </p:cNvSpPr>
          <p:nvPr>
            <p:ph type="body" sz="half" idx="2"/>
          </p:nvPr>
        </p:nvSpPr>
        <p:spPr/>
        <p:txBody>
          <a:bodyPr>
            <a:normAutofit/>
          </a:bodyPr>
          <a:lstStyle/>
          <a:p>
            <a:r>
              <a:rPr lang="en-US" sz="2000" dirty="0"/>
              <a:t>Configuration Tree</a:t>
            </a:r>
          </a:p>
          <a:p>
            <a:endParaRPr lang="en-US" sz="2000" dirty="0"/>
          </a:p>
        </p:txBody>
      </p:sp>
      <p:sp>
        <p:nvSpPr>
          <p:cNvPr id="3" name="Footer Placeholder 2">
            <a:extLst>
              <a:ext uri="{FF2B5EF4-FFF2-40B4-BE49-F238E27FC236}">
                <a16:creationId xmlns:a16="http://schemas.microsoft.com/office/drawing/2014/main" id="{B2A23F7E-694E-4DAB-9743-90C4B1F5A7FB}"/>
              </a:ext>
            </a:extLst>
          </p:cNvPr>
          <p:cNvSpPr>
            <a:spLocks noGrp="1"/>
          </p:cNvSpPr>
          <p:nvPr>
            <p:ph type="ftr" sz="quarter" idx="11"/>
          </p:nvPr>
        </p:nvSpPr>
        <p:spPr/>
        <p:txBody>
          <a:bodyPr/>
          <a:lstStyle/>
          <a:p>
            <a:r>
              <a:rPr lang="en-US"/>
              <a:t>CSC3113: Theory of Computation</a:t>
            </a:r>
          </a:p>
        </p:txBody>
      </p:sp>
      <p:pic>
        <p:nvPicPr>
          <p:cNvPr id="8" name="Picture Placeholder 7" descr="A close up of text on a black background&#10;&#10;Description automatically generated">
            <a:extLst>
              <a:ext uri="{FF2B5EF4-FFF2-40B4-BE49-F238E27FC236}">
                <a16:creationId xmlns:a16="http://schemas.microsoft.com/office/drawing/2014/main" id="{C2B05993-78CA-450B-8358-45EB3373BCB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1046" r="1046"/>
          <a:stretch/>
        </p:blipFill>
        <p:spPr/>
      </p:pic>
    </p:spTree>
    <p:extLst>
      <p:ext uri="{BB962C8B-B14F-4D97-AF65-F5344CB8AC3E}">
        <p14:creationId xmlns:p14="http://schemas.microsoft.com/office/powerpoint/2010/main" val="984714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7B7005-1B81-4BD3-8316-F0B8F0F2DA7D}"/>
              </a:ext>
            </a:extLst>
          </p:cNvPr>
          <p:cNvSpPr>
            <a:spLocks noGrp="1"/>
          </p:cNvSpPr>
          <p:nvPr>
            <p:ph type="title"/>
          </p:nvPr>
        </p:nvSpPr>
        <p:spPr/>
        <p:txBody>
          <a:bodyPr/>
          <a:lstStyle/>
          <a:p>
            <a:r>
              <a:rPr lang="en-US" altLang="en-US" dirty="0"/>
              <a:t>Computing with Nondeterministic TMs</a:t>
            </a:r>
            <a:endParaRPr lang="en-US" dirty="0"/>
          </a:p>
        </p:txBody>
      </p:sp>
      <p:sp>
        <p:nvSpPr>
          <p:cNvPr id="2" name="Content Placeholder 1">
            <a:extLst>
              <a:ext uri="{FF2B5EF4-FFF2-40B4-BE49-F238E27FC236}">
                <a16:creationId xmlns:a16="http://schemas.microsoft.com/office/drawing/2014/main" id="{7A685F3D-F2AD-4533-99B4-51D4221931B1}"/>
              </a:ext>
            </a:extLst>
          </p:cNvPr>
          <p:cNvSpPr>
            <a:spLocks noGrp="1"/>
          </p:cNvSpPr>
          <p:nvPr>
            <p:ph idx="1"/>
          </p:nvPr>
        </p:nvSpPr>
        <p:spPr/>
        <p:txBody>
          <a:bodyPr>
            <a:normAutofit fontScale="92500"/>
          </a:bodyPr>
          <a:lstStyle/>
          <a:p>
            <a:pPr algn="just" eaLnBrk="1" hangingPunct="1">
              <a:lnSpc>
                <a:spcPct val="90000"/>
              </a:lnSpc>
              <a:buClrTx/>
            </a:pPr>
            <a:r>
              <a:rPr lang="en-US" altLang="en-US" sz="2400" dirty="0"/>
              <a:t>Let </a:t>
            </a:r>
            <a:r>
              <a:rPr lang="en-US" altLang="en-US" sz="2400" b="1" i="1" dirty="0"/>
              <a:t>b</a:t>
            </a:r>
            <a:r>
              <a:rPr lang="en-US" altLang="en-US" sz="2400" dirty="0"/>
              <a:t> be the maximum number of children of a node in the configuration tree.</a:t>
            </a:r>
          </a:p>
          <a:p>
            <a:pPr algn="just" eaLnBrk="1" hangingPunct="1">
              <a:lnSpc>
                <a:spcPct val="90000"/>
              </a:lnSpc>
              <a:buClrTx/>
            </a:pPr>
            <a:r>
              <a:rPr lang="en-US" altLang="en-US" sz="2400" dirty="0"/>
              <a:t>Any tree node can be uniquely identified  by a string </a:t>
            </a:r>
            <a:r>
              <a:rPr lang="en-US" altLang="en-US" sz="2400" b="1" dirty="0">
                <a:sym typeface="Symbol" panose="05050102010706020507" pitchFamily="18" charset="2"/>
              </a:rPr>
              <a:t> </a:t>
            </a:r>
            <a:r>
              <a:rPr lang="en-US" altLang="en-US" sz="2400" b="1" dirty="0"/>
              <a:t>{1,…,</a:t>
            </a:r>
            <a:r>
              <a:rPr lang="en-US" altLang="en-US" sz="2400" b="1" i="1" dirty="0"/>
              <a:t>b</a:t>
            </a:r>
            <a:r>
              <a:rPr lang="en-US" altLang="en-US" sz="2400" b="1" dirty="0"/>
              <a:t>}*</a:t>
            </a:r>
            <a:r>
              <a:rPr lang="en-US" altLang="en-US" sz="2400" dirty="0"/>
              <a:t>. Example:</a:t>
            </a:r>
          </a:p>
          <a:p>
            <a:pPr lvl="1">
              <a:lnSpc>
                <a:spcPct val="90000"/>
              </a:lnSpc>
              <a:buClrTx/>
              <a:buFont typeface="Wingdings" panose="05000000000000000000" pitchFamily="2" charset="2"/>
              <a:buChar char="Ø"/>
            </a:pPr>
            <a:r>
              <a:rPr lang="en-US" altLang="en-US" sz="2200" dirty="0"/>
              <a:t>Location of </a:t>
            </a:r>
            <a:r>
              <a:rPr lang="en-US" altLang="en-US" sz="2200" b="1" dirty="0"/>
              <a:t>REJECT</a:t>
            </a:r>
            <a:r>
              <a:rPr lang="en-US" altLang="en-US" sz="2200" dirty="0"/>
              <a:t> configuration is </a:t>
            </a:r>
            <a:r>
              <a:rPr lang="en-US" altLang="en-US" sz="2200" b="1" dirty="0"/>
              <a:t>31</a:t>
            </a:r>
            <a:r>
              <a:rPr lang="en-US" altLang="en-US" sz="2200" dirty="0"/>
              <a:t> [</a:t>
            </a:r>
            <a:r>
              <a:rPr lang="en-US" altLang="en-US" sz="2200" b="1" dirty="0"/>
              <a:t>3</a:t>
            </a:r>
            <a:r>
              <a:rPr lang="en-US" altLang="en-US" sz="2200" baseline="30000" dirty="0"/>
              <a:t>rd</a:t>
            </a:r>
            <a:r>
              <a:rPr lang="en-US" altLang="en-US" sz="2200" dirty="0"/>
              <a:t> node </a:t>
            </a:r>
            <a:r>
              <a:rPr lang="en-US" altLang="en-US" sz="2200" b="1" dirty="0"/>
              <a:t>C</a:t>
            </a:r>
            <a:r>
              <a:rPr lang="en-US" altLang="en-US" sz="2200" b="1" baseline="-25000" dirty="0"/>
              <a:t>4</a:t>
            </a:r>
            <a:r>
              <a:rPr lang="en-US" altLang="en-US" sz="2200" dirty="0"/>
              <a:t> from root, </a:t>
            </a:r>
            <a:r>
              <a:rPr lang="en-US" altLang="en-US" sz="2200" b="1" dirty="0"/>
              <a:t>1</a:t>
            </a:r>
            <a:r>
              <a:rPr lang="en-US" altLang="en-US" sz="2200" baseline="30000" dirty="0"/>
              <a:t>st</a:t>
            </a:r>
            <a:r>
              <a:rPr lang="en-US" altLang="en-US" sz="2200" dirty="0"/>
              <a:t> node </a:t>
            </a:r>
            <a:r>
              <a:rPr lang="en-US" altLang="en-US" b="1" dirty="0"/>
              <a:t>REJECT</a:t>
            </a:r>
            <a:r>
              <a:rPr lang="en-US" altLang="en-US" sz="2200" dirty="0"/>
              <a:t> from </a:t>
            </a:r>
            <a:r>
              <a:rPr lang="en-US" altLang="en-US" sz="2200" b="1" dirty="0"/>
              <a:t>C</a:t>
            </a:r>
            <a:r>
              <a:rPr lang="en-US" altLang="en-US" sz="2200" b="1" baseline="-25000" dirty="0"/>
              <a:t>4</a:t>
            </a:r>
            <a:r>
              <a:rPr lang="en-US" altLang="en-US" sz="2200" dirty="0"/>
              <a:t>]. </a:t>
            </a:r>
          </a:p>
          <a:p>
            <a:pPr lvl="1" algn="just">
              <a:lnSpc>
                <a:spcPct val="90000"/>
              </a:lnSpc>
              <a:buClrTx/>
              <a:buFont typeface="Wingdings" panose="05000000000000000000" pitchFamily="2" charset="2"/>
              <a:buChar char="Ø"/>
            </a:pPr>
            <a:r>
              <a:rPr lang="en-US" altLang="en-US" sz="2200" dirty="0"/>
              <a:t>Location of </a:t>
            </a:r>
            <a:r>
              <a:rPr lang="en-US" altLang="en-US" sz="2200" b="1" dirty="0"/>
              <a:t>C</a:t>
            </a:r>
            <a:r>
              <a:rPr lang="en-US" altLang="en-US" sz="2200" b="1" baseline="-25000" dirty="0"/>
              <a:t>6</a:t>
            </a:r>
            <a:r>
              <a:rPr lang="en-US" altLang="en-US" sz="2200" dirty="0"/>
              <a:t> is </a:t>
            </a:r>
            <a:r>
              <a:rPr lang="en-US" altLang="en-US" sz="2200" b="1" dirty="0"/>
              <a:t>12</a:t>
            </a:r>
            <a:r>
              <a:rPr lang="en-US" altLang="en-US" sz="2200" dirty="0"/>
              <a:t>. [</a:t>
            </a:r>
            <a:r>
              <a:rPr lang="en-US" altLang="en-US" sz="2200" b="1" dirty="0"/>
              <a:t>1</a:t>
            </a:r>
            <a:r>
              <a:rPr lang="en-US" altLang="en-US" sz="2200" baseline="30000" dirty="0"/>
              <a:t>st </a:t>
            </a:r>
            <a:r>
              <a:rPr lang="en-US" altLang="en-US" sz="2200" dirty="0"/>
              <a:t>node </a:t>
            </a:r>
            <a:r>
              <a:rPr lang="en-US" altLang="en-US" sz="2200" b="1" dirty="0"/>
              <a:t>C</a:t>
            </a:r>
            <a:r>
              <a:rPr lang="en-US" altLang="en-US" sz="2200" b="1" baseline="-25000" dirty="0"/>
              <a:t>2</a:t>
            </a:r>
            <a:r>
              <a:rPr lang="en-US" altLang="en-US" sz="2200" dirty="0"/>
              <a:t> from root, </a:t>
            </a:r>
            <a:r>
              <a:rPr lang="en-US" altLang="en-US" sz="2200" b="1" dirty="0"/>
              <a:t>2</a:t>
            </a:r>
            <a:r>
              <a:rPr lang="en-US" altLang="en-US" sz="2200" baseline="30000" dirty="0"/>
              <a:t>nd </a:t>
            </a:r>
            <a:r>
              <a:rPr lang="en-US" altLang="en-US" sz="2200" dirty="0"/>
              <a:t>node </a:t>
            </a:r>
            <a:r>
              <a:rPr lang="en-US" altLang="en-US" sz="2200" b="1" dirty="0"/>
              <a:t>C</a:t>
            </a:r>
            <a:r>
              <a:rPr lang="en-US" altLang="en-US" sz="2200" b="1" baseline="-25000" dirty="0"/>
              <a:t>6</a:t>
            </a:r>
            <a:r>
              <a:rPr lang="en-US" altLang="en-US" sz="2200" dirty="0"/>
              <a:t> from </a:t>
            </a:r>
            <a:r>
              <a:rPr lang="en-US" altLang="en-US" sz="2200" b="1" dirty="0"/>
              <a:t>C</a:t>
            </a:r>
            <a:r>
              <a:rPr lang="en-US" altLang="en-US" sz="2200" b="1" baseline="-25000" dirty="0"/>
              <a:t>2</a:t>
            </a:r>
            <a:r>
              <a:rPr lang="en-US" altLang="en-US" sz="2200" dirty="0"/>
              <a:t>]</a:t>
            </a:r>
          </a:p>
          <a:p>
            <a:pPr algn="just" eaLnBrk="1" hangingPunct="1">
              <a:lnSpc>
                <a:spcPct val="90000"/>
              </a:lnSpc>
              <a:buClrTx/>
            </a:pPr>
            <a:r>
              <a:rPr lang="en-US" altLang="en-US" sz="2200" dirty="0"/>
              <a:t>So, the selection of the nodes is done according to the lexicographical listing – </a:t>
            </a:r>
          </a:p>
          <a:p>
            <a:pPr marL="0" indent="0" algn="just" eaLnBrk="1" hangingPunct="1">
              <a:lnSpc>
                <a:spcPct val="90000"/>
              </a:lnSpc>
              <a:buNone/>
            </a:pPr>
            <a:r>
              <a:rPr lang="en-US" altLang="en-US" sz="2200" dirty="0">
                <a:sym typeface="Symbol" panose="05050102010706020507" pitchFamily="18" charset="2"/>
              </a:rPr>
              <a:t></a:t>
            </a:r>
            <a:r>
              <a:rPr lang="en-US" altLang="en-US" sz="2200" dirty="0"/>
              <a:t>, </a:t>
            </a:r>
          </a:p>
          <a:p>
            <a:pPr marL="0" indent="0" algn="just" eaLnBrk="1" hangingPunct="1">
              <a:lnSpc>
                <a:spcPct val="90000"/>
              </a:lnSpc>
              <a:buNone/>
            </a:pPr>
            <a:r>
              <a:rPr lang="en-US" altLang="en-US" sz="2200" dirty="0"/>
              <a:t>1, 2,…, b, </a:t>
            </a:r>
          </a:p>
          <a:p>
            <a:pPr marL="0" indent="0" algn="just" eaLnBrk="1" hangingPunct="1">
              <a:lnSpc>
                <a:spcPct val="90000"/>
              </a:lnSpc>
              <a:buNone/>
            </a:pPr>
            <a:r>
              <a:rPr lang="en-US" altLang="en-US" sz="2200" dirty="0"/>
              <a:t>11,12,…,1b, 21,…,2b, …, b1,…,bb, </a:t>
            </a:r>
          </a:p>
          <a:p>
            <a:pPr marL="0" indent="0" algn="just" eaLnBrk="1" hangingPunct="1">
              <a:lnSpc>
                <a:spcPct val="90000"/>
              </a:lnSpc>
              <a:buNone/>
            </a:pPr>
            <a:r>
              <a:rPr lang="en-US" altLang="en-US" sz="2200" dirty="0"/>
              <a:t>111,…,11b,...,1bb, b11,…b1b,…</a:t>
            </a:r>
            <a:r>
              <a:rPr lang="en-US" altLang="en-US" sz="2200" dirty="0" err="1"/>
              <a:t>bbb</a:t>
            </a:r>
            <a:r>
              <a:rPr lang="en-US" altLang="en-US" sz="2200" dirty="0"/>
              <a:t>,</a:t>
            </a:r>
          </a:p>
          <a:p>
            <a:pPr marL="0" indent="0" algn="just" eaLnBrk="1" hangingPunct="1">
              <a:lnSpc>
                <a:spcPct val="90000"/>
              </a:lnSpc>
              <a:buNone/>
            </a:pPr>
            <a:r>
              <a:rPr lang="en-US" altLang="en-US" sz="2200" dirty="0"/>
              <a:t>1111, …., …., …., </a:t>
            </a:r>
            <a:r>
              <a:rPr lang="en-US" altLang="en-US" sz="2200" dirty="0" err="1"/>
              <a:t>bbbb</a:t>
            </a:r>
            <a:r>
              <a:rPr lang="en-US" altLang="en-US" sz="2200" dirty="0"/>
              <a:t>, </a:t>
            </a:r>
          </a:p>
          <a:p>
            <a:pPr marL="0" indent="0" algn="just" eaLnBrk="1" hangingPunct="1">
              <a:lnSpc>
                <a:spcPct val="90000"/>
              </a:lnSpc>
              <a:buNone/>
            </a:pPr>
            <a:r>
              <a:rPr lang="en-US" altLang="en-US" sz="2200" dirty="0"/>
              <a:t>And so on…</a:t>
            </a:r>
          </a:p>
          <a:p>
            <a:pPr marL="0" indent="0" algn="just" eaLnBrk="1" hangingPunct="1">
              <a:lnSpc>
                <a:spcPct val="90000"/>
              </a:lnSpc>
              <a:buNone/>
            </a:pPr>
            <a:endParaRPr lang="en-US" dirty="0"/>
          </a:p>
          <a:p>
            <a:endParaRPr lang="en-US" dirty="0"/>
          </a:p>
        </p:txBody>
      </p:sp>
      <p:sp>
        <p:nvSpPr>
          <p:cNvPr id="4" name="Text Placeholder 3">
            <a:extLst>
              <a:ext uri="{FF2B5EF4-FFF2-40B4-BE49-F238E27FC236}">
                <a16:creationId xmlns:a16="http://schemas.microsoft.com/office/drawing/2014/main" id="{CB7001C8-AD48-4C56-A519-1CA7FC07A1B2}"/>
              </a:ext>
            </a:extLst>
          </p:cNvPr>
          <p:cNvSpPr>
            <a:spLocks noGrp="1"/>
          </p:cNvSpPr>
          <p:nvPr>
            <p:ph type="body" sz="half" idx="2"/>
          </p:nvPr>
        </p:nvSpPr>
        <p:spPr/>
        <p:txBody>
          <a:bodyPr/>
          <a:lstStyle/>
          <a:p>
            <a:r>
              <a:rPr lang="en-US" dirty="0"/>
              <a:t>Configuration tree with string as address</a:t>
            </a:r>
          </a:p>
        </p:txBody>
      </p:sp>
      <p:sp>
        <p:nvSpPr>
          <p:cNvPr id="3" name="Footer Placeholder 2">
            <a:extLst>
              <a:ext uri="{FF2B5EF4-FFF2-40B4-BE49-F238E27FC236}">
                <a16:creationId xmlns:a16="http://schemas.microsoft.com/office/drawing/2014/main" id="{230A1C92-EB69-4F8C-B283-D239B30BE5F7}"/>
              </a:ext>
            </a:extLst>
          </p:cNvPr>
          <p:cNvSpPr>
            <a:spLocks noGrp="1"/>
          </p:cNvSpPr>
          <p:nvPr>
            <p:ph type="ftr" sz="quarter" idx="11"/>
          </p:nvPr>
        </p:nvSpPr>
        <p:spPr/>
        <p:txBody>
          <a:bodyPr/>
          <a:lstStyle/>
          <a:p>
            <a:r>
              <a:rPr lang="en-US"/>
              <a:t>CSC3113: Theory of Computation</a:t>
            </a:r>
          </a:p>
        </p:txBody>
      </p:sp>
      <p:pic>
        <p:nvPicPr>
          <p:cNvPr id="12" name="Picture Placeholder 11" descr="A close up of a map&#10;&#10;Description automatically generated">
            <a:extLst>
              <a:ext uri="{FF2B5EF4-FFF2-40B4-BE49-F238E27FC236}">
                <a16:creationId xmlns:a16="http://schemas.microsoft.com/office/drawing/2014/main" id="{4BCA4EC5-6B5B-4088-BAD1-A6B1A741F928}"/>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803" r="803"/>
          <a:stretch/>
        </p:blipFill>
        <p:spPr>
          <a:xfrm>
            <a:off x="155948" y="1460885"/>
            <a:ext cx="4188489" cy="3756121"/>
          </a:xfrm>
        </p:spPr>
      </p:pic>
    </p:spTree>
    <p:extLst>
      <p:ext uri="{BB962C8B-B14F-4D97-AF65-F5344CB8AC3E}">
        <p14:creationId xmlns:p14="http://schemas.microsoft.com/office/powerpoint/2010/main" val="312880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C8567B-5387-4703-8D85-59C5232F7851}"/>
              </a:ext>
            </a:extLst>
          </p:cNvPr>
          <p:cNvSpPr>
            <a:spLocks noGrp="1"/>
          </p:cNvSpPr>
          <p:nvPr>
            <p:ph type="ftr" sz="quarter" idx="11"/>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2885EF7A-6917-47B3-9666-E4373A81C938}"/>
              </a:ext>
            </a:extLst>
          </p:cNvPr>
          <p:cNvSpPr>
            <a:spLocks noGrp="1"/>
          </p:cNvSpPr>
          <p:nvPr>
            <p:ph type="body" sz="half" idx="2"/>
          </p:nvPr>
        </p:nvSpPr>
        <p:spPr/>
        <p:txBody>
          <a:bodyPr>
            <a:normAutofit/>
          </a:bodyPr>
          <a:lstStyle/>
          <a:p>
            <a:r>
              <a:rPr lang="en-US" dirty="0"/>
              <a:t>Implementing Breadth-first search in 3-tape TM</a:t>
            </a:r>
          </a:p>
        </p:txBody>
      </p:sp>
      <p:sp>
        <p:nvSpPr>
          <p:cNvPr id="5" name="Title 4">
            <a:extLst>
              <a:ext uri="{FF2B5EF4-FFF2-40B4-BE49-F238E27FC236}">
                <a16:creationId xmlns:a16="http://schemas.microsoft.com/office/drawing/2014/main" id="{81A7B5C9-A040-49B6-BEB8-9A05DB3AA714}"/>
              </a:ext>
            </a:extLst>
          </p:cNvPr>
          <p:cNvSpPr>
            <a:spLocks noGrp="1"/>
          </p:cNvSpPr>
          <p:nvPr>
            <p:ph type="title"/>
          </p:nvPr>
        </p:nvSpPr>
        <p:spPr/>
        <p:txBody>
          <a:bodyPr/>
          <a:lstStyle/>
          <a:p>
            <a:r>
              <a:rPr lang="en-US" altLang="en-US" sz="2000" dirty="0"/>
              <a:t>Simulating Nondeterministic TMs with Deterministic Ones</a:t>
            </a:r>
            <a:endParaRPr lang="en-US" sz="2000" dirty="0"/>
          </a:p>
        </p:txBody>
      </p:sp>
      <p:pic>
        <p:nvPicPr>
          <p:cNvPr id="19" name="Picture Placeholder 18" descr="A close up of a clock&#10;&#10;Description automatically generated">
            <a:extLst>
              <a:ext uri="{FF2B5EF4-FFF2-40B4-BE49-F238E27FC236}">
                <a16:creationId xmlns:a16="http://schemas.microsoft.com/office/drawing/2014/main" id="{07B4CCEE-A634-4E45-A42F-AA0DC509725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93428" y="286796"/>
            <a:ext cx="5931522" cy="2427241"/>
          </a:xfrm>
        </p:spPr>
      </p:pic>
      <p:sp>
        <p:nvSpPr>
          <p:cNvPr id="2" name="Content Placeholder 1">
            <a:extLst>
              <a:ext uri="{FF2B5EF4-FFF2-40B4-BE49-F238E27FC236}">
                <a16:creationId xmlns:a16="http://schemas.microsoft.com/office/drawing/2014/main" id="{F3884963-D85B-4967-82E3-7EB26C59B013}"/>
              </a:ext>
            </a:extLst>
          </p:cNvPr>
          <p:cNvSpPr>
            <a:spLocks noGrp="1"/>
          </p:cNvSpPr>
          <p:nvPr>
            <p:ph sz="quarter" idx="14"/>
          </p:nvPr>
        </p:nvSpPr>
        <p:spPr/>
        <p:txBody>
          <a:bodyPr>
            <a:normAutofit fontScale="77500" lnSpcReduction="20000"/>
          </a:bodyPr>
          <a:lstStyle/>
          <a:p>
            <a:pPr algn="just" eaLnBrk="1" hangingPunct="1">
              <a:lnSpc>
                <a:spcPct val="90000"/>
              </a:lnSpc>
              <a:buClrTx/>
              <a:buFont typeface="Wingdings" panose="05000000000000000000" pitchFamily="2" charset="2"/>
              <a:buChar char="q"/>
            </a:pPr>
            <a:r>
              <a:rPr lang="en-US" altLang="en-US" dirty="0"/>
              <a:t>A nondeterministic TM can be simulated by 3-tape deterministic TM.</a:t>
            </a:r>
          </a:p>
          <a:p>
            <a:pPr lvl="1" algn="just">
              <a:lnSpc>
                <a:spcPct val="90000"/>
              </a:lnSpc>
              <a:buFont typeface="Wingdings" panose="05000000000000000000" pitchFamily="2" charset="2"/>
              <a:buChar char="Ø"/>
            </a:pPr>
            <a:r>
              <a:rPr lang="en-US" dirty="0"/>
              <a:t>Tape 1 contains the actual input (never changed)</a:t>
            </a:r>
          </a:p>
          <a:p>
            <a:pPr lvl="1" algn="just">
              <a:lnSpc>
                <a:spcPct val="90000"/>
              </a:lnSpc>
              <a:buFont typeface="Wingdings" panose="05000000000000000000" pitchFamily="2" charset="2"/>
              <a:buChar char="Ø"/>
            </a:pPr>
            <a:r>
              <a:rPr lang="en-US" dirty="0"/>
              <a:t>Tape 2 contains the simulation for the current configuration.</a:t>
            </a:r>
          </a:p>
          <a:p>
            <a:pPr lvl="1" algn="just">
              <a:lnSpc>
                <a:spcPct val="90000"/>
              </a:lnSpc>
              <a:buFont typeface="Wingdings" panose="05000000000000000000" pitchFamily="2" charset="2"/>
              <a:buChar char="Ø"/>
            </a:pPr>
            <a:r>
              <a:rPr lang="en-US" dirty="0"/>
              <a:t>Tape 3 contains the address (lexicographical order of the configuration of the BFS tree) as string.</a:t>
            </a:r>
          </a:p>
          <a:p>
            <a:pPr algn="just">
              <a:lnSpc>
                <a:spcPct val="90000"/>
              </a:lnSpc>
              <a:buFont typeface="Wingdings" panose="05000000000000000000" pitchFamily="2" charset="2"/>
              <a:buChar char="q"/>
            </a:pPr>
            <a:r>
              <a:rPr lang="en-US" b="1" dirty="0">
                <a:solidFill>
                  <a:srgbClr val="0070C0"/>
                </a:solidFill>
              </a:rPr>
              <a:t>Simulation:</a:t>
            </a:r>
          </a:p>
          <a:p>
            <a:pPr marL="517525" lvl="1" indent="-288925" algn="just">
              <a:lnSpc>
                <a:spcPct val="90000"/>
              </a:lnSpc>
              <a:buFont typeface="+mj-lt"/>
              <a:buAutoNum type="arabicPeriod"/>
            </a:pPr>
            <a:r>
              <a:rPr lang="en-US" dirty="0"/>
              <a:t>Copy tape 1 input to tape 2</a:t>
            </a:r>
          </a:p>
          <a:p>
            <a:pPr marL="517525" lvl="1" indent="-288925" algn="just">
              <a:lnSpc>
                <a:spcPct val="90000"/>
              </a:lnSpc>
              <a:buFont typeface="+mj-lt"/>
              <a:buAutoNum type="arabicPeriod"/>
            </a:pPr>
            <a:r>
              <a:rPr lang="en-US" dirty="0"/>
              <a:t>Simulate the next configuration on tape 2 string, as per the tree order (address string) in tape 3.</a:t>
            </a:r>
          </a:p>
          <a:p>
            <a:pPr marL="517525" lvl="1" indent="-288925" algn="just">
              <a:lnSpc>
                <a:spcPct val="90000"/>
              </a:lnSpc>
              <a:buFont typeface="+mj-lt"/>
              <a:buAutoNum type="arabicPeriod"/>
            </a:pPr>
            <a:r>
              <a:rPr lang="en-US" dirty="0"/>
              <a:t>If tape 2 has an accepting/rejecting configuration, halt and output accept/reject.</a:t>
            </a:r>
          </a:p>
          <a:p>
            <a:pPr marL="517525" lvl="1" indent="-288925" algn="just">
              <a:lnSpc>
                <a:spcPct val="90000"/>
              </a:lnSpc>
              <a:buFont typeface="+mj-lt"/>
              <a:buAutoNum type="arabicPeriod"/>
            </a:pPr>
            <a:r>
              <a:rPr lang="en-US" dirty="0"/>
              <a:t>Otherwise continue from step 1.</a:t>
            </a:r>
          </a:p>
          <a:p>
            <a:pPr algn="just" eaLnBrk="1" hangingPunct="1">
              <a:lnSpc>
                <a:spcPct val="90000"/>
              </a:lnSpc>
              <a:buClrTx/>
              <a:buFont typeface="Wingdings" panose="05000000000000000000" pitchFamily="2" charset="2"/>
              <a:buChar char="q"/>
            </a:pPr>
            <a:r>
              <a:rPr lang="en-US" altLang="en-US" dirty="0"/>
              <a:t>Just like k-tape TMs, nondeterministic Turing machines are not more powerful than simple TMs: Every nondeterministic TM has an equivalent 3-tape Turing machine, which in turn has an equivalent 1-tape Turing machine.</a:t>
            </a:r>
            <a:endParaRPr lang="en-US" dirty="0"/>
          </a:p>
        </p:txBody>
      </p:sp>
    </p:spTree>
    <p:extLst>
      <p:ext uri="{BB962C8B-B14F-4D97-AF65-F5344CB8AC3E}">
        <p14:creationId xmlns:p14="http://schemas.microsoft.com/office/powerpoint/2010/main" val="88240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BF77A-2380-491B-8E81-3215D1BA180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EE9C23E-B3AB-40B9-8027-3F575F70428D}"/>
              </a:ext>
            </a:extLst>
          </p:cNvPr>
          <p:cNvSpPr>
            <a:spLocks noGrp="1"/>
          </p:cNvSpPr>
          <p:nvPr>
            <p:ph type="body" sz="quarter" idx="12"/>
          </p:nvPr>
        </p:nvSpPr>
        <p:spPr/>
        <p:txBody>
          <a:bodyPr/>
          <a:lstStyle/>
          <a:p>
            <a:r>
              <a:rPr lang="en-US" altLang="en-US" dirty="0">
                <a:solidFill>
                  <a:srgbClr val="FF0000"/>
                </a:solidFill>
              </a:rPr>
              <a:t>Robustness</a:t>
            </a:r>
            <a:endParaRPr lang="en-US" dirty="0">
              <a:solidFill>
                <a:srgbClr val="FF0000"/>
              </a:solidFill>
            </a:endParaRPr>
          </a:p>
        </p:txBody>
      </p:sp>
      <p:sp>
        <p:nvSpPr>
          <p:cNvPr id="4" name="Text Placeholder 3">
            <a:extLst>
              <a:ext uri="{FF2B5EF4-FFF2-40B4-BE49-F238E27FC236}">
                <a16:creationId xmlns:a16="http://schemas.microsoft.com/office/drawing/2014/main" id="{BE5BF3B8-6A1D-42E7-B6FB-445F67198ADA}"/>
              </a:ext>
            </a:extLst>
          </p:cNvPr>
          <p:cNvSpPr>
            <a:spLocks noGrp="1"/>
          </p:cNvSpPr>
          <p:nvPr>
            <p:ph type="body" sz="quarter" idx="13"/>
          </p:nvPr>
        </p:nvSpPr>
        <p:spPr/>
        <p:txBody>
          <a:bodyPr/>
          <a:lstStyle/>
          <a:p>
            <a:pPr algn="just" eaLnBrk="1" hangingPunct="1">
              <a:spcBef>
                <a:spcPts val="0"/>
              </a:spcBef>
              <a:spcAft>
                <a:spcPts val="1800"/>
              </a:spcAft>
              <a:buClrTx/>
              <a:buFont typeface="Wingdings" panose="05000000000000000000" pitchFamily="2" charset="2"/>
              <a:buChar char="q"/>
            </a:pPr>
            <a:r>
              <a:rPr lang="en-US" altLang="en-US" dirty="0"/>
              <a:t>Just like k-tape TMs, nondeterministic Turing machines are not more powerful than simple TMs: </a:t>
            </a:r>
          </a:p>
          <a:p>
            <a:pPr algn="just" eaLnBrk="1" hangingPunct="1">
              <a:spcBef>
                <a:spcPts val="0"/>
              </a:spcBef>
              <a:spcAft>
                <a:spcPts val="1800"/>
              </a:spcAft>
              <a:buClrTx/>
              <a:buFont typeface="Wingdings" panose="05000000000000000000" pitchFamily="2" charset="2"/>
              <a:buChar char="q"/>
            </a:pPr>
            <a:r>
              <a:rPr lang="en-US" altLang="en-US" dirty="0"/>
              <a:t>Every nondeterministic TM has an equivalent 3-tape Turing machine, which in turn has an equivalent 1-tape Turing machine. </a:t>
            </a:r>
          </a:p>
          <a:p>
            <a:pPr algn="just" eaLnBrk="1" hangingPunct="1">
              <a:spcBef>
                <a:spcPts val="0"/>
              </a:spcBef>
              <a:spcAft>
                <a:spcPts val="1800"/>
              </a:spcAft>
              <a:buClrTx/>
              <a:buFont typeface="Wingdings" panose="05000000000000000000" pitchFamily="2" charset="2"/>
              <a:buChar char="q"/>
            </a:pPr>
            <a:r>
              <a:rPr lang="en-US" altLang="en-US" dirty="0"/>
              <a:t>Hence: “A language L is recognizable if and only if some nondeterministic TM recognizes it.”</a:t>
            </a:r>
          </a:p>
          <a:p>
            <a:pPr algn="just">
              <a:spcBef>
                <a:spcPts val="0"/>
              </a:spcBef>
              <a:spcAft>
                <a:spcPts val="1800"/>
              </a:spcAft>
              <a:buClrTx/>
              <a:buFont typeface="Wingdings" panose="05000000000000000000" pitchFamily="2" charset="2"/>
              <a:buChar char="q"/>
            </a:pPr>
            <a:r>
              <a:rPr lang="en-US" altLang="en-US" sz="2400" b="1" i="1" dirty="0">
                <a:latin typeface="Times New Roman" panose="02020603050405020304" pitchFamily="18" charset="0"/>
              </a:rPr>
              <a:t>The Turing machine model is extremely robust.</a:t>
            </a:r>
          </a:p>
          <a:p>
            <a:pPr algn="just" eaLnBrk="1" hangingPunct="1">
              <a:spcBef>
                <a:spcPts val="0"/>
              </a:spcBef>
              <a:spcAft>
                <a:spcPts val="1800"/>
              </a:spcAft>
              <a:buClrTx/>
              <a:buFont typeface="Wingdings" panose="05000000000000000000" pitchFamily="2" charset="2"/>
              <a:buChar char="q"/>
            </a:pPr>
            <a:endParaRPr lang="en-US" altLang="en-US" dirty="0"/>
          </a:p>
          <a:p>
            <a:pPr>
              <a:spcBef>
                <a:spcPts val="0"/>
              </a:spcBef>
              <a:spcAft>
                <a:spcPts val="1800"/>
              </a:spcAft>
              <a:buClrTx/>
              <a:buFont typeface="Wingdings" panose="05000000000000000000" pitchFamily="2" charset="2"/>
              <a:buChar char="q"/>
            </a:pPr>
            <a:endParaRPr lang="en-US" dirty="0"/>
          </a:p>
        </p:txBody>
      </p:sp>
    </p:spTree>
    <p:extLst>
      <p:ext uri="{BB962C8B-B14F-4D97-AF65-F5344CB8AC3E}">
        <p14:creationId xmlns:p14="http://schemas.microsoft.com/office/powerpoint/2010/main" val="275746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Turing Machine (TM)</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a:xfrm>
            <a:off x="142046" y="2105600"/>
            <a:ext cx="8940800" cy="4392056"/>
          </a:xfrm>
        </p:spPr>
        <p:txBody>
          <a:bodyPr/>
          <a:lstStyle/>
          <a:p>
            <a:pPr>
              <a:lnSpc>
                <a:spcPct val="80000"/>
              </a:lnSpc>
              <a:spcBef>
                <a:spcPts val="0"/>
              </a:spcBef>
              <a:spcAft>
                <a:spcPts val="1800"/>
              </a:spcAft>
              <a:buClrTx/>
              <a:buFont typeface="Wingdings" panose="05000000000000000000" pitchFamily="2" charset="2"/>
              <a:buChar char="q"/>
              <a:defRPr/>
            </a:pPr>
            <a:r>
              <a:rPr lang="en-US" altLang="en-US" sz="3200" dirty="0"/>
              <a:t>TM-computable/recognizable languages</a:t>
            </a:r>
          </a:p>
          <a:p>
            <a:pPr>
              <a:lnSpc>
                <a:spcPct val="80000"/>
              </a:lnSpc>
              <a:spcBef>
                <a:spcPts val="0"/>
              </a:spcBef>
              <a:spcAft>
                <a:spcPts val="1800"/>
              </a:spcAft>
              <a:buClrTx/>
              <a:buFont typeface="Wingdings" panose="05000000000000000000" pitchFamily="2" charset="2"/>
              <a:buChar char="q"/>
              <a:defRPr/>
            </a:pPr>
            <a:r>
              <a:rPr lang="en-US" altLang="en-US" sz="3200" dirty="0"/>
              <a:t>Robustness of the Turing model</a:t>
            </a:r>
          </a:p>
          <a:p>
            <a:pPr>
              <a:lnSpc>
                <a:spcPct val="80000"/>
              </a:lnSpc>
              <a:spcBef>
                <a:spcPts val="0"/>
              </a:spcBef>
              <a:spcAft>
                <a:spcPts val="1800"/>
              </a:spcAft>
              <a:buClrTx/>
              <a:buFont typeface="Wingdings" panose="05000000000000000000" pitchFamily="2" charset="2"/>
              <a:buChar char="q"/>
              <a:defRPr/>
            </a:pPr>
            <a:r>
              <a:rPr lang="en-US" altLang="en-US" sz="3200" dirty="0"/>
              <a:t>Variants of TMs</a:t>
            </a:r>
          </a:p>
          <a:p>
            <a:pPr lvl="1">
              <a:lnSpc>
                <a:spcPct val="80000"/>
              </a:lnSpc>
              <a:spcBef>
                <a:spcPts val="0"/>
              </a:spcBef>
              <a:spcAft>
                <a:spcPts val="1800"/>
              </a:spcAft>
              <a:buClrTx/>
              <a:buFont typeface="Wingdings" panose="05000000000000000000" pitchFamily="2" charset="2"/>
              <a:buChar char="Ø"/>
              <a:defRPr/>
            </a:pPr>
            <a:r>
              <a:rPr lang="en-US" altLang="en-US" sz="2800" dirty="0"/>
              <a:t>Stay Put TM</a:t>
            </a:r>
          </a:p>
          <a:p>
            <a:pPr lvl="1">
              <a:lnSpc>
                <a:spcPct val="80000"/>
              </a:lnSpc>
              <a:spcBef>
                <a:spcPts val="0"/>
              </a:spcBef>
              <a:spcAft>
                <a:spcPts val="1800"/>
              </a:spcAft>
              <a:buClrTx/>
              <a:buFont typeface="Wingdings" panose="05000000000000000000" pitchFamily="2" charset="2"/>
              <a:buChar char="Ø"/>
              <a:defRPr/>
            </a:pPr>
            <a:r>
              <a:rPr lang="en-US" altLang="en-US" sz="2800" dirty="0"/>
              <a:t>K-Tape TM</a:t>
            </a:r>
          </a:p>
          <a:p>
            <a:pPr lvl="1">
              <a:lnSpc>
                <a:spcPct val="80000"/>
              </a:lnSpc>
              <a:spcBef>
                <a:spcPts val="0"/>
              </a:spcBef>
              <a:spcAft>
                <a:spcPts val="1800"/>
              </a:spcAft>
              <a:buClrTx/>
              <a:buFont typeface="Wingdings" panose="05000000000000000000" pitchFamily="2" charset="2"/>
              <a:buChar char="Ø"/>
              <a:defRPr/>
            </a:pPr>
            <a:r>
              <a:rPr lang="en-US" altLang="en-US" sz="2800" dirty="0"/>
              <a:t>Nondeterministic TMs</a:t>
            </a:r>
          </a:p>
          <a:p>
            <a:pPr>
              <a:lnSpc>
                <a:spcPct val="80000"/>
              </a:lnSpc>
              <a:spcBef>
                <a:spcPts val="0"/>
              </a:spcBef>
              <a:spcAft>
                <a:spcPts val="1800"/>
              </a:spcAft>
              <a:buClrTx/>
              <a:buFont typeface="Wingdings" panose="05000000000000000000" pitchFamily="2" charset="2"/>
              <a:buChar char="q"/>
              <a:defRPr/>
            </a:pPr>
            <a:endParaRPr lang="en-US" dirty="0">
              <a:solidFill>
                <a:schemeClr val="tx1">
                  <a:lumMod val="95000"/>
                  <a:lumOff val="5000"/>
                </a:schemeClr>
              </a:solidFill>
            </a:endParaRPr>
          </a:p>
          <a:p>
            <a:pPr lvl="1">
              <a:spcBef>
                <a:spcPts val="0"/>
              </a:spcBef>
              <a:spcAft>
                <a:spcPts val="1800"/>
              </a:spcAft>
              <a:buClrTx/>
              <a:buFont typeface="Wingdings" panose="05000000000000000000" pitchFamily="2" charset="2"/>
              <a:buChar char="q"/>
            </a:pPr>
            <a:endParaRPr lang="en-US" dirty="0">
              <a:solidFill>
                <a:schemeClr val="tx1">
                  <a:lumMod val="95000"/>
                  <a:lumOff val="5000"/>
                </a:schemeClr>
              </a:solidFill>
            </a:endParaRPr>
          </a:p>
          <a:p>
            <a:pPr>
              <a:spcBef>
                <a:spcPts val="0"/>
              </a:spcBef>
              <a:spcAft>
                <a:spcPts val="1800"/>
              </a:spcAft>
              <a:buClrTx/>
              <a:buFont typeface="Wingdings" panose="05000000000000000000" pitchFamily="2" charset="2"/>
              <a:buChar char="q"/>
            </a:pPr>
            <a:endParaRPr lang="en-US" sz="2400" dirty="0">
              <a:solidFill>
                <a:schemeClr val="tx1">
                  <a:lumMod val="95000"/>
                  <a:lumOff val="5000"/>
                </a:schemeClr>
              </a:solidFill>
            </a:endParaRPr>
          </a:p>
          <a:p>
            <a:pPr>
              <a:spcBef>
                <a:spcPts val="0"/>
              </a:spcBef>
              <a:spcAft>
                <a:spcPts val="1800"/>
              </a:spcAft>
              <a:buClrTx/>
              <a:buFont typeface="Wingdings" panose="05000000000000000000" pitchFamily="2" charset="2"/>
              <a:buChar char="q"/>
            </a:pPr>
            <a:endParaRPr lang="en-US" sz="2400" dirty="0">
              <a:solidFill>
                <a:schemeClr val="tx1">
                  <a:lumMod val="95000"/>
                  <a:lumOff val="5000"/>
                </a:schemeClr>
              </a:solidFill>
            </a:endParaRPr>
          </a:p>
          <a:p>
            <a:pPr>
              <a:spcBef>
                <a:spcPts val="0"/>
              </a:spcBef>
              <a:spcAft>
                <a:spcPts val="1800"/>
              </a:spcAft>
              <a:buClrTx/>
              <a:buFont typeface="Wingdings" panose="05000000000000000000" pitchFamily="2" charset="2"/>
              <a:buChar char="q"/>
            </a:pPr>
            <a:endParaRPr lang="en-US" dirty="0"/>
          </a:p>
          <a:p>
            <a:pPr>
              <a:spcBef>
                <a:spcPts val="0"/>
              </a:spcBef>
              <a:spcAft>
                <a:spcPts val="1800"/>
              </a:spcAft>
              <a:buClrTx/>
              <a:buFont typeface="Wingdings" panose="05000000000000000000" pitchFamily="2" charset="2"/>
              <a:buChar char="q"/>
            </a:pPr>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Variants of TM</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r>
              <a:rPr lang="en-US" dirty="0"/>
              <a:t>Turing Machine (TM)</a:t>
            </a:r>
          </a:p>
          <a:p>
            <a:endParaRPr lang="en-US" dirty="0"/>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a:xfrm>
            <a:off x="113006" y="1947784"/>
            <a:ext cx="8940800" cy="4146550"/>
          </a:xfrm>
        </p:spPr>
        <p:txBody>
          <a:bodyPr/>
          <a:lstStyle/>
          <a:p>
            <a:pPr>
              <a:spcBef>
                <a:spcPts val="0"/>
              </a:spcBef>
              <a:spcAft>
                <a:spcPts val="1800"/>
              </a:spcAft>
              <a:buClrTx/>
              <a:buFont typeface="Wingdings" panose="05000000000000000000" pitchFamily="2" charset="2"/>
              <a:buChar char="q"/>
              <a:defRPr/>
            </a:pPr>
            <a:r>
              <a:rPr lang="en-US" dirty="0"/>
              <a:t>To understand the robustness of Turing machine by its – </a:t>
            </a:r>
          </a:p>
          <a:p>
            <a:pPr lvl="1">
              <a:spcBef>
                <a:spcPts val="0"/>
              </a:spcBef>
              <a:spcAft>
                <a:spcPts val="1800"/>
              </a:spcAft>
              <a:buFont typeface="Wingdings" panose="05000000000000000000" pitchFamily="2" charset="2"/>
              <a:buChar char="Ø"/>
              <a:defRPr/>
            </a:pPr>
            <a:r>
              <a:rPr lang="en-US" dirty="0"/>
              <a:t>recognition of languages, </a:t>
            </a:r>
          </a:p>
          <a:p>
            <a:pPr lvl="1">
              <a:spcBef>
                <a:spcPts val="0"/>
              </a:spcBef>
              <a:spcAft>
                <a:spcPts val="1800"/>
              </a:spcAft>
              <a:buFont typeface="Wingdings" panose="05000000000000000000" pitchFamily="2" charset="2"/>
              <a:buChar char="Ø"/>
              <a:defRPr/>
            </a:pPr>
            <a:r>
              <a:rPr lang="en-US" dirty="0"/>
              <a:t>variants of TM, and </a:t>
            </a:r>
          </a:p>
          <a:p>
            <a:pPr lvl="1">
              <a:spcBef>
                <a:spcPts val="0"/>
              </a:spcBef>
              <a:spcAft>
                <a:spcPts val="1800"/>
              </a:spcAft>
              <a:buFont typeface="Wingdings" panose="05000000000000000000" pitchFamily="2" charset="2"/>
              <a:buChar char="Ø"/>
              <a:defRPr/>
            </a:pPr>
            <a:r>
              <a:rPr lang="en-US" dirty="0"/>
              <a:t>the equivalency of the variants with original TM.</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buClrTx/>
              <a:buFont typeface="Wingdings" panose="05000000000000000000" pitchFamily="2" charset="2"/>
              <a:buChar char="q"/>
              <a:defRPr/>
            </a:pPr>
            <a:r>
              <a:rPr lang="en-US" dirty="0"/>
              <a:t>Students will be able to understand and compare the robustness of Turing machine through variants of Turing machine and their equivalency. </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solidFill>
                  <a:srgbClr val="FF0000"/>
                </a:solidFill>
              </a:rPr>
              <a:t>Accepting TMs</a:t>
            </a:r>
            <a:endParaRPr lang="en-US" dirty="0">
              <a:solidFill>
                <a:srgbClr val="FF0000"/>
              </a:solidFill>
            </a:endParaRPr>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pPr>
              <a:spcBef>
                <a:spcPts val="0"/>
              </a:spcBef>
              <a:spcAft>
                <a:spcPts val="1800"/>
              </a:spcAft>
              <a:buClrTx/>
              <a:buFont typeface="Wingdings" panose="05000000000000000000" pitchFamily="2" charset="2"/>
              <a:buChar char="q"/>
            </a:pPr>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spcBef>
                <a:spcPts val="0"/>
              </a:spcBef>
              <a:spcAft>
                <a:spcPts val="1800"/>
              </a:spcAft>
              <a:buFont typeface="Wingdings" panose="05000000000000000000" pitchFamily="2" charset="2"/>
              <a:buChar char="Ø"/>
            </a:pP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a:t>
            </a:r>
            <a:r>
              <a:rPr lang="en-US" altLang="en-US" sz="2600" dirty="0" err="1"/>
              <a:t>accep</a:t>
            </a:r>
            <a:r>
              <a:rPr lang="en-US" altLang="en-US" sz="2600" dirty="0" err="1">
                <a:sym typeface="Symbol" panose="05050102010706020507" pitchFamily="18" charset="2"/>
              </a:rPr>
              <a:t>the</a:t>
            </a:r>
            <a:r>
              <a:rPr lang="en-US" altLang="en-US" sz="2600" dirty="0">
                <a:sym typeface="Symbol" panose="05050102010706020507" pitchFamily="18" charset="2"/>
              </a:rPr>
              <a:t>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spcBef>
                <a:spcPts val="0"/>
              </a:spcBef>
              <a:spcAft>
                <a:spcPts val="1800"/>
              </a:spcAft>
              <a:buFont typeface="Wingdings" panose="05000000000000000000" pitchFamily="2" charset="2"/>
              <a:buChar char="Ø"/>
            </a:pPr>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spcBef>
                <a:spcPts val="0"/>
              </a:spcBef>
              <a:spcAft>
                <a:spcPts val="1800"/>
              </a:spcAft>
              <a:buFont typeface="Wingdings" panose="05000000000000000000" pitchFamily="2" charset="2"/>
              <a:buChar char="Ø"/>
            </a:pPr>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pPr>
              <a:spcBef>
                <a:spcPts val="0"/>
              </a:spcBef>
              <a:spcAft>
                <a:spcPts val="1800"/>
              </a:spcAft>
              <a:buClrTx/>
              <a:buFont typeface="Wingdings" panose="05000000000000000000" pitchFamily="2" charset="2"/>
              <a:buChar char="q"/>
            </a:pPr>
            <a:r>
              <a:rPr lang="en-US" altLang="en-US" sz="2800" dirty="0"/>
              <a:t>The language that consists of all inputs that are accepted by </a:t>
            </a:r>
            <a:r>
              <a:rPr lang="en-US" altLang="en-US" sz="2800" b="1" dirty="0">
                <a:latin typeface="Cambria Math" panose="02040503050406030204" pitchFamily="18" charset="0"/>
                <a:ea typeface="Cambria Math" panose="02040503050406030204" pitchFamily="18" charset="0"/>
              </a:rPr>
              <a:t>M</a:t>
            </a:r>
            <a:r>
              <a:rPr lang="en-US" altLang="en-US" sz="2800" dirty="0"/>
              <a:t> is denoted by </a:t>
            </a:r>
            <a:r>
              <a:rPr lang="en-US" altLang="en-US" sz="2800" b="1" dirty="0">
                <a:latin typeface="Cambria Math" panose="02040503050406030204" pitchFamily="18" charset="0"/>
                <a:ea typeface="Cambria Math" panose="02040503050406030204" pitchFamily="18" charset="0"/>
              </a:rPr>
              <a:t>L(M)</a:t>
            </a:r>
            <a:r>
              <a:rPr lang="en-US" altLang="en-US" sz="2800" dirty="0"/>
              <a:t>.</a:t>
            </a:r>
          </a:p>
          <a:p>
            <a:pPr>
              <a:spcBef>
                <a:spcPts val="0"/>
              </a:spcBef>
              <a:spcAft>
                <a:spcPts val="1800"/>
              </a:spcAft>
            </a:pPr>
            <a:endParaRPr lang="en-US" dirty="0"/>
          </a:p>
        </p:txBody>
      </p:sp>
    </p:spTree>
    <p:extLst>
      <p:ext uri="{BB962C8B-B14F-4D97-AF65-F5344CB8AC3E}">
        <p14:creationId xmlns:p14="http://schemas.microsoft.com/office/powerpoint/2010/main" val="2027578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E9548B-4FBB-49E6-BC6A-4070570A65F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FEF6223-C6E8-40AA-A5F8-C838A1466AE7}"/>
              </a:ext>
            </a:extLst>
          </p:cNvPr>
          <p:cNvSpPr>
            <a:spLocks noGrp="1"/>
          </p:cNvSpPr>
          <p:nvPr>
            <p:ph type="body" sz="quarter" idx="12"/>
          </p:nvPr>
        </p:nvSpPr>
        <p:spPr/>
        <p:txBody>
          <a:bodyPr/>
          <a:lstStyle/>
          <a:p>
            <a:r>
              <a:rPr lang="en-US" altLang="en-US" dirty="0">
                <a:solidFill>
                  <a:srgbClr val="FF0000"/>
                </a:solidFill>
              </a:rPr>
              <a:t>Turing Recognizable</a:t>
            </a:r>
            <a:endParaRPr lang="en-US" dirty="0">
              <a:solidFill>
                <a:srgbClr val="FF0000"/>
              </a:solidFill>
            </a:endParaRPr>
          </a:p>
        </p:txBody>
      </p:sp>
      <p:sp>
        <p:nvSpPr>
          <p:cNvPr id="4" name="Text Placeholder 3">
            <a:extLst>
              <a:ext uri="{FF2B5EF4-FFF2-40B4-BE49-F238E27FC236}">
                <a16:creationId xmlns:a16="http://schemas.microsoft.com/office/drawing/2014/main" id="{FBEEAA00-9959-4021-A373-EDEA90C891F3}"/>
              </a:ext>
            </a:extLst>
          </p:cNvPr>
          <p:cNvSpPr>
            <a:spLocks noGrp="1"/>
          </p:cNvSpPr>
          <p:nvPr>
            <p:ph type="body" sz="quarter" idx="13"/>
          </p:nvPr>
        </p:nvSpPr>
        <p:spPr/>
        <p:txBody>
          <a:bodyPr>
            <a:normAutofit/>
          </a:bodyPr>
          <a:lstStyle/>
          <a:p>
            <a:pPr algn="just" eaLnBrk="1" hangingPunct="1">
              <a:spcBef>
                <a:spcPts val="0"/>
              </a:spcBef>
              <a:spcAft>
                <a:spcPts val="1800"/>
              </a:spcAft>
              <a:buClrTx/>
            </a:pPr>
            <a:r>
              <a:rPr lang="en-US" altLang="en-US" sz="3200" dirty="0"/>
              <a:t>A language </a:t>
            </a:r>
            <a:r>
              <a:rPr lang="en-US" altLang="en-US" sz="3200" b="1" dirty="0">
                <a:latin typeface="Cambria Math" panose="02040503050406030204" pitchFamily="18" charset="0"/>
                <a:ea typeface="Cambria Math" panose="02040503050406030204" pitchFamily="18" charset="0"/>
              </a:rPr>
              <a:t>A</a:t>
            </a:r>
            <a:r>
              <a:rPr lang="en-US" altLang="en-US" sz="3200" dirty="0"/>
              <a:t> is </a:t>
            </a:r>
            <a:r>
              <a:rPr lang="en-US" altLang="en-US" sz="3200" u="sng" dirty="0"/>
              <a:t>Turing-recognizable</a:t>
            </a:r>
            <a:r>
              <a:rPr lang="en-US" altLang="en-US" sz="3200" dirty="0"/>
              <a:t> if and only if there is a Turing Machine </a:t>
            </a:r>
            <a:r>
              <a:rPr lang="en-US" altLang="en-US" sz="3200" b="1" dirty="0">
                <a:latin typeface="Cambria Math" panose="02040503050406030204" pitchFamily="18" charset="0"/>
                <a:ea typeface="Cambria Math" panose="02040503050406030204" pitchFamily="18" charset="0"/>
              </a:rPr>
              <a:t>M</a:t>
            </a:r>
            <a:r>
              <a:rPr lang="en-US" altLang="en-US" sz="3200" dirty="0"/>
              <a:t> such that </a:t>
            </a:r>
            <a:r>
              <a:rPr lang="en-US" altLang="en-US" sz="3200" b="1" dirty="0">
                <a:latin typeface="Cambria Math" panose="02040503050406030204" pitchFamily="18" charset="0"/>
                <a:ea typeface="Cambria Math" panose="02040503050406030204" pitchFamily="18" charset="0"/>
              </a:rPr>
              <a:t>A = L(M)</a:t>
            </a:r>
            <a:r>
              <a:rPr lang="en-US" altLang="en-US" sz="3200" dirty="0"/>
              <a:t>.</a:t>
            </a:r>
          </a:p>
          <a:p>
            <a:pPr lvl="1" algn="just">
              <a:spcBef>
                <a:spcPts val="0"/>
              </a:spcBef>
              <a:spcAft>
                <a:spcPts val="1800"/>
              </a:spcAft>
              <a:buFont typeface="Wingdings" panose="05000000000000000000" pitchFamily="2" charset="2"/>
              <a:buChar char="Ø"/>
            </a:pPr>
            <a:r>
              <a:rPr lang="en-US" altLang="en-US" sz="2800" b="1" dirty="0" err="1">
                <a:solidFill>
                  <a:srgbClr val="0070C0"/>
                </a:solidFill>
                <a:latin typeface="Cambria Math" panose="02040503050406030204" pitchFamily="18" charset="0"/>
                <a:ea typeface="Cambria Math" panose="02040503050406030204" pitchFamily="18" charset="0"/>
              </a:rPr>
              <a:t>w</a:t>
            </a:r>
            <a:r>
              <a:rPr lang="en-US" altLang="en-US" sz="2800" b="1" dirty="0" err="1">
                <a:solidFill>
                  <a:srgbClr val="0070C0"/>
                </a:solidFill>
                <a:latin typeface="Cambria Math" panose="02040503050406030204" pitchFamily="18" charset="0"/>
                <a:ea typeface="Cambria Math" panose="02040503050406030204" pitchFamily="18" charset="0"/>
                <a:sym typeface="Symbol" panose="05050102010706020507" pitchFamily="18" charset="2"/>
              </a:rPr>
              <a:t>A</a:t>
            </a:r>
            <a:r>
              <a:rPr lang="en-US" altLang="en-US" sz="2800" b="1" dirty="0">
                <a:solidFill>
                  <a:srgbClr val="0070C0"/>
                </a:solidFill>
                <a:latin typeface="Cambria Math" panose="02040503050406030204" pitchFamily="18" charset="0"/>
                <a:ea typeface="Cambria Math" panose="02040503050406030204" pitchFamily="18" charset="0"/>
                <a:sym typeface="Symbol" panose="05050102010706020507" pitchFamily="18" charset="2"/>
              </a:rPr>
              <a:t> ⟹ M </a:t>
            </a:r>
            <a:r>
              <a:rPr lang="en-US" altLang="en-US" sz="2800" b="1" dirty="0">
                <a:solidFill>
                  <a:srgbClr val="0070C0"/>
                </a:solidFill>
              </a:rPr>
              <a:t>halts on input </a:t>
            </a:r>
            <a:r>
              <a:rPr lang="en-US" altLang="en-US" sz="2800" b="1" dirty="0">
                <a:solidFill>
                  <a:srgbClr val="0070C0"/>
                </a:solidFill>
                <a:latin typeface="Cambria Math" panose="02040503050406030204" pitchFamily="18" charset="0"/>
                <a:ea typeface="Cambria Math" panose="02040503050406030204" pitchFamily="18" charset="0"/>
                <a:sym typeface="Symbol" panose="05050102010706020507" pitchFamily="18" charset="2"/>
              </a:rPr>
              <a:t>w</a:t>
            </a:r>
            <a:r>
              <a:rPr lang="en-US" altLang="en-US" sz="2800" b="1" dirty="0">
                <a:solidFill>
                  <a:srgbClr val="0070C0"/>
                </a:solidFill>
              </a:rPr>
              <a:t> in state </a:t>
            </a:r>
            <a:r>
              <a:rPr lang="en-US" altLang="en-US" sz="2800" b="1" dirty="0" err="1">
                <a:solidFill>
                  <a:srgbClr val="0070C0"/>
                </a:solidFill>
                <a:latin typeface="Cambria Math" panose="02040503050406030204" pitchFamily="18" charset="0"/>
                <a:ea typeface="Cambria Math" panose="02040503050406030204" pitchFamily="18" charset="0"/>
                <a:sym typeface="Symbol" panose="05050102010706020507" pitchFamily="18" charset="2"/>
              </a:rPr>
              <a:t>q</a:t>
            </a:r>
            <a:r>
              <a:rPr lang="en-US" altLang="en-US" sz="2800" b="1" baseline="-25000" dirty="0" err="1">
                <a:solidFill>
                  <a:srgbClr val="0070C0"/>
                </a:solidFill>
                <a:latin typeface="Cambria Math" panose="02040503050406030204" pitchFamily="18" charset="0"/>
                <a:ea typeface="Cambria Math" panose="02040503050406030204" pitchFamily="18" charset="0"/>
                <a:sym typeface="Symbol" panose="05050102010706020507" pitchFamily="18" charset="2"/>
              </a:rPr>
              <a:t>ACCEPT</a:t>
            </a:r>
            <a:r>
              <a:rPr lang="en-US" altLang="en-US" sz="2800" b="1" dirty="0">
                <a:solidFill>
                  <a:srgbClr val="0070C0"/>
                </a:solidFill>
              </a:rPr>
              <a:t>,</a:t>
            </a:r>
          </a:p>
          <a:p>
            <a:pPr lvl="1">
              <a:spcBef>
                <a:spcPts val="0"/>
              </a:spcBef>
              <a:spcAft>
                <a:spcPts val="1800"/>
              </a:spcAft>
              <a:buFont typeface="Wingdings" panose="05000000000000000000" pitchFamily="2" charset="2"/>
              <a:buChar char="Ø"/>
            </a:pPr>
            <a:r>
              <a:rPr lang="en-US" altLang="en-US" sz="2800" b="1" dirty="0" err="1">
                <a:latin typeface="Cambria Math" panose="02040503050406030204" pitchFamily="18" charset="0"/>
                <a:ea typeface="Cambria Math" panose="02040503050406030204" pitchFamily="18" charset="0"/>
              </a:rPr>
              <a:t>w</a:t>
            </a:r>
            <a:r>
              <a:rPr lang="en-US" altLang="en-US" sz="28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800" dirty="0"/>
              <a:t>halts on input </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800" dirty="0"/>
              <a:t> in state </a:t>
            </a:r>
            <a:r>
              <a:rPr lang="en-US" altLang="en-US" sz="28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800"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sz="2800" dirty="0">
                <a:solidFill>
                  <a:schemeClr val="bg1"/>
                </a:solidFill>
              </a:rPr>
              <a:t>,</a:t>
            </a:r>
            <a:br>
              <a:rPr lang="en-US" altLang="en-US" sz="2800" dirty="0">
                <a:solidFill>
                  <a:schemeClr val="bg1"/>
                </a:solidFill>
              </a:rPr>
            </a:br>
            <a:r>
              <a:rPr lang="en-US" altLang="en-US" sz="2800" dirty="0">
                <a:solidFill>
                  <a:schemeClr val="bg1"/>
                </a:solidFill>
              </a:rPr>
              <a:t>                 </a:t>
            </a:r>
            <a:r>
              <a:rPr lang="en-US" altLang="en-US" sz="2800" dirty="0">
                <a:solidFill>
                  <a:schemeClr val="tx1"/>
                </a:solidFill>
              </a:rPr>
              <a:t>or </a:t>
            </a:r>
            <a:r>
              <a:rPr lang="en-US" altLang="en-US" sz="2800" b="1" dirty="0">
                <a:latin typeface="Cambria Math" panose="02040503050406030204" pitchFamily="18" charset="0"/>
                <a:ea typeface="Cambria Math" panose="02040503050406030204" pitchFamily="18" charset="0"/>
                <a:sym typeface="Symbol" panose="05050102010706020507" pitchFamily="18" charset="2"/>
              </a:rPr>
              <a:t>M</a:t>
            </a:r>
            <a:r>
              <a:rPr lang="en-US" altLang="en-US" sz="2800" dirty="0">
                <a:solidFill>
                  <a:schemeClr val="tx1"/>
                </a:solidFill>
              </a:rPr>
              <a:t> runs forever (</a:t>
            </a:r>
            <a:r>
              <a:rPr lang="en-US" altLang="en-US" i="1" dirty="0">
                <a:sym typeface="Symbol" panose="05050102010706020507" pitchFamily="18" charset="2"/>
              </a:rPr>
              <a:t>loop indefinitely</a:t>
            </a:r>
            <a:r>
              <a:rPr lang="en-US" altLang="en-US" sz="2800" dirty="0">
                <a:solidFill>
                  <a:schemeClr val="tx1"/>
                </a:solidFill>
              </a:rPr>
              <a:t>)</a:t>
            </a:r>
          </a:p>
          <a:p>
            <a:pPr algn="just">
              <a:spcBef>
                <a:spcPts val="0"/>
              </a:spcBef>
              <a:spcAft>
                <a:spcPts val="1800"/>
              </a:spcAft>
              <a:buClrTx/>
            </a:pPr>
            <a:r>
              <a:rPr lang="en-US" altLang="en-US" sz="3200" b="1" dirty="0">
                <a:solidFill>
                  <a:srgbClr val="0070C0"/>
                </a:solidFill>
              </a:rPr>
              <a:t>Also called: a </a:t>
            </a:r>
            <a:r>
              <a:rPr lang="en-US" altLang="en-US" sz="3200" b="1" u="sng" dirty="0">
                <a:solidFill>
                  <a:srgbClr val="0070C0"/>
                </a:solidFill>
              </a:rPr>
              <a:t>recursively enumerable</a:t>
            </a:r>
            <a:r>
              <a:rPr lang="en-US" altLang="en-US" sz="3200" b="1" dirty="0">
                <a:solidFill>
                  <a:srgbClr val="0070C0"/>
                </a:solidFill>
              </a:rPr>
              <a:t> language.</a:t>
            </a:r>
          </a:p>
          <a:p>
            <a:pPr algn="just" eaLnBrk="1" hangingPunct="1">
              <a:spcBef>
                <a:spcPts val="0"/>
              </a:spcBef>
              <a:spcAft>
                <a:spcPts val="1800"/>
              </a:spcAft>
              <a:buClrTx/>
            </a:pPr>
            <a:r>
              <a:rPr lang="en-US" altLang="en-US" sz="3200" b="1" i="1" dirty="0">
                <a:solidFill>
                  <a:schemeClr val="tx1"/>
                </a:solidFill>
              </a:rPr>
              <a:t>How do you distinguish between a very long computation and one that will never halt?</a:t>
            </a:r>
          </a:p>
        </p:txBody>
      </p:sp>
    </p:spTree>
    <p:extLst>
      <p:ext uri="{BB962C8B-B14F-4D97-AF65-F5344CB8AC3E}">
        <p14:creationId xmlns:p14="http://schemas.microsoft.com/office/powerpoint/2010/main" val="2937767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BB7692-B864-4203-86A8-3415A6A2590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06D87CE-2993-4419-840C-2C4342CC3B54}"/>
              </a:ext>
            </a:extLst>
          </p:cNvPr>
          <p:cNvSpPr>
            <a:spLocks noGrp="1"/>
          </p:cNvSpPr>
          <p:nvPr>
            <p:ph type="body" sz="quarter" idx="12"/>
          </p:nvPr>
        </p:nvSpPr>
        <p:spPr/>
        <p:txBody>
          <a:bodyPr/>
          <a:lstStyle/>
          <a:p>
            <a:r>
              <a:rPr lang="en-US" altLang="en-US" dirty="0">
                <a:solidFill>
                  <a:srgbClr val="FF0000"/>
                </a:solidFill>
              </a:rPr>
              <a:t>Turing Decidable</a:t>
            </a:r>
            <a:endParaRPr lang="en-US" dirty="0">
              <a:solidFill>
                <a:srgbClr val="FF0000"/>
              </a:solidFill>
            </a:endParaRPr>
          </a:p>
        </p:txBody>
      </p:sp>
      <p:sp>
        <p:nvSpPr>
          <p:cNvPr id="4" name="Text Placeholder 3">
            <a:extLst>
              <a:ext uri="{FF2B5EF4-FFF2-40B4-BE49-F238E27FC236}">
                <a16:creationId xmlns:a16="http://schemas.microsoft.com/office/drawing/2014/main" id="{33BABC81-2E5B-4451-98E7-B1E9D4EEF82F}"/>
              </a:ext>
            </a:extLst>
          </p:cNvPr>
          <p:cNvSpPr>
            <a:spLocks noGrp="1"/>
          </p:cNvSpPr>
          <p:nvPr>
            <p:ph type="body" sz="quarter" idx="13"/>
          </p:nvPr>
        </p:nvSpPr>
        <p:spPr/>
        <p:txBody>
          <a:bodyPr>
            <a:normAutofit/>
          </a:bodyPr>
          <a:lstStyle/>
          <a:p>
            <a:pPr algn="just" eaLnBrk="1" hangingPunct="1">
              <a:spcBef>
                <a:spcPts val="0"/>
              </a:spcBef>
              <a:spcAft>
                <a:spcPts val="1800"/>
              </a:spcAft>
              <a:buClrTx/>
            </a:pPr>
            <a:r>
              <a:rPr lang="en-US" altLang="en-US" sz="2800" dirty="0"/>
              <a:t>A language </a:t>
            </a:r>
            <a:r>
              <a:rPr lang="en-US" altLang="en-US" sz="2800" b="1" dirty="0">
                <a:latin typeface="Cambria Math" panose="02040503050406030204" pitchFamily="18" charset="0"/>
                <a:ea typeface="Cambria Math" panose="02040503050406030204" pitchFamily="18" charset="0"/>
              </a:rPr>
              <a:t>A = L(M)</a:t>
            </a:r>
            <a:r>
              <a:rPr lang="en-US" altLang="en-US" sz="2800" dirty="0"/>
              <a:t> is </a:t>
            </a:r>
            <a:r>
              <a:rPr lang="en-US" altLang="en-US" sz="2800" u="sng" dirty="0"/>
              <a:t>decided</a:t>
            </a:r>
            <a:r>
              <a:rPr lang="en-US" altLang="en-US" sz="2800" dirty="0"/>
              <a:t> by the Turing Machine </a:t>
            </a:r>
            <a:r>
              <a:rPr lang="en-US" altLang="en-US" sz="2800" b="1" dirty="0">
                <a:latin typeface="Cambria Math" panose="02040503050406030204" pitchFamily="18" charset="0"/>
                <a:ea typeface="Cambria Math" panose="02040503050406030204" pitchFamily="18" charset="0"/>
              </a:rPr>
              <a:t>M</a:t>
            </a:r>
            <a:r>
              <a:rPr lang="en-US" altLang="en-US" sz="2800" dirty="0"/>
              <a:t> </a:t>
            </a:r>
            <a:br>
              <a:rPr lang="en-US" altLang="en-US" sz="2800" dirty="0"/>
            </a:br>
            <a:r>
              <a:rPr lang="en-US" altLang="en-US" sz="2800" dirty="0"/>
              <a:t>if </a:t>
            </a:r>
            <a:r>
              <a:rPr lang="en-US" altLang="en-US" sz="2800" b="1" dirty="0">
                <a:latin typeface="Cambria Math" panose="02040503050406030204" pitchFamily="18" charset="0"/>
                <a:ea typeface="Cambria Math" panose="02040503050406030204" pitchFamily="18" charset="0"/>
              </a:rPr>
              <a:t>M</a:t>
            </a:r>
            <a:r>
              <a:rPr lang="en-US" altLang="en-US" sz="2800" dirty="0"/>
              <a:t> finishes in a </a:t>
            </a:r>
            <a:r>
              <a:rPr lang="en-US" altLang="en-US" sz="2800" b="1" dirty="0"/>
              <a:t>halting</a:t>
            </a:r>
            <a:r>
              <a:rPr lang="en-US" altLang="en-US" sz="2800" dirty="0"/>
              <a:t> configuration on every input </a:t>
            </a:r>
            <a:r>
              <a:rPr lang="en-US" altLang="en-US" sz="2800" b="1" dirty="0">
                <a:latin typeface="Cambria Math" panose="02040503050406030204" pitchFamily="18" charset="0"/>
                <a:ea typeface="Cambria Math" panose="02040503050406030204" pitchFamily="18" charset="0"/>
              </a:rPr>
              <a:t>w</a:t>
            </a:r>
            <a:r>
              <a:rPr lang="en-US" altLang="en-US" sz="2800" dirty="0"/>
              <a:t>. </a:t>
            </a:r>
          </a:p>
          <a:p>
            <a:pPr lvl="1" algn="just">
              <a:spcBef>
                <a:spcPts val="0"/>
              </a:spcBef>
              <a:spcAft>
                <a:spcPts val="1800"/>
              </a:spcAft>
              <a:buClrTx/>
              <a:buFont typeface="Wingdings" panose="05000000000000000000" pitchFamily="2" charset="2"/>
              <a:buChar char="Ø"/>
            </a:pPr>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ACCEPT</a:t>
            </a:r>
            <a:r>
              <a:rPr lang="en-US" altLang="en-US" sz="2400" dirty="0">
                <a:solidFill>
                  <a:schemeClr val="bg1"/>
                </a:solidFill>
              </a:rPr>
              <a:t>,</a:t>
            </a:r>
          </a:p>
          <a:p>
            <a:pPr lvl="1">
              <a:spcBef>
                <a:spcPts val="0"/>
              </a:spcBef>
              <a:spcAft>
                <a:spcPts val="1800"/>
              </a:spcAft>
              <a:buClrTx/>
              <a:buFont typeface="Wingdings" panose="05000000000000000000" pitchFamily="2" charset="2"/>
              <a:buChar char="Ø"/>
            </a:pPr>
            <a:r>
              <a:rPr lang="en-US" altLang="en-US" sz="2400" b="1" dirty="0" err="1">
                <a:latin typeface="Cambria Math" panose="02040503050406030204" pitchFamily="18" charset="0"/>
                <a:ea typeface="Cambria Math" panose="02040503050406030204" pitchFamily="18" charset="0"/>
              </a:rPr>
              <a:t>w</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M </a:t>
            </a:r>
            <a:r>
              <a:rPr lang="en-US" altLang="en-US" sz="2400" dirty="0"/>
              <a:t>halts on input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w</a:t>
            </a:r>
            <a:r>
              <a:rPr lang="en-US" altLang="en-US" sz="2400" dirty="0"/>
              <a:t> in state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REJECT</a:t>
            </a:r>
            <a:r>
              <a:rPr lang="en-US" altLang="en-US" sz="2400" dirty="0">
                <a:solidFill>
                  <a:schemeClr val="bg1"/>
                </a:solidFill>
              </a:rPr>
              <a:t>, </a:t>
            </a:r>
          </a:p>
          <a:p>
            <a:pPr algn="just">
              <a:spcBef>
                <a:spcPts val="0"/>
              </a:spcBef>
              <a:spcAft>
                <a:spcPts val="1800"/>
              </a:spcAft>
              <a:buClrTx/>
            </a:pPr>
            <a:r>
              <a:rPr lang="en-US" altLang="en-US" sz="2800" dirty="0">
                <a:solidFill>
                  <a:srgbClr val="0070C0"/>
                </a:solidFill>
              </a:rPr>
              <a:t>A language </a:t>
            </a:r>
            <a:r>
              <a:rPr lang="en-US" altLang="en-US" sz="2800" b="1" dirty="0">
                <a:solidFill>
                  <a:srgbClr val="0070C0"/>
                </a:solidFill>
                <a:latin typeface="Cambria Math" panose="02040503050406030204" pitchFamily="18" charset="0"/>
                <a:ea typeface="Cambria Math" panose="02040503050406030204" pitchFamily="18" charset="0"/>
              </a:rPr>
              <a:t>A</a:t>
            </a:r>
            <a:r>
              <a:rPr lang="en-US" altLang="en-US" sz="2800" dirty="0">
                <a:solidFill>
                  <a:srgbClr val="0070C0"/>
                </a:solidFill>
              </a:rPr>
              <a:t> is </a:t>
            </a:r>
            <a:r>
              <a:rPr lang="en-US" altLang="en-US" sz="2800" u="sng" dirty="0">
                <a:solidFill>
                  <a:srgbClr val="0070C0"/>
                </a:solidFill>
              </a:rPr>
              <a:t>Turing-decidable</a:t>
            </a:r>
            <a:r>
              <a:rPr lang="en-US" altLang="en-US" sz="2800" dirty="0">
                <a:solidFill>
                  <a:srgbClr val="0070C0"/>
                </a:solidFill>
              </a:rPr>
              <a:t> if and only if there is a </a:t>
            </a:r>
            <a:br>
              <a:rPr lang="en-US" altLang="en-US" sz="2800" dirty="0">
                <a:solidFill>
                  <a:srgbClr val="0070C0"/>
                </a:solidFill>
              </a:rPr>
            </a:br>
            <a:r>
              <a:rPr lang="en-US" altLang="en-US" sz="2800" dirty="0">
                <a:solidFill>
                  <a:srgbClr val="0070C0"/>
                </a:solidFill>
              </a:rPr>
              <a:t>Turing Machine</a:t>
            </a:r>
            <a:r>
              <a:rPr lang="en-US" altLang="en-US" sz="2800" b="1" dirty="0">
                <a:solidFill>
                  <a:srgbClr val="0070C0"/>
                </a:solidFill>
                <a:latin typeface="Cambria Math" panose="02040503050406030204" pitchFamily="18" charset="0"/>
                <a:ea typeface="Cambria Math" panose="02040503050406030204" pitchFamily="18" charset="0"/>
              </a:rPr>
              <a:t> M</a:t>
            </a:r>
            <a:r>
              <a:rPr lang="en-US" altLang="en-US" sz="2800" dirty="0">
                <a:solidFill>
                  <a:srgbClr val="0070C0"/>
                </a:solidFill>
              </a:rPr>
              <a:t> that decides </a:t>
            </a:r>
            <a:r>
              <a:rPr lang="en-US" altLang="en-US" sz="2800" b="1" dirty="0">
                <a:solidFill>
                  <a:srgbClr val="0070C0"/>
                </a:solidFill>
                <a:latin typeface="Cambria Math" panose="02040503050406030204" pitchFamily="18" charset="0"/>
                <a:ea typeface="Cambria Math" panose="02040503050406030204" pitchFamily="18" charset="0"/>
              </a:rPr>
              <a:t>A</a:t>
            </a:r>
            <a:r>
              <a:rPr lang="en-US" altLang="en-US" sz="2800" dirty="0">
                <a:solidFill>
                  <a:srgbClr val="0070C0"/>
                </a:solidFill>
              </a:rPr>
              <a:t>.</a:t>
            </a:r>
          </a:p>
          <a:p>
            <a:pPr lvl="1">
              <a:spcBef>
                <a:spcPts val="0"/>
              </a:spcBef>
              <a:spcAft>
                <a:spcPts val="1800"/>
              </a:spcAft>
              <a:buClrTx/>
              <a:buFont typeface="Wingdings" panose="05000000000000000000" pitchFamily="2" charset="2"/>
              <a:buChar char="Ø"/>
            </a:pPr>
            <a:r>
              <a:rPr lang="en-US" altLang="en-US" dirty="0">
                <a:solidFill>
                  <a:srgbClr val="0070C0"/>
                </a:solidFill>
              </a:rPr>
              <a:t>Also called: a </a:t>
            </a:r>
            <a:r>
              <a:rPr lang="en-US" altLang="en-US" u="sng" dirty="0">
                <a:solidFill>
                  <a:srgbClr val="0070C0"/>
                </a:solidFill>
              </a:rPr>
              <a:t>recursive</a:t>
            </a:r>
            <a:r>
              <a:rPr lang="en-US" altLang="en-US" dirty="0">
                <a:solidFill>
                  <a:srgbClr val="0070C0"/>
                </a:solidFill>
              </a:rPr>
              <a:t> language.</a:t>
            </a:r>
          </a:p>
        </p:txBody>
      </p:sp>
    </p:spTree>
    <p:extLst>
      <p:ext uri="{BB962C8B-B14F-4D97-AF65-F5344CB8AC3E}">
        <p14:creationId xmlns:p14="http://schemas.microsoft.com/office/powerpoint/2010/main" val="3317241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F9C2A8-41C6-4F85-A015-51CCEF789A4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1D97C39-083D-48F7-AE96-32F4272EF113}"/>
              </a:ext>
            </a:extLst>
          </p:cNvPr>
          <p:cNvSpPr>
            <a:spLocks noGrp="1"/>
          </p:cNvSpPr>
          <p:nvPr>
            <p:ph type="body" sz="quarter" idx="12"/>
          </p:nvPr>
        </p:nvSpPr>
        <p:spPr/>
        <p:txBody>
          <a:bodyPr/>
          <a:lstStyle/>
          <a:p>
            <a:r>
              <a:rPr lang="en-US" dirty="0">
                <a:solidFill>
                  <a:srgbClr val="FF0000"/>
                </a:solidFill>
              </a:rPr>
              <a:t>TM Variants</a:t>
            </a:r>
          </a:p>
        </p:txBody>
      </p:sp>
      <p:sp>
        <p:nvSpPr>
          <p:cNvPr id="4" name="Text Placeholder 3">
            <a:extLst>
              <a:ext uri="{FF2B5EF4-FFF2-40B4-BE49-F238E27FC236}">
                <a16:creationId xmlns:a16="http://schemas.microsoft.com/office/drawing/2014/main" id="{164F17B4-171A-4879-96D4-A665A9D455B1}"/>
              </a:ext>
            </a:extLst>
          </p:cNvPr>
          <p:cNvSpPr>
            <a:spLocks noGrp="1"/>
          </p:cNvSpPr>
          <p:nvPr>
            <p:ph type="body" sz="quarter" idx="13"/>
          </p:nvPr>
        </p:nvSpPr>
        <p:spPr/>
        <p:txBody>
          <a:bodyPr/>
          <a:lstStyle/>
          <a:p>
            <a:pPr algn="just">
              <a:spcBef>
                <a:spcPts val="0"/>
              </a:spcBef>
              <a:spcAft>
                <a:spcPts val="1800"/>
              </a:spcAft>
              <a:buClrTx/>
              <a:buFont typeface="Wingdings" panose="05000000000000000000" pitchFamily="2" charset="2"/>
              <a:buChar char="q"/>
            </a:pPr>
            <a:r>
              <a:rPr lang="en-US" dirty="0"/>
              <a:t>Does changing the model result in different languages being recognizable/decidable?</a:t>
            </a:r>
          </a:p>
          <a:p>
            <a:pPr algn="just">
              <a:spcBef>
                <a:spcPts val="0"/>
              </a:spcBef>
              <a:spcAft>
                <a:spcPts val="1800"/>
              </a:spcAft>
              <a:buClrTx/>
              <a:buFont typeface="Wingdings" panose="05000000000000000000" pitchFamily="2" charset="2"/>
              <a:buChar char="q"/>
            </a:pPr>
            <a:r>
              <a:rPr lang="en-US" dirty="0">
                <a:solidFill>
                  <a:srgbClr val="0070C0"/>
                </a:solidFill>
              </a:rPr>
              <a:t>The original model and its reasonable variants all have the same power.</a:t>
            </a:r>
          </a:p>
          <a:p>
            <a:pPr lvl="1">
              <a:spcBef>
                <a:spcPts val="0"/>
              </a:spcBef>
              <a:spcAft>
                <a:spcPts val="1800"/>
              </a:spcAft>
              <a:buClrTx/>
              <a:buFont typeface="Wingdings" panose="05000000000000000000" pitchFamily="2" charset="2"/>
              <a:buChar char="Ø"/>
            </a:pPr>
            <a:r>
              <a:rPr lang="en-US" sz="2200" b="1" dirty="0"/>
              <a:t>Original and variants of TM recognize the same class of languages.</a:t>
            </a:r>
          </a:p>
          <a:p>
            <a:pPr lvl="1">
              <a:spcBef>
                <a:spcPts val="0"/>
              </a:spcBef>
              <a:spcAft>
                <a:spcPts val="1800"/>
              </a:spcAft>
              <a:buClrTx/>
              <a:buFont typeface="Wingdings" panose="05000000000000000000" pitchFamily="2" charset="2"/>
              <a:buChar char="Ø"/>
            </a:pPr>
            <a:r>
              <a:rPr lang="en-US" sz="2000" b="1" dirty="0">
                <a:solidFill>
                  <a:srgbClr val="0070C0"/>
                </a:solidFill>
              </a:rPr>
              <a:t>Extensions to the TM do not increase the power of the TM mode.</a:t>
            </a:r>
            <a:endParaRPr lang="en-US" sz="2200" b="1" dirty="0">
              <a:solidFill>
                <a:srgbClr val="0070C0"/>
              </a:solidFill>
            </a:endParaRPr>
          </a:p>
          <a:p>
            <a:pPr>
              <a:spcBef>
                <a:spcPts val="0"/>
              </a:spcBef>
              <a:spcAft>
                <a:spcPts val="1800"/>
              </a:spcAft>
              <a:buClrTx/>
              <a:buFont typeface="Wingdings" panose="05000000000000000000" pitchFamily="2" charset="2"/>
              <a:buChar char="q"/>
            </a:pPr>
            <a:r>
              <a:rPr lang="en-US" dirty="0"/>
              <a:t>Both finite automata and pushdown automata are somewhat robust models, but Turing machines have an astonishing level of robustness.</a:t>
            </a:r>
          </a:p>
          <a:p>
            <a:pPr>
              <a:spcBef>
                <a:spcPts val="0"/>
              </a:spcBef>
              <a:spcAft>
                <a:spcPts val="1800"/>
              </a:spcAft>
              <a:buClrTx/>
              <a:buFont typeface="Wingdings" panose="05000000000000000000" pitchFamily="2" charset="2"/>
              <a:buChar char="q"/>
            </a:pPr>
            <a:r>
              <a:rPr lang="en-US" dirty="0">
                <a:solidFill>
                  <a:srgbClr val="0070C0"/>
                </a:solidFill>
              </a:rPr>
              <a:t>To illustrate the robustness of the Turing machine model, let’s vary the type of transition function permitted.</a:t>
            </a:r>
          </a:p>
        </p:txBody>
      </p:sp>
    </p:spTree>
    <p:extLst>
      <p:ext uri="{BB962C8B-B14F-4D97-AF65-F5344CB8AC3E}">
        <p14:creationId xmlns:p14="http://schemas.microsoft.com/office/powerpoint/2010/main" val="1130749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269312-532B-482E-A9AB-1599B6AF10E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087BC1-2B61-4BCB-A5AE-C6742A6BD846}"/>
              </a:ext>
            </a:extLst>
          </p:cNvPr>
          <p:cNvSpPr>
            <a:spLocks noGrp="1"/>
          </p:cNvSpPr>
          <p:nvPr>
            <p:ph type="body" sz="quarter" idx="12"/>
          </p:nvPr>
        </p:nvSpPr>
        <p:spPr/>
        <p:txBody>
          <a:bodyPr/>
          <a:lstStyle/>
          <a:p>
            <a:r>
              <a:rPr lang="en-US" altLang="en-US" dirty="0">
                <a:solidFill>
                  <a:srgbClr val="FF0000"/>
                </a:solidFill>
              </a:rPr>
              <a:t>Stay-Put TM: Definition</a:t>
            </a:r>
            <a:endParaRPr lang="en-US" dirty="0">
              <a:solidFill>
                <a:srgbClr val="FF0000"/>
              </a:solidFill>
            </a:endParaRPr>
          </a:p>
        </p:txBody>
      </p:sp>
      <p:sp>
        <p:nvSpPr>
          <p:cNvPr id="4" name="Text Placeholder 3">
            <a:extLst>
              <a:ext uri="{FF2B5EF4-FFF2-40B4-BE49-F238E27FC236}">
                <a16:creationId xmlns:a16="http://schemas.microsoft.com/office/drawing/2014/main" id="{A4498BA8-A6CF-4316-9923-C6C3EE1945B7}"/>
              </a:ext>
            </a:extLst>
          </p:cNvPr>
          <p:cNvSpPr>
            <a:spLocks noGrp="1"/>
          </p:cNvSpPr>
          <p:nvPr>
            <p:ph type="body" sz="quarter" idx="13"/>
          </p:nvPr>
        </p:nvSpPr>
        <p:spPr/>
        <p:txBody>
          <a:bodyPr>
            <a:normAutofit fontScale="92500" lnSpcReduction="10000"/>
          </a:bodyPr>
          <a:lstStyle/>
          <a:p>
            <a:pPr algn="just" eaLnBrk="1" hangingPunct="1">
              <a:lnSpc>
                <a:spcPct val="110000"/>
              </a:lnSpc>
              <a:spcBef>
                <a:spcPts val="0"/>
              </a:spcBef>
              <a:spcAft>
                <a:spcPts val="1200"/>
              </a:spcAft>
              <a:buClrTx/>
              <a:buFont typeface="Wingdings" panose="05000000000000000000" pitchFamily="2" charset="2"/>
              <a:buChar char="q"/>
            </a:pPr>
            <a:r>
              <a:rPr lang="en-US" altLang="en-US" sz="2400" dirty="0"/>
              <a:t>The head of a TM can either move left or right in the original model.</a:t>
            </a:r>
          </a:p>
          <a:p>
            <a:pPr algn="just" eaLnBrk="1" hangingPunct="1">
              <a:lnSpc>
                <a:spcPct val="110000"/>
              </a:lnSpc>
              <a:spcBef>
                <a:spcPts val="0"/>
              </a:spcBef>
              <a:spcAft>
                <a:spcPts val="1200"/>
              </a:spcAft>
              <a:buClrTx/>
              <a:buFont typeface="Wingdings" panose="05000000000000000000" pitchFamily="2" charset="2"/>
              <a:buChar char="q"/>
            </a:pPr>
            <a:r>
              <a:rPr lang="en-US" altLang="en-US" dirty="0">
                <a:solidFill>
                  <a:srgbClr val="0070C0"/>
                </a:solidFill>
              </a:rPr>
              <a:t>Lat us vary it by adding another move “Stay Put”, where the head does not move at all. That is, the TM may choose to move the head left or right or stay put (do not move right or left) at any moment of computation.</a:t>
            </a:r>
            <a:endParaRPr lang="en-US" altLang="en-US" sz="2400" dirty="0">
              <a:solidFill>
                <a:srgbClr val="0070C0"/>
              </a:solidFill>
            </a:endParaRPr>
          </a:p>
          <a:p>
            <a:pPr eaLnBrk="1" hangingPunct="1">
              <a:lnSpc>
                <a:spcPct val="110000"/>
              </a:lnSpc>
              <a:spcBef>
                <a:spcPts val="0"/>
              </a:spcBef>
              <a:spcAft>
                <a:spcPts val="1200"/>
              </a:spcAft>
              <a:buClrTx/>
              <a:buFont typeface="Wingdings" panose="05000000000000000000" pitchFamily="2" charset="2"/>
              <a:buChar char="q"/>
            </a:pPr>
            <a:r>
              <a:rPr lang="en-US" altLang="en-US" sz="2400" dirty="0"/>
              <a:t>It is defined by the </a:t>
            </a:r>
            <a:r>
              <a:rPr lang="en-US" altLang="en-US" sz="2400" b="1" dirty="0">
                <a:latin typeface="Cambria Math" panose="02040503050406030204" pitchFamily="18" charset="0"/>
                <a:ea typeface="Cambria Math" panose="02040503050406030204" pitchFamily="18" charset="0"/>
              </a:rPr>
              <a:t>7</a:t>
            </a:r>
            <a:r>
              <a:rPr lang="en-US" altLang="en-US" sz="2400" dirty="0"/>
              <a:t>-tuple </a:t>
            </a:r>
            <a:r>
              <a:rPr lang="en-US" altLang="en-US" sz="2400" b="1" dirty="0">
                <a:latin typeface="Cambria Math" panose="02040503050406030204" pitchFamily="18" charset="0"/>
                <a:ea typeface="Cambria Math" panose="02040503050406030204" pitchFamily="18" charset="0"/>
              </a:rPr>
              <a:t>(Q, </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 , q</a:t>
            </a:r>
            <a:r>
              <a:rPr lang="en-US" altLang="en-US" sz="2400"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sz="2400" b="1" dirty="0">
                <a:latin typeface="Cambria Math" panose="02040503050406030204" pitchFamily="18" charset="0"/>
                <a:ea typeface="Cambria Math" panose="02040503050406030204" pitchFamily="18" charset="0"/>
                <a:sym typeface="Symbol" panose="05050102010706020507" pitchFamily="18" charset="2"/>
              </a:rPr>
              <a:t>, </a:t>
            </a:r>
            <a:r>
              <a:rPr lang="en-US" altLang="en-US" sz="2400"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sz="2400"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sz="2400" b="1" dirty="0">
                <a:latin typeface="Cambria Math" panose="02040503050406030204" pitchFamily="18" charset="0"/>
                <a:ea typeface="Cambria Math" panose="02040503050406030204" pitchFamily="18" charset="0"/>
              </a:rPr>
              <a:t>)</a:t>
            </a:r>
            <a:r>
              <a:rPr lang="en-US" altLang="en-US" sz="2400" dirty="0"/>
              <a:t>, with</a:t>
            </a:r>
          </a:p>
          <a:p>
            <a:pPr lvl="1">
              <a:lnSpc>
                <a:spcPct val="110000"/>
              </a:lnSpc>
              <a:spcBef>
                <a:spcPts val="0"/>
              </a:spcBef>
              <a:spcAft>
                <a:spcPts val="1200"/>
              </a:spcAft>
              <a:buFont typeface="Wingdings" panose="05000000000000000000" pitchFamily="2" charset="2"/>
              <a:buChar char="Ø"/>
            </a:pPr>
            <a:r>
              <a:rPr lang="en-US" altLang="en-US" dirty="0"/>
              <a:t> </a:t>
            </a:r>
            <a:r>
              <a:rPr lang="en-US" altLang="en-US" b="1" dirty="0">
                <a:latin typeface="Cambria Math" panose="02040503050406030204" pitchFamily="18" charset="0"/>
                <a:ea typeface="Cambria Math" panose="02040503050406030204" pitchFamily="18" charset="0"/>
              </a:rPr>
              <a:t>Q</a:t>
            </a:r>
            <a:r>
              <a:rPr lang="en-US" altLang="en-US" dirty="0"/>
              <a:t> finite set of states</a:t>
            </a:r>
          </a:p>
          <a:p>
            <a:pPr lvl="1">
              <a:lnSpc>
                <a:spcPct val="110000"/>
              </a:lnSpc>
              <a:spcBef>
                <a:spcPts val="0"/>
              </a:spcBef>
              <a:spcAft>
                <a:spcPts val="1200"/>
              </a:spcAft>
              <a:buFont typeface="Wingdings" panose="05000000000000000000" pitchFamily="2" charset="2"/>
              <a:buChar char="Ø"/>
            </a:pPr>
            <a:r>
              <a:rPr lang="en-US" altLang="en-US" dirty="0"/>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finite input alphabet (without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a:t>
            </a:r>
          </a:p>
          <a:p>
            <a:pPr lvl="1">
              <a:lnSpc>
                <a:spcPct val="110000"/>
              </a:lnSpc>
              <a:spcBef>
                <a:spcPts val="0"/>
              </a:spcBef>
              <a:spcAft>
                <a:spcPts val="1200"/>
              </a:spcAft>
              <a:buFont typeface="Wingdings" panose="05000000000000000000" pitchFamily="2" charset="2"/>
              <a:buChar char="Ø"/>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finite tape alphabet with </a:t>
            </a:r>
            <a:r>
              <a:rPr lang="en-US" altLang="en-US" b="1" dirty="0">
                <a:latin typeface="Cambria Math" panose="02040503050406030204" pitchFamily="18" charset="0"/>
                <a:ea typeface="Cambria Math" panose="02040503050406030204" pitchFamily="18" charset="0"/>
                <a:sym typeface="Symbol" panose="05050102010706020507" pitchFamily="18" charset="2"/>
              </a:rPr>
              <a:t>{⌴}     </a:t>
            </a:r>
          </a:p>
          <a:p>
            <a:pPr lvl="1">
              <a:lnSpc>
                <a:spcPct val="110000"/>
              </a:lnSpc>
              <a:spcBef>
                <a:spcPts val="0"/>
              </a:spcBef>
              <a:spcAft>
                <a:spcPts val="1200"/>
              </a:spcAft>
              <a:buFont typeface="Wingdings" panose="05000000000000000000" pitchFamily="2" charset="2"/>
              <a:buChar char="Ø"/>
            </a:pP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0</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dirty="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baseline="-25000" dirty="0">
                <a:latin typeface="Cambria Math" panose="02040503050406030204" pitchFamily="18" charset="0"/>
                <a:ea typeface="Cambria Math" panose="02040503050406030204" pitchFamily="18" charset="0"/>
                <a:sym typeface="Symbol" panose="05050102010706020507" pitchFamily="18" charset="2"/>
              </a:rPr>
              <a:t> </a:t>
            </a: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Q  </a:t>
            </a:r>
            <a:r>
              <a:rPr lang="en-US" altLang="en-US" dirty="0">
                <a:sym typeface="Symbol" panose="05050102010706020507" pitchFamily="18" charset="2"/>
              </a:rPr>
              <a:t>respectively the start, accept, and reject state</a:t>
            </a:r>
            <a:endParaRPr lang="en-US" altLang="en-US" b="1" dirty="0">
              <a:latin typeface="Cambria Math" panose="02040503050406030204" pitchFamily="18" charset="0"/>
              <a:ea typeface="Cambria Math" panose="02040503050406030204" pitchFamily="18" charset="0"/>
              <a:sym typeface="Symbol" panose="05050102010706020507" pitchFamily="18" charset="2"/>
            </a:endParaRPr>
          </a:p>
          <a:p>
            <a:pPr lvl="1">
              <a:lnSpc>
                <a:spcPct val="110000"/>
              </a:lnSpc>
              <a:spcBef>
                <a:spcPts val="0"/>
              </a:spcBef>
              <a:spcAft>
                <a:spcPts val="1200"/>
              </a:spcAft>
              <a:buFont typeface="Wingdings" panose="05000000000000000000" pitchFamily="2" charset="2"/>
              <a:buChar char="Ø"/>
            </a:pPr>
            <a:r>
              <a:rPr lang="en-US" altLang="en-US" b="1" dirty="0">
                <a:latin typeface="Cambria Math" panose="02040503050406030204" pitchFamily="18" charset="0"/>
                <a:ea typeface="Cambria Math" panose="02040503050406030204" pitchFamily="18" charset="0"/>
                <a:sym typeface="Symbol" panose="05050102010706020507" pitchFamily="18" charset="2"/>
              </a:rPr>
              <a:t></a:t>
            </a:r>
            <a:r>
              <a:rPr lang="en-US" altLang="en-US" dirty="0">
                <a:sym typeface="Symbol" panose="05050102010706020507" pitchFamily="18" charset="2"/>
              </a:rPr>
              <a:t> the transition function, where </a:t>
            </a:r>
            <a:r>
              <a:rPr lang="en-US" altLang="en-US" b="1" dirty="0">
                <a:latin typeface="Cambria Math" panose="02040503050406030204" pitchFamily="18" charset="0"/>
                <a:ea typeface="Cambria Math" panose="02040503050406030204" pitchFamily="18" charset="0"/>
                <a:sym typeface="Symbol" panose="05050102010706020507" pitchFamily="18" charset="2"/>
              </a:rPr>
              <a:t>L </a:t>
            </a:r>
            <a:r>
              <a:rPr lang="en-US" altLang="en-US" dirty="0">
                <a:sym typeface="Symbol" panose="05050102010706020507" pitchFamily="18" charset="2"/>
              </a:rPr>
              <a:t>= Left, </a:t>
            </a:r>
            <a:r>
              <a:rPr lang="en-US" altLang="en-US" b="1" dirty="0">
                <a:latin typeface="Cambria Math" panose="02040503050406030204" pitchFamily="18" charset="0"/>
                <a:ea typeface="Cambria Math" panose="02040503050406030204" pitchFamily="18" charset="0"/>
                <a:sym typeface="Symbol" panose="05050102010706020507" pitchFamily="18" charset="2"/>
              </a:rPr>
              <a:t>R </a:t>
            </a:r>
            <a:r>
              <a:rPr lang="en-US" altLang="en-US" dirty="0">
                <a:sym typeface="Symbol" panose="05050102010706020507" pitchFamily="18" charset="2"/>
              </a:rPr>
              <a:t>= Right, </a:t>
            </a:r>
            <a:r>
              <a:rPr lang="en-US" altLang="en-US" b="1" dirty="0">
                <a:latin typeface="Cambria Math" panose="02040503050406030204" pitchFamily="18" charset="0"/>
                <a:ea typeface="Cambria Math" panose="02040503050406030204" pitchFamily="18" charset="0"/>
                <a:sym typeface="Symbol" panose="05050102010706020507" pitchFamily="18" charset="2"/>
              </a:rPr>
              <a:t>S </a:t>
            </a:r>
            <a:r>
              <a:rPr lang="en-US" altLang="en-US" dirty="0">
                <a:sym typeface="Symbol" panose="05050102010706020507" pitchFamily="18" charset="2"/>
              </a:rPr>
              <a:t>= Stay Put</a:t>
            </a:r>
            <a:br>
              <a:rPr lang="en-US" altLang="en-US" dirty="0">
                <a:sym typeface="Symbol" panose="05050102010706020507" pitchFamily="18" charset="2"/>
              </a:rPr>
            </a:br>
            <a:r>
              <a:rPr lang="en-US" altLang="en-US" dirty="0">
                <a:sym typeface="Symbol" panose="05050102010706020507" pitchFamily="18" charset="2"/>
              </a:rPr>
              <a:t>    </a:t>
            </a:r>
            <a:r>
              <a:rPr lang="en-US" altLang="en-US" b="1" dirty="0">
                <a:latin typeface="Cambria Math" panose="02040503050406030204" pitchFamily="18" charset="0"/>
                <a:ea typeface="Cambria Math" panose="02040503050406030204" pitchFamily="18" charset="0"/>
                <a:sym typeface="Symbol" panose="05050102010706020507" pitchFamily="18" charset="2"/>
              </a:rPr>
              <a:t>: Q\{</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A</a:t>
            </a:r>
            <a:r>
              <a:rPr lang="en-US" altLang="en-US" b="1" dirty="0">
                <a:latin typeface="Cambria Math" panose="02040503050406030204" pitchFamily="18" charset="0"/>
                <a:ea typeface="Cambria Math" panose="02040503050406030204" pitchFamily="18" charset="0"/>
                <a:sym typeface="Symbol" panose="05050102010706020507" pitchFamily="18" charset="2"/>
              </a:rPr>
              <a:t>, </a:t>
            </a:r>
            <a:r>
              <a:rPr lang="en-US" altLang="en-US" b="1" dirty="0" err="1">
                <a:latin typeface="Cambria Math" panose="02040503050406030204" pitchFamily="18" charset="0"/>
                <a:ea typeface="Cambria Math" panose="02040503050406030204" pitchFamily="18" charset="0"/>
                <a:sym typeface="Symbol" panose="05050102010706020507" pitchFamily="18" charset="2"/>
              </a:rPr>
              <a:t>q</a:t>
            </a:r>
            <a:r>
              <a:rPr lang="en-US" altLang="en-US" b="1" baseline="-25000" dirty="0" err="1">
                <a:latin typeface="Cambria Math" panose="02040503050406030204" pitchFamily="18" charset="0"/>
                <a:ea typeface="Cambria Math" panose="02040503050406030204" pitchFamily="18" charset="0"/>
                <a:sym typeface="Symbol" panose="05050102010706020507" pitchFamily="18" charset="2"/>
              </a:rPr>
              <a:t>R</a:t>
            </a:r>
            <a:r>
              <a:rPr lang="en-US" altLang="en-US" b="1" dirty="0">
                <a:latin typeface="Cambria Math" panose="02040503050406030204" pitchFamily="18" charset="0"/>
                <a:ea typeface="Cambria Math" panose="02040503050406030204" pitchFamily="18" charset="0"/>
                <a:sym typeface="Symbol" panose="05050102010706020507" pitchFamily="18" charset="2"/>
              </a:rPr>
              <a:t>}      Q    {L, R, S}</a:t>
            </a:r>
            <a:endParaRPr lang="en-US" altLang="en-US" b="1" baseline="30000" dirty="0">
              <a:latin typeface="Cambria Math" panose="02040503050406030204" pitchFamily="18" charset="0"/>
              <a:ea typeface="Cambria Math" panose="02040503050406030204" pitchFamily="18" charset="0"/>
            </a:endParaRPr>
          </a:p>
          <a:p>
            <a:pPr>
              <a:lnSpc>
                <a:spcPct val="110000"/>
              </a:lnSpc>
              <a:spcBef>
                <a:spcPts val="0"/>
              </a:spcBef>
              <a:spcAft>
                <a:spcPts val="1200"/>
              </a:spcAft>
              <a:buFont typeface="Wingdings" panose="05000000000000000000" pitchFamily="2" charset="2"/>
              <a:buChar char="q"/>
            </a:pPr>
            <a:endParaRPr lang="en-US" dirty="0"/>
          </a:p>
        </p:txBody>
      </p:sp>
      <p:sp>
        <p:nvSpPr>
          <p:cNvPr id="5" name="Text Placeholder 4">
            <a:extLst>
              <a:ext uri="{FF2B5EF4-FFF2-40B4-BE49-F238E27FC236}">
                <a16:creationId xmlns:a16="http://schemas.microsoft.com/office/drawing/2014/main" id="{F4BFA169-BC95-4E2C-99E5-55E354E83529}"/>
              </a:ext>
            </a:extLst>
          </p:cNvPr>
          <p:cNvSpPr>
            <a:spLocks noGrp="1"/>
          </p:cNvSpPr>
          <p:nvPr>
            <p:ph type="body" sz="quarter" idx="14"/>
          </p:nvPr>
        </p:nvSpPr>
        <p:spPr/>
        <p:txBody>
          <a:bodyPr/>
          <a:lstStyle/>
          <a:p>
            <a:r>
              <a:rPr lang="en-US" altLang="en-US" dirty="0"/>
              <a:t>Variants of Turing Machines</a:t>
            </a:r>
            <a:endParaRPr lang="en-US" dirty="0"/>
          </a:p>
        </p:txBody>
      </p:sp>
    </p:spTree>
    <p:extLst>
      <p:ext uri="{BB962C8B-B14F-4D97-AF65-F5344CB8AC3E}">
        <p14:creationId xmlns:p14="http://schemas.microsoft.com/office/powerpoint/2010/main" val="331277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wipe(left)">
                                      <p:cBhvr>
                                        <p:cTn id="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6EE87E-06FA-4AFD-B28D-E4F440BCA87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CD207E7-DACA-4CCE-98AB-C777537F4428}">
  <ds:schemaRefs>
    <ds:schemaRef ds:uri="http://schemas.microsoft.com/sharepoint/v3/contenttype/forms"/>
  </ds:schemaRefs>
</ds:datastoreItem>
</file>

<file path=customXml/itemProps3.xml><?xml version="1.0" encoding="utf-8"?>
<ds:datastoreItem xmlns:ds="http://schemas.openxmlformats.org/officeDocument/2006/customXml" ds:itemID="{89920211-0CE3-4E2E-AB02-A3301FAA3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3082</TotalTime>
  <Words>2017</Words>
  <Application>Microsoft Office PowerPoint</Application>
  <PresentationFormat>On-screen Show (4:3)</PresentationFormat>
  <Paragraphs>234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Black</vt:lpstr>
      <vt:lpstr>Calibri</vt:lpstr>
      <vt:lpstr>Cambria Math</vt:lpstr>
      <vt:lpstr>Corbel</vt:lpstr>
      <vt:lpstr>Times New Roman</vt:lpstr>
      <vt:lpstr>Wingdings</vt:lpstr>
      <vt:lpstr>AIUB 2020</vt:lpstr>
      <vt:lpstr>Variants of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Computing with Multitape Turing Machines</vt:lpstr>
      <vt:lpstr>PowerPoint Presentation</vt:lpstr>
      <vt:lpstr>PowerPoint Presentation</vt:lpstr>
      <vt:lpstr>PowerPoint Presentation</vt:lpstr>
      <vt:lpstr>Computing with Nondeterministic TMs</vt:lpstr>
      <vt:lpstr>Computing with Nondeterministic TMs</vt:lpstr>
      <vt:lpstr>Simulating Nondeterministic TMs with Deterministic Ones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606</cp:revision>
  <dcterms:created xsi:type="dcterms:W3CDTF">2020-07-03T15:11:23Z</dcterms:created>
  <dcterms:modified xsi:type="dcterms:W3CDTF">2023-12-10T08:23:04Z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