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8" r:id="rId7"/>
    <p:sldId id="266" r:id="rId8"/>
    <p:sldId id="269" r:id="rId9"/>
    <p:sldId id="267" r:id="rId10"/>
    <p:sldId id="270" r:id="rId11"/>
    <p:sldId id="287" r:id="rId12"/>
    <p:sldId id="282" r:id="rId13"/>
    <p:sldId id="283" r:id="rId14"/>
    <p:sldId id="280" r:id="rId15"/>
    <p:sldId id="284" r:id="rId16"/>
    <p:sldId id="281" r:id="rId17"/>
    <p:sldId id="285" r:id="rId18"/>
    <p:sldId id="268" r:id="rId19"/>
    <p:sldId id="286" r:id="rId20"/>
    <p:sldId id="273" r:id="rId21"/>
    <p:sldId id="271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SHOHANUR RAHMAN SHOHAN" userId="5d7f12b6-0a6a-48dd-adaa-5f72beb33e17" providerId="ADAL" clId="{367BFA56-76E2-4BD2-9ED8-E37378438FE1}"/>
    <pc:docChg chg="modSld">
      <pc:chgData name="MD. SHOHANUR RAHMAN SHOHAN" userId="5d7f12b6-0a6a-48dd-adaa-5f72beb33e17" providerId="ADAL" clId="{367BFA56-76E2-4BD2-9ED8-E37378438FE1}" dt="2024-11-25T18:01:36.989" v="36" actId="207"/>
      <pc:docMkLst>
        <pc:docMk/>
      </pc:docMkLst>
      <pc:sldChg chg="modSp mod">
        <pc:chgData name="MD. SHOHANUR RAHMAN SHOHAN" userId="5d7f12b6-0a6a-48dd-adaa-5f72beb33e17" providerId="ADAL" clId="{367BFA56-76E2-4BD2-9ED8-E37378438FE1}" dt="2024-11-25T17:14:01.519" v="3" actId="13926"/>
        <pc:sldMkLst>
          <pc:docMk/>
          <pc:sldMk cId="2134390752" sldId="266"/>
        </pc:sldMkLst>
        <pc:spChg chg="mod">
          <ac:chgData name="MD. SHOHANUR RAHMAN SHOHAN" userId="5d7f12b6-0a6a-48dd-adaa-5f72beb33e17" providerId="ADAL" clId="{367BFA56-76E2-4BD2-9ED8-E37378438FE1}" dt="2024-11-25T17:14:01.519" v="3" actId="13926"/>
          <ac:spMkLst>
            <pc:docMk/>
            <pc:sldMk cId="2134390752" sldId="266"/>
            <ac:spMk id="6" creationId="{37C26D19-85DA-834B-9600-C9820C508897}"/>
          </ac:spMkLst>
        </pc:spChg>
      </pc:sldChg>
      <pc:sldChg chg="modSp mod">
        <pc:chgData name="MD. SHOHANUR RAHMAN SHOHAN" userId="5d7f12b6-0a6a-48dd-adaa-5f72beb33e17" providerId="ADAL" clId="{367BFA56-76E2-4BD2-9ED8-E37378438FE1}" dt="2024-11-25T17:42:13.159" v="15" actId="207"/>
        <pc:sldMkLst>
          <pc:docMk/>
          <pc:sldMk cId="1730396997" sldId="269"/>
        </pc:sldMkLst>
        <pc:spChg chg="mod">
          <ac:chgData name="MD. SHOHANUR RAHMAN SHOHAN" userId="5d7f12b6-0a6a-48dd-adaa-5f72beb33e17" providerId="ADAL" clId="{367BFA56-76E2-4BD2-9ED8-E37378438FE1}" dt="2024-11-25T17:42:13.159" v="15" actId="207"/>
          <ac:spMkLst>
            <pc:docMk/>
            <pc:sldMk cId="1730396997" sldId="269"/>
            <ac:spMk id="6" creationId="{37C26D19-85DA-834B-9600-C9820C508897}"/>
          </ac:spMkLst>
        </pc:spChg>
      </pc:sldChg>
      <pc:sldChg chg="modSp mod">
        <pc:chgData name="MD. SHOHANUR RAHMAN SHOHAN" userId="5d7f12b6-0a6a-48dd-adaa-5f72beb33e17" providerId="ADAL" clId="{367BFA56-76E2-4BD2-9ED8-E37378438FE1}" dt="2024-11-25T17:44:36.640" v="16" actId="207"/>
        <pc:sldMkLst>
          <pc:docMk/>
          <pc:sldMk cId="2509716172" sldId="270"/>
        </pc:sldMkLst>
        <pc:spChg chg="mod">
          <ac:chgData name="MD. SHOHANUR RAHMAN SHOHAN" userId="5d7f12b6-0a6a-48dd-adaa-5f72beb33e17" providerId="ADAL" clId="{367BFA56-76E2-4BD2-9ED8-E37378438FE1}" dt="2024-11-25T17:44:36.640" v="16" actId="207"/>
          <ac:spMkLst>
            <pc:docMk/>
            <pc:sldMk cId="2509716172" sldId="270"/>
            <ac:spMk id="4" creationId="{E00A471B-FCB5-3949-B014-0D06C67E41B3}"/>
          </ac:spMkLst>
        </pc:spChg>
      </pc:sldChg>
      <pc:sldChg chg="modSp mod">
        <pc:chgData name="MD. SHOHANUR RAHMAN SHOHAN" userId="5d7f12b6-0a6a-48dd-adaa-5f72beb33e17" providerId="ADAL" clId="{367BFA56-76E2-4BD2-9ED8-E37378438FE1}" dt="2024-11-25T18:01:36.989" v="36" actId="207"/>
        <pc:sldMkLst>
          <pc:docMk/>
          <pc:sldMk cId="1867450830" sldId="273"/>
        </pc:sldMkLst>
        <pc:spChg chg="mod">
          <ac:chgData name="MD. SHOHANUR RAHMAN SHOHAN" userId="5d7f12b6-0a6a-48dd-adaa-5f72beb33e17" providerId="ADAL" clId="{367BFA56-76E2-4BD2-9ED8-E37378438FE1}" dt="2024-11-25T18:01:36.989" v="36" actId="207"/>
          <ac:spMkLst>
            <pc:docMk/>
            <pc:sldMk cId="1867450830" sldId="273"/>
            <ac:spMk id="4" creationId="{E00A471B-FCB5-3949-B014-0D06C67E41B3}"/>
          </ac:spMkLst>
        </pc:spChg>
      </pc:sldChg>
      <pc:sldChg chg="addSp modSp mod">
        <pc:chgData name="MD. SHOHANUR RAHMAN SHOHAN" userId="5d7f12b6-0a6a-48dd-adaa-5f72beb33e17" providerId="ADAL" clId="{367BFA56-76E2-4BD2-9ED8-E37378438FE1}" dt="2024-11-25T17:51:25.376" v="34" actId="207"/>
        <pc:sldMkLst>
          <pc:docMk/>
          <pc:sldMk cId="3123898282" sldId="280"/>
        </pc:sldMkLst>
        <pc:spChg chg="add mod">
          <ac:chgData name="MD. SHOHANUR RAHMAN SHOHAN" userId="5d7f12b6-0a6a-48dd-adaa-5f72beb33e17" providerId="ADAL" clId="{367BFA56-76E2-4BD2-9ED8-E37378438FE1}" dt="2024-11-25T17:49:58.659" v="33" actId="1076"/>
          <ac:spMkLst>
            <pc:docMk/>
            <pc:sldMk cId="3123898282" sldId="280"/>
            <ac:spMk id="3" creationId="{8BAEDE1D-3C70-C4BD-C5A1-011B5ACCB35F}"/>
          </ac:spMkLst>
        </pc:spChg>
        <pc:spChg chg="mod">
          <ac:chgData name="MD. SHOHANUR RAHMAN SHOHAN" userId="5d7f12b6-0a6a-48dd-adaa-5f72beb33e17" providerId="ADAL" clId="{367BFA56-76E2-4BD2-9ED8-E37378438FE1}" dt="2024-11-25T17:51:25.376" v="34" actId="207"/>
          <ac:spMkLst>
            <pc:docMk/>
            <pc:sldMk cId="3123898282" sldId="280"/>
            <ac:spMk id="4" creationId="{E00A471B-FCB5-3949-B014-0D06C67E41B3}"/>
          </ac:spMkLst>
        </pc:spChg>
      </pc:sldChg>
      <pc:sldChg chg="modSp mod">
        <pc:chgData name="MD. SHOHANUR RAHMAN SHOHAN" userId="5d7f12b6-0a6a-48dd-adaa-5f72beb33e17" providerId="ADAL" clId="{367BFA56-76E2-4BD2-9ED8-E37378438FE1}" dt="2024-11-25T17:56:34.988" v="35" actId="207"/>
        <pc:sldMkLst>
          <pc:docMk/>
          <pc:sldMk cId="1150800452" sldId="285"/>
        </pc:sldMkLst>
        <pc:spChg chg="mod">
          <ac:chgData name="MD. SHOHANUR RAHMAN SHOHAN" userId="5d7f12b6-0a6a-48dd-adaa-5f72beb33e17" providerId="ADAL" clId="{367BFA56-76E2-4BD2-9ED8-E37378438FE1}" dt="2024-11-25T17:56:34.988" v="35" actId="207"/>
          <ac:spMkLst>
            <pc:docMk/>
            <pc:sldMk cId="1150800452" sldId="285"/>
            <ac:spMk id="4" creationId="{E00A471B-FCB5-3949-B014-0D06C67E41B3}"/>
          </ac:spMkLst>
        </pc:spChg>
      </pc:sldChg>
    </pc:docChg>
  </pc:docChgLst>
  <pc:docChgLst>
    <pc:chgData name="Md. Al-Amin" userId="bcbe49e6-e4a7-45c5-8a0e-d548ae8c8143" providerId="ADAL" clId="{05E8323D-1FE5-4B6D-BDAB-EEAFE47A25F5}"/>
    <pc:docChg chg="modSld">
      <pc:chgData name="Md. Al-Amin" userId="bcbe49e6-e4a7-45c5-8a0e-d548ae8c8143" providerId="ADAL" clId="{05E8323D-1FE5-4B6D-BDAB-EEAFE47A25F5}" dt="2024-10-24T15:52:43.301" v="1" actId="20577"/>
      <pc:docMkLst>
        <pc:docMk/>
      </pc:docMkLst>
      <pc:sldChg chg="modSp mod">
        <pc:chgData name="Md. Al-Amin" userId="bcbe49e6-e4a7-45c5-8a0e-d548ae8c8143" providerId="ADAL" clId="{05E8323D-1FE5-4B6D-BDAB-EEAFE47A25F5}" dt="2024-10-24T15:52:43.30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05E8323D-1FE5-4B6D-BDAB-EEAFE47A25F5}" dt="2024-10-24T15:52:43.30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238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5798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$ sign, followed by the name of the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dirty="0"/>
              <a:t>Boolean and </a:t>
            </a:r>
            <a:r>
              <a:rPr lang="en-US" altLang="en-US" dirty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types: String, Integer, Float (floating point numbers - also called 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false;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</a:t>
            </a:r>
            <a:r>
              <a:rPr lang="en-US" sz="2000" dirty="0">
                <a:solidFill>
                  <a:srgbClr val="FF0000"/>
                </a:solidFill>
              </a:rPr>
              <a:t>data type and value</a:t>
            </a:r>
            <a:r>
              <a:rPr lang="en-US" sz="2000" dirty="0"/>
              <a:t>: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EDE1D-3C70-C4BD-C5A1-011B5ACCB35F}"/>
              </a:ext>
            </a:extLst>
          </p:cNvPr>
          <p:cNvSpPr txBox="1"/>
          <p:nvPr/>
        </p:nvSpPr>
        <p:spPr>
          <a:xfrm>
            <a:off x="5565058" y="5133103"/>
            <a:ext cx="3468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array(3) {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[0] =&gt; string(5) "Volvo"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[1] =&gt; string(3) "BMW"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[2] =&gt; string(6) "Toyota"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dirty="0"/>
              <a:t>PHP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Loop and  do...while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 and </a:t>
            </a:r>
            <a:r>
              <a:rPr lang="en-US" sz="4400" dirty="0" err="1"/>
              <a:t>foreach</a:t>
            </a:r>
            <a:r>
              <a:rPr lang="en-US" sz="4400" dirty="0"/>
              <a:t> </a:t>
            </a:r>
            <a:r>
              <a:rPr lang="en-US" dirty="0"/>
              <a:t>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>
                <a:solidFill>
                  <a:srgbClr val="FF0000"/>
                </a:solidFill>
              </a:rPr>
              <a:t>foreach</a:t>
            </a:r>
            <a:r>
              <a:rPr lang="en-US" sz="2400" dirty="0">
                <a:solidFill>
                  <a:srgbClr val="FF0000"/>
                </a:solidFill>
              </a:rPr>
              <a:t> loop works only on arrays</a:t>
            </a:r>
            <a:r>
              <a:rPr lang="en-US" sz="2400" dirty="0"/>
              <a:t>, and is used to loop through each key/value pair in an array.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Conditional statements are used to perform different actions based on different conditions.</a:t>
            </a:r>
            <a:endParaRPr lang="en-US" altLang="en-US" sz="23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 = 30;</a:t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</a:t>
            </a:r>
            <a:r>
              <a:rPr lang="en-US" sz="1400" dirty="0" err="1">
                <a:solidFill>
                  <a:srgbClr val="007700"/>
                </a:solidFill>
                <a:latin typeface="Consolas" pitchFamily="49" charset="0"/>
              </a:rPr>
              <a:t>elseif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Protocol </a:t>
            </a:r>
            <a:r>
              <a:rPr lang="en-US" dirty="0"/>
              <a:t>The switch statement is used to perform different actions based on different conditions.</a:t>
            </a:r>
            <a:endParaRPr lang="en-US" dirty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"green"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</a:t>
            </a:r>
            <a:r>
              <a:rPr lang="en-US" sz="2400" dirty="0">
                <a:solidFill>
                  <a:srgbClr val="00B0F0"/>
                </a:solidFill>
              </a:rPr>
              <a:t>can create your own custom functions</a:t>
            </a:r>
            <a:r>
              <a:rPr lang="en-US" sz="24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$b)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- 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Array 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Object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"PHP: Hypertext 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Discussing 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Familiar with PHP language and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its basic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</a:t>
            </a:r>
            <a:r>
              <a:rPr lang="en-US" sz="2400" dirty="0">
                <a:highlight>
                  <a:srgbClr val="FFFF00"/>
                </a:highlight>
              </a:rPr>
              <a:t>server scripting language</a:t>
            </a:r>
            <a:r>
              <a:rPr lang="en-US" sz="2400" dirty="0"/>
              <a:t>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</a:t>
            </a:r>
            <a:r>
              <a:rPr lang="en-US" sz="2400" dirty="0">
                <a:highlight>
                  <a:srgbClr val="FF0000"/>
                </a:highlight>
              </a:rPr>
              <a:t>7</a:t>
            </a:r>
            <a:r>
              <a:rPr lang="en-US" sz="2400" dirty="0"/>
              <a:t> is the latest stable release.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</a:t>
            </a:r>
            <a:r>
              <a:rPr lang="en-US" altLang="en-US" sz="2400" dirty="0">
                <a:highlight>
                  <a:srgbClr val="FFFF00"/>
                </a:highlight>
              </a:rPr>
              <a:t>PHP: Hypertext Preprocessor</a:t>
            </a:r>
            <a:r>
              <a:rPr lang="en-US" altLang="en-US" sz="2400" dirty="0"/>
              <a:t>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scripts are </a:t>
            </a:r>
            <a:r>
              <a:rPr lang="en-US" altLang="en-US" sz="2400" dirty="0">
                <a:highlight>
                  <a:srgbClr val="00FF00"/>
                </a:highlight>
              </a:rPr>
              <a:t>executed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</a:t>
            </a:r>
            <a:r>
              <a:rPr lang="en-US" sz="2400" dirty="0">
                <a:solidFill>
                  <a:srgbClr val="00B0F0"/>
                </a:solidFill>
              </a:rPr>
              <a:t>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</a:t>
            </a:r>
            <a:r>
              <a:rPr lang="en-US" sz="2400" dirty="0">
                <a:solidFill>
                  <a:srgbClr val="00B0F0"/>
                </a:solidFill>
              </a:rPr>
              <a:t>create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F0"/>
                </a:solidFill>
              </a:rPr>
              <a:t>open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F0"/>
                </a:solidFill>
              </a:rPr>
              <a:t>read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F0"/>
                </a:solidFill>
              </a:rPr>
              <a:t>write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F0"/>
                </a:solidFill>
              </a:rPr>
              <a:t>delete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B0F0"/>
                </a:solidFill>
              </a:rPr>
              <a:t>close</a:t>
            </a:r>
            <a:r>
              <a:rPr lang="en-US" sz="2400" dirty="0"/>
              <a:t>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</a:t>
            </a:r>
            <a:r>
              <a:rPr lang="en-US" sz="2400" dirty="0">
                <a:solidFill>
                  <a:srgbClr val="00B0F0"/>
                </a:solidFill>
              </a:rPr>
              <a:t>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</a:t>
            </a:r>
            <a:r>
              <a:rPr lang="en-US" sz="2400" dirty="0">
                <a:solidFill>
                  <a:srgbClr val="00B0F0"/>
                </a:solidFill>
              </a:rPr>
              <a:t>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</a:t>
            </a:r>
            <a:r>
              <a:rPr lang="en-US" sz="2400" dirty="0">
                <a:solidFill>
                  <a:srgbClr val="00B0F0"/>
                </a:solidFill>
              </a:rPr>
              <a:t>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</a:t>
            </a:r>
            <a:r>
              <a:rPr lang="en-US" sz="2400" dirty="0">
                <a:solidFill>
                  <a:srgbClr val="00B0F0"/>
                </a:solidFill>
              </a:rPr>
              <a:t>used to 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</a:t>
            </a:r>
            <a:r>
              <a:rPr lang="en-US" sz="2400" dirty="0">
                <a:solidFill>
                  <a:srgbClr val="00B0F0"/>
                </a:solidFill>
              </a:rPr>
              <a:t>encrypt data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/>
              <a:t>MariaDB</a:t>
            </a:r>
            <a:r>
              <a:rPr lang="en-US" sz="2400" dirty="0"/>
              <a:t>(</a:t>
            </a:r>
            <a:r>
              <a:rPr lang="en-US" sz="2400" dirty="0" err="1"/>
              <a:t>Mysql</a:t>
            </a:r>
            <a:r>
              <a:rPr lang="en-US" sz="2400" dirty="0"/>
              <a:t>) + PHP + 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Save the file as </a:t>
            </a:r>
            <a:r>
              <a:rPr lang="en-US" sz="2400" b="1" dirty="0" err="1"/>
              <a:t>HelloWorld.php</a:t>
            </a:r>
            <a:r>
              <a:rPr lang="en-US" sz="2400" dirty="0"/>
              <a:t> in </a:t>
            </a:r>
            <a:r>
              <a:rPr lang="en-US" sz="2400" dirty="0" err="1"/>
              <a:t>htdocs</a:t>
            </a:r>
            <a:r>
              <a:rPr lang="en-US" sz="2400" dirty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Start the server and browse </a:t>
            </a:r>
            <a:r>
              <a:rPr lang="en-US" sz="2400" dirty="0">
                <a:hlinkClick r:id="rId2"/>
              </a:rPr>
              <a:t>http://localhost/HelloWorld.php</a:t>
            </a:r>
            <a:r>
              <a:rPr lang="en-US" sz="2400" dirty="0"/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keywords (e.g. if, else, while, echo, etc.), </a:t>
            </a:r>
            <a:r>
              <a:rPr lang="en-US" sz="2400" dirty="0">
                <a:solidFill>
                  <a:srgbClr val="FF0000"/>
                </a:solidFill>
              </a:rPr>
              <a:t>classes, functions, and user-defined functions are not case-sensitive.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in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http://localhost/Application/index.php</a:t>
            </a:r>
            <a:r>
              <a:rPr lang="en-US" sz="2400" dirty="0">
                <a:solidFill>
                  <a:prstClr val="black"/>
                </a:solidFill>
              </a:rPr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comment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C7B24D-924C-4E81-89F7-4E38620859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F30816-E8EC-41BE-9438-E1479754E7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F0970-E67D-40B0-83A5-D4F1A464F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296</TotalTime>
  <Words>1583</Words>
  <Application>Microsoft Office PowerPoint</Application>
  <PresentationFormat>On-screen Show (4:3)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Corbel</vt:lpstr>
      <vt:lpstr>Courier New</vt:lpstr>
      <vt:lpstr>Times New Roman</vt:lpstr>
      <vt:lpstr>Verdana</vt:lpstr>
      <vt:lpstr>Wingdings</vt:lpstr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SHOHANUR RAHMAN SHOHAN</cp:lastModifiedBy>
  <cp:revision>71</cp:revision>
  <dcterms:created xsi:type="dcterms:W3CDTF">2018-12-10T17:20:29Z</dcterms:created>
  <dcterms:modified xsi:type="dcterms:W3CDTF">2024-11-25T18:02:54Z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