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9" r:id="rId4"/>
    <p:sldMasterId id="2147483660" r:id="rId5"/>
  </p:sldMasterIdLst>
  <p:sldIdLst>
    <p:sldId id="268" r:id="rId6"/>
    <p:sldId id="259" r:id="rId7"/>
    <p:sldId id="260" r:id="rId8"/>
    <p:sldId id="261" r:id="rId9"/>
    <p:sldId id="262" r:id="rId10"/>
    <p:sldId id="263" r:id="rId11"/>
    <p:sldId id="264" r:id="rId12"/>
    <p:sldId id="266" r:id="rId13"/>
    <p:sldId id="267" r:id="rId14"/>
    <p:sldId id="265" r:id="rId15"/>
    <p:sldId id="31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Md. Mahbub Chowdhury Mishu" userId="09162e0f-fafd-430e-8e71-18113d49a68e" providerId="ADAL" clId="{7B2394D3-2F04-4826-8279-0295FECEB8BC}"/>
    <pc:docChg chg="custSel addSld modSld sldOrd">
      <pc:chgData name="Dr. Md. Mahbub Chowdhury Mishu" userId="09162e0f-fafd-430e-8e71-18113d49a68e" providerId="ADAL" clId="{7B2394D3-2F04-4826-8279-0295FECEB8BC}" dt="2020-04-18T07:50:49.062" v="505" actId="14100"/>
      <pc:docMkLst>
        <pc:docMk/>
      </pc:docMkLst>
      <pc:sldChg chg="modSp">
        <pc:chgData name="Dr. Md. Mahbub Chowdhury Mishu" userId="09162e0f-fafd-430e-8e71-18113d49a68e" providerId="ADAL" clId="{7B2394D3-2F04-4826-8279-0295FECEB8BC}" dt="2020-04-18T07:06:06.382" v="82" actId="20577"/>
        <pc:sldMkLst>
          <pc:docMk/>
          <pc:sldMk cId="1317414690" sldId="256"/>
        </pc:sldMkLst>
        <pc:spChg chg="mod">
          <ac:chgData name="Dr. Md. Mahbub Chowdhury Mishu" userId="09162e0f-fafd-430e-8e71-18113d49a68e" providerId="ADAL" clId="{7B2394D3-2F04-4826-8279-0295FECEB8BC}" dt="2020-04-18T07:06:06.382" v="82" actId="20577"/>
          <ac:spMkLst>
            <pc:docMk/>
            <pc:sldMk cId="1317414690" sldId="256"/>
            <ac:spMk id="3" creationId="{54892697-72B5-48C9-BEDE-11DFBDB4A53F}"/>
          </ac:spMkLst>
        </pc:spChg>
      </pc:sldChg>
      <pc:sldChg chg="addSp delSp modSp">
        <pc:chgData name="Dr. Md. Mahbub Chowdhury Mishu" userId="09162e0f-fafd-430e-8e71-18113d49a68e" providerId="ADAL" clId="{7B2394D3-2F04-4826-8279-0295FECEB8BC}" dt="2020-04-18T07:04:45.463" v="36" actId="14100"/>
        <pc:sldMkLst>
          <pc:docMk/>
          <pc:sldMk cId="3700504050" sldId="259"/>
        </pc:sldMkLst>
        <pc:spChg chg="mod">
          <ac:chgData name="Dr. Md. Mahbub Chowdhury Mishu" userId="09162e0f-fafd-430e-8e71-18113d49a68e" providerId="ADAL" clId="{7B2394D3-2F04-4826-8279-0295FECEB8BC}" dt="2020-04-18T07:02:19.094" v="25" actId="20577"/>
          <ac:spMkLst>
            <pc:docMk/>
            <pc:sldMk cId="3700504050" sldId="259"/>
            <ac:spMk id="2" creationId="{0B20297D-F6B7-4980-B093-437FBCE75503}"/>
          </ac:spMkLst>
        </pc:spChg>
        <pc:spChg chg="mod">
          <ac:chgData name="Dr. Md. Mahbub Chowdhury Mishu" userId="09162e0f-fafd-430e-8e71-18113d49a68e" providerId="ADAL" clId="{7B2394D3-2F04-4826-8279-0295FECEB8BC}" dt="2020-04-18T07:04:41.921" v="35" actId="14100"/>
          <ac:spMkLst>
            <pc:docMk/>
            <pc:sldMk cId="3700504050" sldId="259"/>
            <ac:spMk id="4" creationId="{10BF800A-A2F5-4A97-96F6-5C43280854C3}"/>
          </ac:spMkLst>
        </pc:spChg>
        <pc:picChg chg="add mod">
          <ac:chgData name="Dr. Md. Mahbub Chowdhury Mishu" userId="09162e0f-fafd-430e-8e71-18113d49a68e" providerId="ADAL" clId="{7B2394D3-2F04-4826-8279-0295FECEB8BC}" dt="2020-04-18T07:04:45.463" v="36" actId="14100"/>
          <ac:picMkLst>
            <pc:docMk/>
            <pc:sldMk cId="3700504050" sldId="259"/>
            <ac:picMk id="5" creationId="{AE959AEE-DC9D-4446-9D0E-BF303264E14A}"/>
          </ac:picMkLst>
        </pc:picChg>
        <pc:picChg chg="del">
          <ac:chgData name="Dr. Md. Mahbub Chowdhury Mishu" userId="09162e0f-fafd-430e-8e71-18113d49a68e" providerId="ADAL" clId="{7B2394D3-2F04-4826-8279-0295FECEB8BC}" dt="2020-04-18T07:03:12.735" v="32" actId="478"/>
          <ac:picMkLst>
            <pc:docMk/>
            <pc:sldMk cId="3700504050" sldId="259"/>
            <ac:picMk id="7" creationId="{9AAC3AA3-50A5-4CB4-96A7-678BEEB8F07A}"/>
          </ac:picMkLst>
        </pc:picChg>
      </pc:sldChg>
      <pc:sldChg chg="modSp add">
        <pc:chgData name="Dr. Md. Mahbub Chowdhury Mishu" userId="09162e0f-fafd-430e-8e71-18113d49a68e" providerId="ADAL" clId="{7B2394D3-2F04-4826-8279-0295FECEB8BC}" dt="2020-04-18T07:05:53.737" v="62" actId="27636"/>
        <pc:sldMkLst>
          <pc:docMk/>
          <pc:sldMk cId="321485966" sldId="260"/>
        </pc:sldMkLst>
        <pc:spChg chg="mod">
          <ac:chgData name="Dr. Md. Mahbub Chowdhury Mishu" userId="09162e0f-fafd-430e-8e71-18113d49a68e" providerId="ADAL" clId="{7B2394D3-2F04-4826-8279-0295FECEB8BC}" dt="2020-04-18T07:05:36.777" v="54" actId="1076"/>
          <ac:spMkLst>
            <pc:docMk/>
            <pc:sldMk cId="321485966" sldId="260"/>
            <ac:spMk id="2" creationId="{BD6F87F0-639B-4BEC-8AC1-A2C1F1016DAB}"/>
          </ac:spMkLst>
        </pc:spChg>
        <pc:spChg chg="mod">
          <ac:chgData name="Dr. Md. Mahbub Chowdhury Mishu" userId="09162e0f-fafd-430e-8e71-18113d49a68e" providerId="ADAL" clId="{7B2394D3-2F04-4826-8279-0295FECEB8BC}" dt="2020-04-18T07:05:53.737" v="62" actId="27636"/>
          <ac:spMkLst>
            <pc:docMk/>
            <pc:sldMk cId="321485966" sldId="260"/>
            <ac:spMk id="3" creationId="{23EA9E5E-14BE-4A9D-9D43-BB14DCAC4958}"/>
          </ac:spMkLst>
        </pc:spChg>
      </pc:sldChg>
      <pc:sldChg chg="addSp modSp add">
        <pc:chgData name="Dr. Md. Mahbub Chowdhury Mishu" userId="09162e0f-fafd-430e-8e71-18113d49a68e" providerId="ADAL" clId="{7B2394D3-2F04-4826-8279-0295FECEB8BC}" dt="2020-04-18T07:10:33.738" v="129" actId="27636"/>
        <pc:sldMkLst>
          <pc:docMk/>
          <pc:sldMk cId="995742276" sldId="261"/>
        </pc:sldMkLst>
        <pc:spChg chg="mod">
          <ac:chgData name="Dr. Md. Mahbub Chowdhury Mishu" userId="09162e0f-fafd-430e-8e71-18113d49a68e" providerId="ADAL" clId="{7B2394D3-2F04-4826-8279-0295FECEB8BC}" dt="2020-04-18T07:07:12.974" v="97" actId="1076"/>
          <ac:spMkLst>
            <pc:docMk/>
            <pc:sldMk cId="995742276" sldId="261"/>
            <ac:spMk id="2" creationId="{D7279962-C0A9-4E4D-9CE2-E87F0BB23CB8}"/>
          </ac:spMkLst>
        </pc:spChg>
        <pc:spChg chg="mod">
          <ac:chgData name="Dr. Md. Mahbub Chowdhury Mishu" userId="09162e0f-fafd-430e-8e71-18113d49a68e" providerId="ADAL" clId="{7B2394D3-2F04-4826-8279-0295FECEB8BC}" dt="2020-04-18T07:10:33.738" v="129" actId="27636"/>
          <ac:spMkLst>
            <pc:docMk/>
            <pc:sldMk cId="995742276" sldId="261"/>
            <ac:spMk id="3" creationId="{3B1B70B3-545B-42F8-9E27-0976201C553F}"/>
          </ac:spMkLst>
        </pc:spChg>
        <pc:picChg chg="add mod">
          <ac:chgData name="Dr. Md. Mahbub Chowdhury Mishu" userId="09162e0f-fafd-430e-8e71-18113d49a68e" providerId="ADAL" clId="{7B2394D3-2F04-4826-8279-0295FECEB8BC}" dt="2020-04-18T07:10:09.452" v="123" actId="1076"/>
          <ac:picMkLst>
            <pc:docMk/>
            <pc:sldMk cId="995742276" sldId="261"/>
            <ac:picMk id="1026" creationId="{892CA295-8A68-439E-A9B1-1E24C973B1DD}"/>
          </ac:picMkLst>
        </pc:picChg>
        <pc:picChg chg="add mod">
          <ac:chgData name="Dr. Md. Mahbub Chowdhury Mishu" userId="09162e0f-fafd-430e-8e71-18113d49a68e" providerId="ADAL" clId="{7B2394D3-2F04-4826-8279-0295FECEB8BC}" dt="2020-04-18T07:10:06.199" v="122" actId="1076"/>
          <ac:picMkLst>
            <pc:docMk/>
            <pc:sldMk cId="995742276" sldId="261"/>
            <ac:picMk id="1028" creationId="{59594F20-802C-4235-B300-404494E80A31}"/>
          </ac:picMkLst>
        </pc:picChg>
      </pc:sldChg>
      <pc:sldChg chg="modSp add">
        <pc:chgData name="Dr. Md. Mahbub Chowdhury Mishu" userId="09162e0f-fafd-430e-8e71-18113d49a68e" providerId="ADAL" clId="{7B2394D3-2F04-4826-8279-0295FECEB8BC}" dt="2020-04-18T07:12:58.274" v="189" actId="12"/>
        <pc:sldMkLst>
          <pc:docMk/>
          <pc:sldMk cId="710148749" sldId="262"/>
        </pc:sldMkLst>
        <pc:spChg chg="mod">
          <ac:chgData name="Dr. Md. Mahbub Chowdhury Mishu" userId="09162e0f-fafd-430e-8e71-18113d49a68e" providerId="ADAL" clId="{7B2394D3-2F04-4826-8279-0295FECEB8BC}" dt="2020-04-18T07:11:53.416" v="153" actId="1076"/>
          <ac:spMkLst>
            <pc:docMk/>
            <pc:sldMk cId="710148749" sldId="262"/>
            <ac:spMk id="2" creationId="{8D60E162-7D6A-4F28-A200-14E93C722C09}"/>
          </ac:spMkLst>
        </pc:spChg>
        <pc:spChg chg="mod">
          <ac:chgData name="Dr. Md. Mahbub Chowdhury Mishu" userId="09162e0f-fafd-430e-8e71-18113d49a68e" providerId="ADAL" clId="{7B2394D3-2F04-4826-8279-0295FECEB8BC}" dt="2020-04-18T07:12:58.274" v="189" actId="12"/>
          <ac:spMkLst>
            <pc:docMk/>
            <pc:sldMk cId="710148749" sldId="262"/>
            <ac:spMk id="3" creationId="{BDCAC573-FE97-4F9A-8B2F-EB18BE538D9F}"/>
          </ac:spMkLst>
        </pc:spChg>
      </pc:sldChg>
      <pc:sldChg chg="modSp add">
        <pc:chgData name="Dr. Md. Mahbub Chowdhury Mishu" userId="09162e0f-fafd-430e-8e71-18113d49a68e" providerId="ADAL" clId="{7B2394D3-2F04-4826-8279-0295FECEB8BC}" dt="2020-04-18T07:14:34.711" v="212" actId="207"/>
        <pc:sldMkLst>
          <pc:docMk/>
          <pc:sldMk cId="1990953126" sldId="263"/>
        </pc:sldMkLst>
        <pc:spChg chg="mod">
          <ac:chgData name="Dr. Md. Mahbub Chowdhury Mishu" userId="09162e0f-fafd-430e-8e71-18113d49a68e" providerId="ADAL" clId="{7B2394D3-2F04-4826-8279-0295FECEB8BC}" dt="2020-04-18T07:14:20.196" v="206" actId="1076"/>
          <ac:spMkLst>
            <pc:docMk/>
            <pc:sldMk cId="1990953126" sldId="263"/>
            <ac:spMk id="2" creationId="{FF6AF89F-C68A-4412-B54D-0442553B061D}"/>
          </ac:spMkLst>
        </pc:spChg>
        <pc:spChg chg="mod">
          <ac:chgData name="Dr. Md. Mahbub Chowdhury Mishu" userId="09162e0f-fafd-430e-8e71-18113d49a68e" providerId="ADAL" clId="{7B2394D3-2F04-4826-8279-0295FECEB8BC}" dt="2020-04-18T07:14:34.711" v="212" actId="207"/>
          <ac:spMkLst>
            <pc:docMk/>
            <pc:sldMk cId="1990953126" sldId="263"/>
            <ac:spMk id="3" creationId="{B213E244-C0E9-4A67-AC96-A65CD5A3ED00}"/>
          </ac:spMkLst>
        </pc:spChg>
      </pc:sldChg>
      <pc:sldChg chg="addSp modSp add">
        <pc:chgData name="Dr. Md. Mahbub Chowdhury Mishu" userId="09162e0f-fafd-430e-8e71-18113d49a68e" providerId="ADAL" clId="{7B2394D3-2F04-4826-8279-0295FECEB8BC}" dt="2020-04-18T07:18:25.660" v="332" actId="20577"/>
        <pc:sldMkLst>
          <pc:docMk/>
          <pc:sldMk cId="2414052978" sldId="264"/>
        </pc:sldMkLst>
        <pc:spChg chg="mod">
          <ac:chgData name="Dr. Md. Mahbub Chowdhury Mishu" userId="09162e0f-fafd-430e-8e71-18113d49a68e" providerId="ADAL" clId="{7B2394D3-2F04-4826-8279-0295FECEB8BC}" dt="2020-04-18T07:17:20.821" v="286" actId="20577"/>
          <ac:spMkLst>
            <pc:docMk/>
            <pc:sldMk cId="2414052978" sldId="264"/>
            <ac:spMk id="2" creationId="{7D9CEE37-9DA5-4566-B209-08CC9288ACA8}"/>
          </ac:spMkLst>
        </pc:spChg>
        <pc:spChg chg="mod">
          <ac:chgData name="Dr. Md. Mahbub Chowdhury Mishu" userId="09162e0f-fafd-430e-8e71-18113d49a68e" providerId="ADAL" clId="{7B2394D3-2F04-4826-8279-0295FECEB8BC}" dt="2020-04-18T07:18:25.660" v="332" actId="20577"/>
          <ac:spMkLst>
            <pc:docMk/>
            <pc:sldMk cId="2414052978" sldId="264"/>
            <ac:spMk id="3" creationId="{2DE75106-3464-406E-BE80-209FF3064C79}"/>
          </ac:spMkLst>
        </pc:spChg>
        <pc:spChg chg="add mod">
          <ac:chgData name="Dr. Md. Mahbub Chowdhury Mishu" userId="09162e0f-fafd-430e-8e71-18113d49a68e" providerId="ADAL" clId="{7B2394D3-2F04-4826-8279-0295FECEB8BC}" dt="2020-04-18T07:18:18.522" v="331" actId="27636"/>
          <ac:spMkLst>
            <pc:docMk/>
            <pc:sldMk cId="2414052978" sldId="264"/>
            <ac:spMk id="4" creationId="{D6AB0716-B9F2-44B3-AABF-6681975C9E5F}"/>
          </ac:spMkLst>
        </pc:spChg>
      </pc:sldChg>
      <pc:sldChg chg="addSp delSp modSp add">
        <pc:chgData name="Dr. Md. Mahbub Chowdhury Mishu" userId="09162e0f-fafd-430e-8e71-18113d49a68e" providerId="ADAL" clId="{7B2394D3-2F04-4826-8279-0295FECEB8BC}" dt="2020-04-18T07:28:21.388" v="414" actId="20577"/>
        <pc:sldMkLst>
          <pc:docMk/>
          <pc:sldMk cId="1838478747" sldId="265"/>
        </pc:sldMkLst>
        <pc:spChg chg="mod">
          <ac:chgData name="Dr. Md. Mahbub Chowdhury Mishu" userId="09162e0f-fafd-430e-8e71-18113d49a68e" providerId="ADAL" clId="{7B2394D3-2F04-4826-8279-0295FECEB8BC}" dt="2020-04-18T07:26:08.606" v="382" actId="1076"/>
          <ac:spMkLst>
            <pc:docMk/>
            <pc:sldMk cId="1838478747" sldId="265"/>
            <ac:spMk id="2" creationId="{D99CB511-0A73-4318-BF4E-A195D4606C0B}"/>
          </ac:spMkLst>
        </pc:spChg>
        <pc:spChg chg="del">
          <ac:chgData name="Dr. Md. Mahbub Chowdhury Mishu" userId="09162e0f-fafd-430e-8e71-18113d49a68e" providerId="ADAL" clId="{7B2394D3-2F04-4826-8279-0295FECEB8BC}" dt="2020-04-18T07:25:51.464" v="377" actId="478"/>
          <ac:spMkLst>
            <pc:docMk/>
            <pc:sldMk cId="1838478747" sldId="265"/>
            <ac:spMk id="3" creationId="{63A8C51B-D0AE-49CE-AA23-EC979AF5E614}"/>
          </ac:spMkLst>
        </pc:spChg>
        <pc:spChg chg="add mod">
          <ac:chgData name="Dr. Md. Mahbub Chowdhury Mishu" userId="09162e0f-fafd-430e-8e71-18113d49a68e" providerId="ADAL" clId="{7B2394D3-2F04-4826-8279-0295FECEB8BC}" dt="2020-04-18T07:28:21.388" v="414" actId="20577"/>
          <ac:spMkLst>
            <pc:docMk/>
            <pc:sldMk cId="1838478747" sldId="265"/>
            <ac:spMk id="6" creationId="{F92FDFE5-8612-4352-94E7-FBA2FADB10BD}"/>
          </ac:spMkLst>
        </pc:spChg>
        <pc:picChg chg="add del">
          <ac:chgData name="Dr. Md. Mahbub Chowdhury Mishu" userId="09162e0f-fafd-430e-8e71-18113d49a68e" providerId="ADAL" clId="{7B2394D3-2F04-4826-8279-0295FECEB8BC}" dt="2020-04-18T07:25:54.453" v="379"/>
          <ac:picMkLst>
            <pc:docMk/>
            <pc:sldMk cId="1838478747" sldId="265"/>
            <ac:picMk id="4" creationId="{0103080E-1D87-4FB6-B291-F9BC46F6102A}"/>
          </ac:picMkLst>
        </pc:picChg>
        <pc:picChg chg="add mod">
          <ac:chgData name="Dr. Md. Mahbub Chowdhury Mishu" userId="09162e0f-fafd-430e-8e71-18113d49a68e" providerId="ADAL" clId="{7B2394D3-2F04-4826-8279-0295FECEB8BC}" dt="2020-04-18T07:26:18.221" v="384" actId="14100"/>
          <ac:picMkLst>
            <pc:docMk/>
            <pc:sldMk cId="1838478747" sldId="265"/>
            <ac:picMk id="5" creationId="{15D5C066-0459-4A0C-8E76-39E4A5A09BC9}"/>
          </ac:picMkLst>
        </pc:picChg>
      </pc:sldChg>
      <pc:sldChg chg="addSp delSp modSp add ord">
        <pc:chgData name="Dr. Md. Mahbub Chowdhury Mishu" userId="09162e0f-fafd-430e-8e71-18113d49a68e" providerId="ADAL" clId="{7B2394D3-2F04-4826-8279-0295FECEB8BC}" dt="2020-04-18T07:45:31.315" v="474" actId="1076"/>
        <pc:sldMkLst>
          <pc:docMk/>
          <pc:sldMk cId="2561392344" sldId="266"/>
        </pc:sldMkLst>
        <pc:spChg chg="del">
          <ac:chgData name="Dr. Md. Mahbub Chowdhury Mishu" userId="09162e0f-fafd-430e-8e71-18113d49a68e" providerId="ADAL" clId="{7B2394D3-2F04-4826-8279-0295FECEB8BC}" dt="2020-04-18T07:40:51.119" v="418" actId="478"/>
          <ac:spMkLst>
            <pc:docMk/>
            <pc:sldMk cId="2561392344" sldId="266"/>
            <ac:spMk id="2" creationId="{752865FA-75EE-4EEF-B1E9-0F9AAA5178D2}"/>
          </ac:spMkLst>
        </pc:spChg>
        <pc:spChg chg="del">
          <ac:chgData name="Dr. Md. Mahbub Chowdhury Mishu" userId="09162e0f-fafd-430e-8e71-18113d49a68e" providerId="ADAL" clId="{7B2394D3-2F04-4826-8279-0295FECEB8BC}" dt="2020-04-18T07:40:46.354" v="416" actId="478"/>
          <ac:spMkLst>
            <pc:docMk/>
            <pc:sldMk cId="2561392344" sldId="266"/>
            <ac:spMk id="3" creationId="{CDBAA59E-A26E-4051-B6B8-6A98CC13FECE}"/>
          </ac:spMkLst>
        </pc:spChg>
        <pc:spChg chg="add mod">
          <ac:chgData name="Dr. Md. Mahbub Chowdhury Mishu" userId="09162e0f-fafd-430e-8e71-18113d49a68e" providerId="ADAL" clId="{7B2394D3-2F04-4826-8279-0295FECEB8BC}" dt="2020-04-18T07:45:27.979" v="473" actId="1076"/>
          <ac:spMkLst>
            <pc:docMk/>
            <pc:sldMk cId="2561392344" sldId="266"/>
            <ac:spMk id="5" creationId="{12C79A6C-0B32-4B2F-9981-9D71024134ED}"/>
          </ac:spMkLst>
        </pc:spChg>
        <pc:picChg chg="add mod">
          <ac:chgData name="Dr. Md. Mahbub Chowdhury Mishu" userId="09162e0f-fafd-430e-8e71-18113d49a68e" providerId="ADAL" clId="{7B2394D3-2F04-4826-8279-0295FECEB8BC}" dt="2020-04-18T07:41:15.347" v="423" actId="14100"/>
          <ac:picMkLst>
            <pc:docMk/>
            <pc:sldMk cId="2561392344" sldId="266"/>
            <ac:picMk id="4" creationId="{D2DF5BB6-55CB-4B00-9F9A-63A1951A414B}"/>
          </ac:picMkLst>
        </pc:picChg>
        <pc:picChg chg="add mod">
          <ac:chgData name="Dr. Md. Mahbub Chowdhury Mishu" userId="09162e0f-fafd-430e-8e71-18113d49a68e" providerId="ADAL" clId="{7B2394D3-2F04-4826-8279-0295FECEB8BC}" dt="2020-04-18T07:45:31.315" v="474" actId="1076"/>
          <ac:picMkLst>
            <pc:docMk/>
            <pc:sldMk cId="2561392344" sldId="266"/>
            <ac:picMk id="6" creationId="{207878FF-7962-4ACD-8C38-5E697245038A}"/>
          </ac:picMkLst>
        </pc:picChg>
      </pc:sldChg>
      <pc:sldChg chg="addSp delSp modSp add">
        <pc:chgData name="Dr. Md. Mahbub Chowdhury Mishu" userId="09162e0f-fafd-430e-8e71-18113d49a68e" providerId="ADAL" clId="{7B2394D3-2F04-4826-8279-0295FECEB8BC}" dt="2020-04-18T07:50:49.062" v="505" actId="14100"/>
        <pc:sldMkLst>
          <pc:docMk/>
          <pc:sldMk cId="4195200328" sldId="267"/>
        </pc:sldMkLst>
        <pc:spChg chg="del">
          <ac:chgData name="Dr. Md. Mahbub Chowdhury Mishu" userId="09162e0f-fafd-430e-8e71-18113d49a68e" providerId="ADAL" clId="{7B2394D3-2F04-4826-8279-0295FECEB8BC}" dt="2020-04-18T07:48:13.074" v="478" actId="478"/>
          <ac:spMkLst>
            <pc:docMk/>
            <pc:sldMk cId="4195200328" sldId="267"/>
            <ac:spMk id="2" creationId="{D531988B-7D8C-40F6-9283-FE95724D82DD}"/>
          </ac:spMkLst>
        </pc:spChg>
        <pc:spChg chg="del">
          <ac:chgData name="Dr. Md. Mahbub Chowdhury Mishu" userId="09162e0f-fafd-430e-8e71-18113d49a68e" providerId="ADAL" clId="{7B2394D3-2F04-4826-8279-0295FECEB8BC}" dt="2020-04-18T07:48:08.744" v="476" actId="478"/>
          <ac:spMkLst>
            <pc:docMk/>
            <pc:sldMk cId="4195200328" sldId="267"/>
            <ac:spMk id="3" creationId="{EBC7FC30-0010-431B-B2BC-5AF48119C457}"/>
          </ac:spMkLst>
        </pc:spChg>
        <pc:spChg chg="add mod">
          <ac:chgData name="Dr. Md. Mahbub Chowdhury Mishu" userId="09162e0f-fafd-430e-8e71-18113d49a68e" providerId="ADAL" clId="{7B2394D3-2F04-4826-8279-0295FECEB8BC}" dt="2020-04-18T07:49:47.167" v="504" actId="113"/>
          <ac:spMkLst>
            <pc:docMk/>
            <pc:sldMk cId="4195200328" sldId="267"/>
            <ac:spMk id="6" creationId="{73732570-B5E0-41D5-8861-2EAF2B9963E6}"/>
          </ac:spMkLst>
        </pc:spChg>
        <pc:picChg chg="add mod">
          <ac:chgData name="Dr. Md. Mahbub Chowdhury Mishu" userId="09162e0f-fafd-430e-8e71-18113d49a68e" providerId="ADAL" clId="{7B2394D3-2F04-4826-8279-0295FECEB8BC}" dt="2020-04-18T07:49:25.105" v="485" actId="14100"/>
          <ac:picMkLst>
            <pc:docMk/>
            <pc:sldMk cId="4195200328" sldId="267"/>
            <ac:picMk id="4" creationId="{AE852355-1A91-470F-956B-1414118757C8}"/>
          </ac:picMkLst>
        </pc:picChg>
        <pc:picChg chg="add mod">
          <ac:chgData name="Dr. Md. Mahbub Chowdhury Mishu" userId="09162e0f-fafd-430e-8e71-18113d49a68e" providerId="ADAL" clId="{7B2394D3-2F04-4826-8279-0295FECEB8BC}" dt="2020-04-18T07:50:49.062" v="505" actId="14100"/>
          <ac:picMkLst>
            <pc:docMk/>
            <pc:sldMk cId="4195200328" sldId="267"/>
            <ac:picMk id="5" creationId="{2869A330-546E-4E00-BE91-192F6BBCE611}"/>
          </ac:picMkLst>
        </pc:picChg>
      </pc:sldChg>
    </pc:docChg>
  </pc:docChgLst>
  <pc:docChgLst>
    <pc:chgData name="Dr. Md. Mahbub Chowdhury Mishu" userId="09162e0f-fafd-430e-8e71-18113d49a68e" providerId="ADAL" clId="{583ED6BC-8AD6-432B-9D79-B05F6A1C1170}"/>
    <pc:docChg chg="undo addSld delSld modSld">
      <pc:chgData name="Dr. Md. Mahbub Chowdhury Mishu" userId="09162e0f-fafd-430e-8e71-18113d49a68e" providerId="ADAL" clId="{583ED6BC-8AD6-432B-9D79-B05F6A1C1170}" dt="2020-04-18T06:29:12.652" v="57" actId="20577"/>
      <pc:docMkLst>
        <pc:docMk/>
      </pc:docMkLst>
      <pc:sldChg chg="modSp">
        <pc:chgData name="Dr. Md. Mahbub Chowdhury Mishu" userId="09162e0f-fafd-430e-8e71-18113d49a68e" providerId="ADAL" clId="{583ED6BC-8AD6-432B-9D79-B05F6A1C1170}" dt="2020-04-18T06:29:12.652" v="57" actId="20577"/>
        <pc:sldMkLst>
          <pc:docMk/>
          <pc:sldMk cId="1317414690" sldId="256"/>
        </pc:sldMkLst>
        <pc:spChg chg="mod">
          <ac:chgData name="Dr. Md. Mahbub Chowdhury Mishu" userId="09162e0f-fafd-430e-8e71-18113d49a68e" providerId="ADAL" clId="{583ED6BC-8AD6-432B-9D79-B05F6A1C1170}" dt="2020-04-18T06:29:12.652" v="57" actId="20577"/>
          <ac:spMkLst>
            <pc:docMk/>
            <pc:sldMk cId="1317414690" sldId="256"/>
            <ac:spMk id="3" creationId="{54892697-72B5-48C9-BEDE-11DFBDB4A53F}"/>
          </ac:spMkLst>
        </pc:spChg>
      </pc:sldChg>
      <pc:sldChg chg="del">
        <pc:chgData name="Dr. Md. Mahbub Chowdhury Mishu" userId="09162e0f-fafd-430e-8e71-18113d49a68e" providerId="ADAL" clId="{583ED6BC-8AD6-432B-9D79-B05F6A1C1170}" dt="2020-04-18T06:28:45.502" v="13" actId="2696"/>
        <pc:sldMkLst>
          <pc:docMk/>
          <pc:sldMk cId="2688868568" sldId="257"/>
        </pc:sldMkLst>
      </pc:sldChg>
      <pc:sldChg chg="add del">
        <pc:chgData name="Dr. Md. Mahbub Chowdhury Mishu" userId="09162e0f-fafd-430e-8e71-18113d49a68e" providerId="ADAL" clId="{583ED6BC-8AD6-432B-9D79-B05F6A1C1170}" dt="2020-04-18T06:28:54.020" v="38" actId="2696"/>
        <pc:sldMkLst>
          <pc:docMk/>
          <pc:sldMk cId="3700504050" sldId="259"/>
        </pc:sldMkLst>
      </pc:sldChg>
      <pc:sldChg chg="del">
        <pc:chgData name="Dr. Md. Mahbub Chowdhury Mishu" userId="09162e0f-fafd-430e-8e71-18113d49a68e" providerId="ADAL" clId="{583ED6BC-8AD6-432B-9D79-B05F6A1C1170}" dt="2020-04-18T06:28:50.451" v="34" actId="2696"/>
        <pc:sldMkLst>
          <pc:docMk/>
          <pc:sldMk cId="234700026" sldId="260"/>
        </pc:sldMkLst>
      </pc:sldChg>
      <pc:sldChg chg="del">
        <pc:chgData name="Dr. Md. Mahbub Chowdhury Mishu" userId="09162e0f-fafd-430e-8e71-18113d49a68e" providerId="ADAL" clId="{583ED6BC-8AD6-432B-9D79-B05F6A1C1170}" dt="2020-04-18T06:28:51.306" v="36" actId="2696"/>
        <pc:sldMkLst>
          <pc:docMk/>
          <pc:sldMk cId="916390472" sldId="261"/>
        </pc:sldMkLst>
      </pc:sldChg>
      <pc:sldChg chg="del">
        <pc:chgData name="Dr. Md. Mahbub Chowdhury Mishu" userId="09162e0f-fafd-430e-8e71-18113d49a68e" providerId="ADAL" clId="{583ED6BC-8AD6-432B-9D79-B05F6A1C1170}" dt="2020-04-18T06:28:44.919" v="9" actId="2696"/>
        <pc:sldMkLst>
          <pc:docMk/>
          <pc:sldMk cId="2039132538" sldId="262"/>
        </pc:sldMkLst>
      </pc:sldChg>
      <pc:sldChg chg="del">
        <pc:chgData name="Dr. Md. Mahbub Chowdhury Mishu" userId="09162e0f-fafd-430e-8e71-18113d49a68e" providerId="ADAL" clId="{583ED6BC-8AD6-432B-9D79-B05F6A1C1170}" dt="2020-04-18T06:28:44.789" v="8" actId="2696"/>
        <pc:sldMkLst>
          <pc:docMk/>
          <pc:sldMk cId="3323626930" sldId="263"/>
        </pc:sldMkLst>
      </pc:sldChg>
      <pc:sldChg chg="del">
        <pc:chgData name="Dr. Md. Mahbub Chowdhury Mishu" userId="09162e0f-fafd-430e-8e71-18113d49a68e" providerId="ADAL" clId="{583ED6BC-8AD6-432B-9D79-B05F6A1C1170}" dt="2020-04-18T06:28:44.636" v="7" actId="2696"/>
        <pc:sldMkLst>
          <pc:docMk/>
          <pc:sldMk cId="3331740626" sldId="264"/>
        </pc:sldMkLst>
      </pc:sldChg>
      <pc:sldChg chg="del">
        <pc:chgData name="Dr. Md. Mahbub Chowdhury Mishu" userId="09162e0f-fafd-430e-8e71-18113d49a68e" providerId="ADAL" clId="{583ED6BC-8AD6-432B-9D79-B05F6A1C1170}" dt="2020-04-18T06:28:44.538" v="6" actId="2696"/>
        <pc:sldMkLst>
          <pc:docMk/>
          <pc:sldMk cId="3634470042" sldId="265"/>
        </pc:sldMkLst>
      </pc:sldChg>
      <pc:sldChg chg="del">
        <pc:chgData name="Dr. Md. Mahbub Chowdhury Mishu" userId="09162e0f-fafd-430e-8e71-18113d49a68e" providerId="ADAL" clId="{583ED6BC-8AD6-432B-9D79-B05F6A1C1170}" dt="2020-04-18T06:28:48.972" v="28" actId="2696"/>
        <pc:sldMkLst>
          <pc:docMk/>
          <pc:sldMk cId="138262358" sldId="266"/>
        </pc:sldMkLst>
      </pc:sldChg>
      <pc:sldChg chg="del">
        <pc:chgData name="Dr. Md. Mahbub Chowdhury Mishu" userId="09162e0f-fafd-430e-8e71-18113d49a68e" providerId="ADAL" clId="{583ED6BC-8AD6-432B-9D79-B05F6A1C1170}" dt="2020-04-18T06:28:44.269" v="4" actId="2696"/>
        <pc:sldMkLst>
          <pc:docMk/>
          <pc:sldMk cId="284714495" sldId="267"/>
        </pc:sldMkLst>
      </pc:sldChg>
      <pc:sldChg chg="del">
        <pc:chgData name="Dr. Md. Mahbub Chowdhury Mishu" userId="09162e0f-fafd-430e-8e71-18113d49a68e" providerId="ADAL" clId="{583ED6BC-8AD6-432B-9D79-B05F6A1C1170}" dt="2020-04-18T06:28:44.102" v="3" actId="2696"/>
        <pc:sldMkLst>
          <pc:docMk/>
          <pc:sldMk cId="269905917" sldId="268"/>
        </pc:sldMkLst>
      </pc:sldChg>
      <pc:sldChg chg="del">
        <pc:chgData name="Dr. Md. Mahbub Chowdhury Mishu" userId="09162e0f-fafd-430e-8e71-18113d49a68e" providerId="ADAL" clId="{583ED6BC-8AD6-432B-9D79-B05F6A1C1170}" dt="2020-04-18T06:28:48.177" v="24" actId="2696"/>
        <pc:sldMkLst>
          <pc:docMk/>
          <pc:sldMk cId="2990106781" sldId="269"/>
        </pc:sldMkLst>
      </pc:sldChg>
      <pc:sldChg chg="del">
        <pc:chgData name="Dr. Md. Mahbub Chowdhury Mishu" userId="09162e0f-fafd-430e-8e71-18113d49a68e" providerId="ADAL" clId="{583ED6BC-8AD6-432B-9D79-B05F6A1C1170}" dt="2020-04-18T06:28:43.774" v="1" actId="2696"/>
        <pc:sldMkLst>
          <pc:docMk/>
          <pc:sldMk cId="3984171110" sldId="270"/>
        </pc:sldMkLst>
      </pc:sldChg>
      <pc:sldChg chg="del">
        <pc:chgData name="Dr. Md. Mahbub Chowdhury Mishu" userId="09162e0f-fafd-430e-8e71-18113d49a68e" providerId="ADAL" clId="{583ED6BC-8AD6-432B-9D79-B05F6A1C1170}" dt="2020-04-18T06:28:43.339" v="0" actId="2696"/>
        <pc:sldMkLst>
          <pc:docMk/>
          <pc:sldMk cId="2220129583" sldId="271"/>
        </pc:sldMkLst>
      </pc:sldChg>
      <pc:sldChg chg="del">
        <pc:chgData name="Dr. Md. Mahbub Chowdhury Mishu" userId="09162e0f-fafd-430e-8e71-18113d49a68e" providerId="ADAL" clId="{583ED6BC-8AD6-432B-9D79-B05F6A1C1170}" dt="2020-04-18T06:28:50.973" v="35" actId="2696"/>
        <pc:sldMkLst>
          <pc:docMk/>
          <pc:sldMk cId="4065598289" sldId="307"/>
        </pc:sldMkLst>
      </pc:sldChg>
      <pc:sldChg chg="del">
        <pc:chgData name="Dr. Md. Mahbub Chowdhury Mishu" userId="09162e0f-fafd-430e-8e71-18113d49a68e" providerId="ADAL" clId="{583ED6BC-8AD6-432B-9D79-B05F6A1C1170}" dt="2020-04-18T06:28:49.625" v="32" actId="2696"/>
        <pc:sldMkLst>
          <pc:docMk/>
          <pc:sldMk cId="521397170" sldId="308"/>
        </pc:sldMkLst>
      </pc:sldChg>
      <pc:sldChg chg="del">
        <pc:chgData name="Dr. Md. Mahbub Chowdhury Mishu" userId="09162e0f-fafd-430e-8e71-18113d49a68e" providerId="ADAL" clId="{583ED6BC-8AD6-432B-9D79-B05F6A1C1170}" dt="2020-04-18T06:28:49.444" v="31" actId="2696"/>
        <pc:sldMkLst>
          <pc:docMk/>
          <pc:sldMk cId="415996253" sldId="309"/>
        </pc:sldMkLst>
      </pc:sldChg>
      <pc:sldChg chg="del">
        <pc:chgData name="Dr. Md. Mahbub Chowdhury Mishu" userId="09162e0f-fafd-430e-8e71-18113d49a68e" providerId="ADAL" clId="{583ED6BC-8AD6-432B-9D79-B05F6A1C1170}" dt="2020-04-18T06:28:49.308" v="30" actId="2696"/>
        <pc:sldMkLst>
          <pc:docMk/>
          <pc:sldMk cId="3672085572" sldId="310"/>
        </pc:sldMkLst>
      </pc:sldChg>
      <pc:sldChg chg="del">
        <pc:chgData name="Dr. Md. Mahbub Chowdhury Mishu" userId="09162e0f-fafd-430e-8e71-18113d49a68e" providerId="ADAL" clId="{583ED6BC-8AD6-432B-9D79-B05F6A1C1170}" dt="2020-04-18T06:28:49.140" v="29" actId="2696"/>
        <pc:sldMkLst>
          <pc:docMk/>
          <pc:sldMk cId="4024471918" sldId="311"/>
        </pc:sldMkLst>
      </pc:sldChg>
      <pc:sldChg chg="del">
        <pc:chgData name="Dr. Md. Mahbub Chowdhury Mishu" userId="09162e0f-fafd-430e-8e71-18113d49a68e" providerId="ADAL" clId="{583ED6BC-8AD6-432B-9D79-B05F6A1C1170}" dt="2020-04-18T06:28:48.783" v="27" actId="2696"/>
        <pc:sldMkLst>
          <pc:docMk/>
          <pc:sldMk cId="697126154" sldId="312"/>
        </pc:sldMkLst>
      </pc:sldChg>
      <pc:sldChg chg="del">
        <pc:chgData name="Dr. Md. Mahbub Chowdhury Mishu" userId="09162e0f-fafd-430e-8e71-18113d49a68e" providerId="ADAL" clId="{583ED6BC-8AD6-432B-9D79-B05F6A1C1170}" dt="2020-04-18T06:28:48.592" v="26" actId="2696"/>
        <pc:sldMkLst>
          <pc:docMk/>
          <pc:sldMk cId="3474846119" sldId="313"/>
        </pc:sldMkLst>
      </pc:sldChg>
      <pc:sldChg chg="del">
        <pc:chgData name="Dr. Md. Mahbub Chowdhury Mishu" userId="09162e0f-fafd-430e-8e71-18113d49a68e" providerId="ADAL" clId="{583ED6BC-8AD6-432B-9D79-B05F6A1C1170}" dt="2020-04-18T06:28:48.378" v="25" actId="2696"/>
        <pc:sldMkLst>
          <pc:docMk/>
          <pc:sldMk cId="349755730" sldId="314"/>
        </pc:sldMkLst>
      </pc:sldChg>
      <pc:sldChg chg="del">
        <pc:chgData name="Dr. Md. Mahbub Chowdhury Mishu" userId="09162e0f-fafd-430e-8e71-18113d49a68e" providerId="ADAL" clId="{583ED6BC-8AD6-432B-9D79-B05F6A1C1170}" dt="2020-04-18T06:28:47.904" v="23" actId="2696"/>
        <pc:sldMkLst>
          <pc:docMk/>
          <pc:sldMk cId="1237226770" sldId="315"/>
        </pc:sldMkLst>
      </pc:sldChg>
      <pc:sldChg chg="del">
        <pc:chgData name="Dr. Md. Mahbub Chowdhury Mishu" userId="09162e0f-fafd-430e-8e71-18113d49a68e" providerId="ADAL" clId="{583ED6BC-8AD6-432B-9D79-B05F6A1C1170}" dt="2020-04-18T06:28:47.627" v="22" actId="2696"/>
        <pc:sldMkLst>
          <pc:docMk/>
          <pc:sldMk cId="3697153030" sldId="316"/>
        </pc:sldMkLst>
      </pc:sldChg>
      <pc:sldChg chg="del">
        <pc:chgData name="Dr. Md. Mahbub Chowdhury Mishu" userId="09162e0f-fafd-430e-8e71-18113d49a68e" providerId="ADAL" clId="{583ED6BC-8AD6-432B-9D79-B05F6A1C1170}" dt="2020-04-18T06:28:47.339" v="21" actId="2696"/>
        <pc:sldMkLst>
          <pc:docMk/>
          <pc:sldMk cId="914936770" sldId="317"/>
        </pc:sldMkLst>
      </pc:sldChg>
      <pc:sldChg chg="del">
        <pc:chgData name="Dr. Md. Mahbub Chowdhury Mishu" userId="09162e0f-fafd-430e-8e71-18113d49a68e" providerId="ADAL" clId="{583ED6BC-8AD6-432B-9D79-B05F6A1C1170}" dt="2020-04-18T06:28:47.065" v="20" actId="2696"/>
        <pc:sldMkLst>
          <pc:docMk/>
          <pc:sldMk cId="3379177916" sldId="318"/>
        </pc:sldMkLst>
      </pc:sldChg>
      <pc:sldChg chg="del">
        <pc:chgData name="Dr. Md. Mahbub Chowdhury Mishu" userId="09162e0f-fafd-430e-8e71-18113d49a68e" providerId="ADAL" clId="{583ED6BC-8AD6-432B-9D79-B05F6A1C1170}" dt="2020-04-18T06:28:46.774" v="19" actId="2696"/>
        <pc:sldMkLst>
          <pc:docMk/>
          <pc:sldMk cId="3682616337" sldId="319"/>
        </pc:sldMkLst>
      </pc:sldChg>
      <pc:sldChg chg="del">
        <pc:chgData name="Dr. Md. Mahbub Chowdhury Mishu" userId="09162e0f-fafd-430e-8e71-18113d49a68e" providerId="ADAL" clId="{583ED6BC-8AD6-432B-9D79-B05F6A1C1170}" dt="2020-04-18T06:28:46.478" v="18" actId="2696"/>
        <pc:sldMkLst>
          <pc:docMk/>
          <pc:sldMk cId="2158221456" sldId="320"/>
        </pc:sldMkLst>
      </pc:sldChg>
      <pc:sldChg chg="del">
        <pc:chgData name="Dr. Md. Mahbub Chowdhury Mishu" userId="09162e0f-fafd-430e-8e71-18113d49a68e" providerId="ADAL" clId="{583ED6BC-8AD6-432B-9D79-B05F6A1C1170}" dt="2020-04-18T06:28:46.111" v="17" actId="2696"/>
        <pc:sldMkLst>
          <pc:docMk/>
          <pc:sldMk cId="2408671444" sldId="321"/>
        </pc:sldMkLst>
      </pc:sldChg>
      <pc:sldChg chg="del">
        <pc:chgData name="Dr. Md. Mahbub Chowdhury Mishu" userId="09162e0f-fafd-430e-8e71-18113d49a68e" providerId="ADAL" clId="{583ED6BC-8AD6-432B-9D79-B05F6A1C1170}" dt="2020-04-18T06:28:50.077" v="33" actId="2696"/>
        <pc:sldMkLst>
          <pc:docMk/>
          <pc:sldMk cId="1571399784" sldId="322"/>
        </pc:sldMkLst>
      </pc:sldChg>
      <pc:sldChg chg="del">
        <pc:chgData name="Dr. Md. Mahbub Chowdhury Mishu" userId="09162e0f-fafd-430e-8e71-18113d49a68e" providerId="ADAL" clId="{583ED6BC-8AD6-432B-9D79-B05F6A1C1170}" dt="2020-04-18T06:28:45.944" v="16" actId="2696"/>
        <pc:sldMkLst>
          <pc:docMk/>
          <pc:sldMk cId="1885214022" sldId="323"/>
        </pc:sldMkLst>
      </pc:sldChg>
      <pc:sldChg chg="del">
        <pc:chgData name="Dr. Md. Mahbub Chowdhury Mishu" userId="09162e0f-fafd-430e-8e71-18113d49a68e" providerId="ADAL" clId="{583ED6BC-8AD6-432B-9D79-B05F6A1C1170}" dt="2020-04-18T06:28:45.795" v="15" actId="2696"/>
        <pc:sldMkLst>
          <pc:docMk/>
          <pc:sldMk cId="3130041009" sldId="324"/>
        </pc:sldMkLst>
      </pc:sldChg>
      <pc:sldChg chg="del">
        <pc:chgData name="Dr. Md. Mahbub Chowdhury Mishu" userId="09162e0f-fafd-430e-8e71-18113d49a68e" providerId="ADAL" clId="{583ED6BC-8AD6-432B-9D79-B05F6A1C1170}" dt="2020-04-18T06:28:45.646" v="14" actId="2696"/>
        <pc:sldMkLst>
          <pc:docMk/>
          <pc:sldMk cId="1625594015" sldId="325"/>
        </pc:sldMkLst>
      </pc:sldChg>
      <pc:sldChg chg="del">
        <pc:chgData name="Dr. Md. Mahbub Chowdhury Mishu" userId="09162e0f-fafd-430e-8e71-18113d49a68e" providerId="ADAL" clId="{583ED6BC-8AD6-432B-9D79-B05F6A1C1170}" dt="2020-04-18T06:28:45.353" v="12" actId="2696"/>
        <pc:sldMkLst>
          <pc:docMk/>
          <pc:sldMk cId="62141442" sldId="326"/>
        </pc:sldMkLst>
      </pc:sldChg>
      <pc:sldChg chg="del">
        <pc:chgData name="Dr. Md. Mahbub Chowdhury Mishu" userId="09162e0f-fafd-430e-8e71-18113d49a68e" providerId="ADAL" clId="{583ED6BC-8AD6-432B-9D79-B05F6A1C1170}" dt="2020-04-18T06:28:45.205" v="11" actId="2696"/>
        <pc:sldMkLst>
          <pc:docMk/>
          <pc:sldMk cId="2811095844" sldId="327"/>
        </pc:sldMkLst>
      </pc:sldChg>
      <pc:sldChg chg="del">
        <pc:chgData name="Dr. Md. Mahbub Chowdhury Mishu" userId="09162e0f-fafd-430e-8e71-18113d49a68e" providerId="ADAL" clId="{583ED6BC-8AD6-432B-9D79-B05F6A1C1170}" dt="2020-04-18T06:28:45.045" v="10" actId="2696"/>
        <pc:sldMkLst>
          <pc:docMk/>
          <pc:sldMk cId="1375643961" sldId="328"/>
        </pc:sldMkLst>
      </pc:sldChg>
      <pc:sldChg chg="del">
        <pc:chgData name="Dr. Md. Mahbub Chowdhury Mishu" userId="09162e0f-fafd-430e-8e71-18113d49a68e" providerId="ADAL" clId="{583ED6BC-8AD6-432B-9D79-B05F6A1C1170}" dt="2020-04-18T06:28:44.404" v="5" actId="2696"/>
        <pc:sldMkLst>
          <pc:docMk/>
          <pc:sldMk cId="2588693082" sldId="329"/>
        </pc:sldMkLst>
      </pc:sldChg>
      <pc:sldChg chg="del">
        <pc:chgData name="Dr. Md. Mahbub Chowdhury Mishu" userId="09162e0f-fafd-430e-8e71-18113d49a68e" providerId="ADAL" clId="{583ED6BC-8AD6-432B-9D79-B05F6A1C1170}" dt="2020-04-18T06:28:43.912" v="2" actId="2696"/>
        <pc:sldMkLst>
          <pc:docMk/>
          <pc:sldMk cId="469300925" sldId="330"/>
        </pc:sldMkLst>
      </pc:sldChg>
    </pc:docChg>
  </pc:docChgLst>
  <pc:docChgLst>
    <pc:chgData name="Dr. Md. Mahbub Chowdhury Mishu" userId="09162e0f-fafd-430e-8e71-18113d49a68e" providerId="ADAL" clId="{6C135EB7-E57B-4EE0-8D45-F4019394446C}"/>
    <pc:docChg chg="modSld">
      <pc:chgData name="Dr. Md. Mahbub Chowdhury Mishu" userId="09162e0f-fafd-430e-8e71-18113d49a68e" providerId="ADAL" clId="{6C135EB7-E57B-4EE0-8D45-F4019394446C}" dt="2020-04-27T08:39:43.504" v="2" actId="20577"/>
      <pc:docMkLst>
        <pc:docMk/>
      </pc:docMkLst>
      <pc:sldChg chg="modSp">
        <pc:chgData name="Dr. Md. Mahbub Chowdhury Mishu" userId="09162e0f-fafd-430e-8e71-18113d49a68e" providerId="ADAL" clId="{6C135EB7-E57B-4EE0-8D45-F4019394446C}" dt="2020-04-27T08:39:43.504" v="2" actId="20577"/>
        <pc:sldMkLst>
          <pc:docMk/>
          <pc:sldMk cId="700707328" sldId="268"/>
        </pc:sldMkLst>
        <pc:graphicFrameChg chg="modGraphic">
          <ac:chgData name="Dr. Md. Mahbub Chowdhury Mishu" userId="09162e0f-fafd-430e-8e71-18113d49a68e" providerId="ADAL" clId="{6C135EB7-E57B-4EE0-8D45-F4019394446C}" dt="2020-04-27T08:39:43.504" v="2" actId="20577"/>
          <ac:graphicFrameMkLst>
            <pc:docMk/>
            <pc:sldMk cId="700707328" sldId="268"/>
            <ac:graphicFrameMk id="7" creationId="{29FF08AD-7519-4C4A-8E0D-640DF5BB5E58}"/>
          </ac:graphicFrameMkLst>
        </pc:graphicFrameChg>
      </pc:sldChg>
    </pc:docChg>
  </pc:docChgLst>
  <pc:docChgLst>
    <pc:chgData name="Dr. Md. Mahbub Chowdhury Mishu" userId="09162e0f-fafd-430e-8e71-18113d49a68e" providerId="ADAL" clId="{861AA3EF-273D-420C-9F97-B61026405683}"/>
    <pc:docChg chg="modSld">
      <pc:chgData name="Dr. Md. Mahbub Chowdhury Mishu" userId="09162e0f-fafd-430e-8e71-18113d49a68e" providerId="ADAL" clId="{861AA3EF-273D-420C-9F97-B61026405683}" dt="2020-04-27T08:23:04.935" v="7" actId="20577"/>
      <pc:docMkLst>
        <pc:docMk/>
      </pc:docMkLst>
      <pc:sldChg chg="modSp">
        <pc:chgData name="Dr. Md. Mahbub Chowdhury Mishu" userId="09162e0f-fafd-430e-8e71-18113d49a68e" providerId="ADAL" clId="{861AA3EF-273D-420C-9F97-B61026405683}" dt="2020-04-27T08:23:04.935" v="7" actId="20577"/>
        <pc:sldMkLst>
          <pc:docMk/>
          <pc:sldMk cId="700707328" sldId="268"/>
        </pc:sldMkLst>
        <pc:graphicFrameChg chg="modGraphic">
          <ac:chgData name="Dr. Md. Mahbub Chowdhury Mishu" userId="09162e0f-fafd-430e-8e71-18113d49a68e" providerId="ADAL" clId="{861AA3EF-273D-420C-9F97-B61026405683}" dt="2020-04-27T08:23:04.935" v="7" actId="20577"/>
          <ac:graphicFrameMkLst>
            <pc:docMk/>
            <pc:sldMk cId="700707328" sldId="268"/>
            <ac:graphicFrameMk id="7" creationId="{29FF08AD-7519-4C4A-8E0D-640DF5BB5E58}"/>
          </ac:graphicFrameMkLst>
        </pc:graphicFrame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en-US"/>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755463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8588" y="1298762"/>
            <a:ext cx="5425440" cy="1162050"/>
          </a:xfrm>
          <a:noFill/>
        </p:spPr>
        <p:txBody>
          <a:bodyPr anchor="b">
            <a:noAutofit/>
          </a:bodyPr>
          <a:lstStyle>
            <a:lvl1pPr algn="ctr">
              <a:defRPr sz="3200" b="1">
                <a:solidFill>
                  <a:schemeClr val="accent2"/>
                </a:solidFill>
              </a:defRPr>
            </a:lvl1pPr>
          </a:lstStyle>
          <a:p>
            <a:r>
              <a:rPr lang="en-US"/>
              <a:t>Click to edit Master title style</a:t>
            </a:r>
            <a:endParaRPr/>
          </a:p>
        </p:txBody>
      </p:sp>
      <p:sp>
        <p:nvSpPr>
          <p:cNvPr id="3" name="Content Placeholder 2"/>
          <p:cNvSpPr>
            <a:spLocks noGrp="1"/>
          </p:cNvSpPr>
          <p:nvPr>
            <p:ph idx="1"/>
          </p:nvPr>
        </p:nvSpPr>
        <p:spPr>
          <a:xfrm>
            <a:off x="6378089" y="914401"/>
            <a:ext cx="542544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Text Placeholder 3"/>
          <p:cNvSpPr>
            <a:spLocks noGrp="1"/>
          </p:cNvSpPr>
          <p:nvPr>
            <p:ph type="body" sz="half" idx="2"/>
          </p:nvPr>
        </p:nvSpPr>
        <p:spPr>
          <a:xfrm>
            <a:off x="358588" y="2456329"/>
            <a:ext cx="542544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a:off x="378885" y="452719"/>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528896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800600"/>
            <a:ext cx="11146989"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378884" y="457199"/>
            <a:ext cx="11436096"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67338"/>
            <a:ext cx="11072284"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56891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378885" y="4280648"/>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84095" y="4778189"/>
            <a:ext cx="11146989" cy="566738"/>
          </a:xfrm>
          <a:noFill/>
        </p:spPr>
        <p:txBody>
          <a:bodyPr anchor="b">
            <a:normAutofit/>
          </a:bodyPr>
          <a:lstStyle>
            <a:lvl1pPr algn="l">
              <a:defRPr sz="2800" b="0">
                <a:solidFill>
                  <a:schemeClr val="accent2"/>
                </a:solidFill>
              </a:defRPr>
            </a:lvl1pPr>
          </a:lstStyle>
          <a:p>
            <a:r>
              <a:rPr lang="en-US"/>
              <a:t>Click to edit Master title style</a:t>
            </a:r>
            <a:endParaRPr/>
          </a:p>
        </p:txBody>
      </p:sp>
      <p:sp>
        <p:nvSpPr>
          <p:cNvPr id="3" name="Picture Placeholder 2"/>
          <p:cNvSpPr>
            <a:spLocks noGrp="1"/>
          </p:cNvSpPr>
          <p:nvPr>
            <p:ph type="pic" idx="1"/>
          </p:nvPr>
        </p:nvSpPr>
        <p:spPr>
          <a:xfrm>
            <a:off x="378884" y="457200"/>
            <a:ext cx="11436096"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558799" y="5344927"/>
            <a:ext cx="11072284"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311258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4876801" y="914401"/>
            <a:ext cx="6926729"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2" name="Rectangle 11"/>
          <p:cNvSpPr/>
          <p:nvPr/>
        </p:nvSpPr>
        <p:spPr>
          <a:xfrm>
            <a:off x="378884" y="4267201"/>
            <a:ext cx="36576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558802" y="4953001"/>
            <a:ext cx="3296023"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 name="Title 1"/>
          <p:cNvSpPr>
            <a:spLocks noGrp="1"/>
          </p:cNvSpPr>
          <p:nvPr>
            <p:ph type="title"/>
          </p:nvPr>
        </p:nvSpPr>
        <p:spPr>
          <a:xfrm>
            <a:off x="547686" y="4419600"/>
            <a:ext cx="3300527" cy="510988"/>
          </a:xfrm>
          <a:noFill/>
        </p:spPr>
        <p:txBody>
          <a:bodyPr anchor="b">
            <a:normAutofit/>
          </a:bodyPr>
          <a:lstStyle>
            <a:lvl1pPr algn="l">
              <a:defRPr sz="2000" b="1">
                <a:solidFill>
                  <a:schemeClr val="bg1"/>
                </a:solidFill>
              </a:defRPr>
            </a:lvl1pPr>
          </a:lstStyle>
          <a:p>
            <a:r>
              <a:rPr lang="en-US"/>
              <a:t>Click to edit Master title style</a:t>
            </a:r>
            <a:endParaRPr/>
          </a:p>
        </p:txBody>
      </p:sp>
      <p:sp>
        <p:nvSpPr>
          <p:cNvPr id="14" name="Picture Placeholder 13"/>
          <p:cNvSpPr>
            <a:spLocks noGrp="1"/>
          </p:cNvSpPr>
          <p:nvPr>
            <p:ph type="pic" sz="quarter" idx="13"/>
          </p:nvPr>
        </p:nvSpPr>
        <p:spPr>
          <a:xfrm>
            <a:off x="378885" y="594360"/>
            <a:ext cx="3657600" cy="3675888"/>
          </a:xfrm>
        </p:spPr>
        <p:txBody>
          <a:bodyPr/>
          <a:lstStyle>
            <a:lvl1pPr>
              <a:buNone/>
              <a:defRPr/>
            </a:lvl1pPr>
          </a:lstStyle>
          <a:p>
            <a:r>
              <a:rPr lang="en-US"/>
              <a:t>Click icon to add picture</a:t>
            </a:r>
            <a:endParaRPr/>
          </a:p>
        </p:txBody>
      </p:sp>
      <p:grpSp>
        <p:nvGrpSpPr>
          <p:cNvPr id="8" name="Group 14"/>
          <p:cNvGrpSpPr/>
          <p:nvPr/>
        </p:nvGrpSpPr>
        <p:grpSpPr>
          <a:xfrm>
            <a:off x="378885" y="461683"/>
            <a:ext cx="11435164"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41953771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4028018" y="4801576"/>
            <a:ext cx="7782983"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a:xfrm>
            <a:off x="4042215" y="4800600"/>
            <a:ext cx="7588868"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028019" y="457199"/>
            <a:ext cx="7778496"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4093074" y="5367338"/>
            <a:ext cx="7538009"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13" name="Picture Placeholder 2"/>
          <p:cNvSpPr>
            <a:spLocks noGrp="1"/>
          </p:cNvSpPr>
          <p:nvPr>
            <p:ph type="pic" idx="13"/>
          </p:nvPr>
        </p:nvSpPr>
        <p:spPr>
          <a:xfrm>
            <a:off x="378886" y="457200"/>
            <a:ext cx="3649133"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14" name="Picture Placeholder 2"/>
          <p:cNvSpPr>
            <a:spLocks noGrp="1"/>
          </p:cNvSpPr>
          <p:nvPr>
            <p:ph type="pic" idx="14"/>
          </p:nvPr>
        </p:nvSpPr>
        <p:spPr>
          <a:xfrm>
            <a:off x="378886" y="3364992"/>
            <a:ext cx="3649133"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Tree>
    <p:extLst>
      <p:ext uri="{BB962C8B-B14F-4D97-AF65-F5344CB8AC3E}">
        <p14:creationId xmlns:p14="http://schemas.microsoft.com/office/powerpoint/2010/main" val="33695880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a:xfrm>
            <a:off x="378885" y="2133600"/>
            <a:ext cx="11432116" cy="4013200"/>
          </a:xfrm>
        </p:spPr>
        <p:txBody>
          <a:bodyPr vert="eaVert"/>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7418271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8074279" y="2668544"/>
            <a:ext cx="5934615" cy="1511932"/>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2" name="Vertical Title 1"/>
          <p:cNvSpPr>
            <a:spLocks noGrp="1"/>
          </p:cNvSpPr>
          <p:nvPr>
            <p:ph type="title" orient="vert"/>
          </p:nvPr>
        </p:nvSpPr>
        <p:spPr>
          <a:xfrm>
            <a:off x="10260165" y="473076"/>
            <a:ext cx="1292352" cy="5921375"/>
          </a:xfrm>
        </p:spPr>
        <p:txBody>
          <a:bodyPr vert="eaVert"/>
          <a:lstStyle>
            <a:lvl1pPr algn="l">
              <a:defRPr sz="3400"/>
            </a:lvl1pPr>
          </a:lstStyle>
          <a:p>
            <a:r>
              <a:rPr lang="en-US"/>
              <a:t>Click to edit Master title style</a:t>
            </a:r>
            <a:endParaRPr/>
          </a:p>
        </p:txBody>
      </p:sp>
      <p:sp>
        <p:nvSpPr>
          <p:cNvPr id="3" name="Vertical Text Placeholder 2"/>
          <p:cNvSpPr>
            <a:spLocks noGrp="1"/>
          </p:cNvSpPr>
          <p:nvPr>
            <p:ph type="body" orient="vert" idx="1"/>
          </p:nvPr>
        </p:nvSpPr>
        <p:spPr>
          <a:xfrm>
            <a:off x="378885" y="457200"/>
            <a:ext cx="8663516" cy="5937250"/>
          </a:xfrm>
        </p:spPr>
        <p:txBody>
          <a:bodyPr vert="eaVert"/>
          <a:lstStyle>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grpSp>
        <p:nvGrpSpPr>
          <p:cNvPr id="8" name="Group 7"/>
          <p:cNvGrpSpPr/>
          <p:nvPr/>
        </p:nvGrpSpPr>
        <p:grpSpPr>
          <a:xfrm rot="5400000">
            <a:off x="7200708" y="3332822"/>
            <a:ext cx="5934456" cy="183215"/>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Tree>
    <p:extLst>
      <p:ext uri="{BB962C8B-B14F-4D97-AF65-F5344CB8AC3E}">
        <p14:creationId xmlns:p14="http://schemas.microsoft.com/office/powerpoint/2010/main" val="5143666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27-Apr-20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378885" y="1906543"/>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ctrTitle"/>
          </p:nvPr>
        </p:nvSpPr>
        <p:spPr>
          <a:xfrm>
            <a:off x="561788" y="449005"/>
            <a:ext cx="10411968"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634940" y="1532427"/>
            <a:ext cx="10338816"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378885" y="6227064"/>
            <a:ext cx="11432116"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9918128" y="459900"/>
            <a:ext cx="1892872"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8" name="Group 7"/>
          <p:cNvGrpSpPr/>
          <p:nvPr/>
        </p:nvGrpSpPr>
        <p:grpSpPr>
          <a:xfrm>
            <a:off x="378885" y="1577848"/>
            <a:ext cx="11435164"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4889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378885" y="444729"/>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8" name="Picture Placeholder 7"/>
          <p:cNvSpPr>
            <a:spLocks noGrp="1"/>
          </p:cNvSpPr>
          <p:nvPr>
            <p:ph type="pic" sz="quarter" idx="13"/>
          </p:nvPr>
        </p:nvSpPr>
        <p:spPr>
          <a:xfrm>
            <a:off x="378883" y="2017059"/>
            <a:ext cx="11432116" cy="4377391"/>
          </a:xfrm>
        </p:spPr>
        <p:txBody>
          <a:bodyPr/>
          <a:lstStyle>
            <a:lvl1pPr>
              <a:buNone/>
              <a:defRPr/>
            </a:lvl1pPr>
          </a:lstStyle>
          <a:p>
            <a:r>
              <a:rPr lang="en-US"/>
              <a:t>Click icon to add picture</a:t>
            </a:r>
            <a:endParaRPr/>
          </a:p>
        </p:txBody>
      </p:sp>
      <p:sp>
        <p:nvSpPr>
          <p:cNvPr id="3" name="Subtitle 2"/>
          <p:cNvSpPr>
            <a:spLocks noGrp="1"/>
          </p:cNvSpPr>
          <p:nvPr>
            <p:ph type="subTitle" idx="1"/>
          </p:nvPr>
        </p:nvSpPr>
        <p:spPr>
          <a:xfrm>
            <a:off x="629894" y="1532965"/>
            <a:ext cx="10339045"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dirty="0"/>
          </a:p>
        </p:txBody>
      </p:sp>
      <p:grpSp>
        <p:nvGrpSpPr>
          <p:cNvPr id="7" name="Group 16"/>
          <p:cNvGrpSpPr/>
          <p:nvPr/>
        </p:nvGrpSpPr>
        <p:grpSpPr>
          <a:xfrm>
            <a:off x="378885" y="1906543"/>
            <a:ext cx="11435164"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9" name="TextBox 18"/>
          <p:cNvSpPr txBox="1"/>
          <p:nvPr/>
        </p:nvSpPr>
        <p:spPr>
          <a:xfrm>
            <a:off x="10974519" y="444729"/>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558178" y="444729"/>
            <a:ext cx="10414623" cy="1088237"/>
          </a:xfrm>
          <a:noFill/>
        </p:spPr>
        <p:txBody>
          <a:bodyPr bIns="45720" anchor="b" anchorCtr="0">
            <a:normAutofit/>
          </a:bodyPr>
          <a:lstStyle>
            <a:lvl1pPr algn="l">
              <a:lnSpc>
                <a:spcPts val="4600"/>
              </a:lnSpc>
              <a:defRPr/>
            </a:lvl1pPr>
          </a:lstStyle>
          <a:p>
            <a:r>
              <a:rPr lang="en-US"/>
              <a:t>Click to edit Master title style</a:t>
            </a:r>
            <a:endParaRPr/>
          </a:p>
        </p:txBody>
      </p:sp>
    </p:spTree>
    <p:extLst>
      <p:ext uri="{BB962C8B-B14F-4D97-AF65-F5344CB8AC3E}">
        <p14:creationId xmlns:p14="http://schemas.microsoft.com/office/powerpoint/2010/main" val="2607146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378885" y="6263390"/>
            <a:ext cx="11435164"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3" name="TextBox 12"/>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024" y="4814125"/>
            <a:ext cx="103632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en-US"/>
              <a:t>Click to edit Master title style</a:t>
            </a:r>
            <a:endParaRPr/>
          </a:p>
        </p:txBody>
      </p:sp>
      <p:sp>
        <p:nvSpPr>
          <p:cNvPr id="3" name="Text Placeholder 2"/>
          <p:cNvSpPr>
            <a:spLocks noGrp="1"/>
          </p:cNvSpPr>
          <p:nvPr>
            <p:ph type="body" idx="1"/>
          </p:nvPr>
        </p:nvSpPr>
        <p:spPr>
          <a:xfrm>
            <a:off x="633984" y="5861304"/>
            <a:ext cx="10314432"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352922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378883" y="443755"/>
            <a:ext cx="11432116" cy="4370293"/>
          </a:xfrm>
        </p:spPr>
        <p:txBody>
          <a:bodyPr/>
          <a:lstStyle>
            <a:lvl1pPr>
              <a:buNone/>
              <a:defRPr/>
            </a:lvl1pPr>
          </a:lstStyle>
          <a:p>
            <a:r>
              <a:rPr lang="en-US"/>
              <a:t>Click icon to add picture</a:t>
            </a:r>
            <a:endParaRPr/>
          </a:p>
        </p:txBody>
      </p:sp>
      <p:sp>
        <p:nvSpPr>
          <p:cNvPr id="4" name="Date Placeholder 3"/>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p:nvPr/>
        </p:nvSpPr>
        <p:spPr>
          <a:xfrm>
            <a:off x="378885" y="4801576"/>
            <a:ext cx="11432116"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378885" y="6263390"/>
            <a:ext cx="11435164"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12" name="TextBox 11"/>
          <p:cNvSpPr txBox="1"/>
          <p:nvPr/>
        </p:nvSpPr>
        <p:spPr>
          <a:xfrm>
            <a:off x="10974519" y="4801576"/>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573741" y="4814048"/>
            <a:ext cx="10363200" cy="1048871"/>
          </a:xfrm>
          <a:noFill/>
        </p:spPr>
        <p:txBody>
          <a:bodyPr anchor="b" anchorCtr="0">
            <a:normAutofit/>
          </a:bodyPr>
          <a:lstStyle>
            <a:lvl1pPr algn="l">
              <a:defRPr sz="4200" b="0" i="0" cap="none" baseline="0"/>
            </a:lvl1pPr>
          </a:lstStyle>
          <a:p>
            <a:r>
              <a:rPr lang="en-US"/>
              <a:t>Click to edit Master title style</a:t>
            </a:r>
            <a:endParaRPr/>
          </a:p>
        </p:txBody>
      </p:sp>
      <p:sp>
        <p:nvSpPr>
          <p:cNvPr id="3" name="Text Placeholder 2"/>
          <p:cNvSpPr>
            <a:spLocks noGrp="1"/>
          </p:cNvSpPr>
          <p:nvPr>
            <p:ph type="body" idx="1"/>
          </p:nvPr>
        </p:nvSpPr>
        <p:spPr>
          <a:xfrm>
            <a:off x="627530" y="5862918"/>
            <a:ext cx="10309412"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Tree>
    <p:extLst>
      <p:ext uri="{BB962C8B-B14F-4D97-AF65-F5344CB8AC3E}">
        <p14:creationId xmlns:p14="http://schemas.microsoft.com/office/powerpoint/2010/main" val="2487836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9" name="Group 8"/>
          <p:cNvGrpSpPr/>
          <p:nvPr/>
        </p:nvGrpSpPr>
        <p:grpSpPr>
          <a:xfrm>
            <a:off x="378885" y="1577848"/>
            <a:ext cx="11435164"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537883"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Content Placeholder 3"/>
          <p:cNvSpPr>
            <a:spLocks noGrp="1"/>
          </p:cNvSpPr>
          <p:nvPr>
            <p:ph sz="half" idx="2"/>
          </p:nvPr>
        </p:nvSpPr>
        <p:spPr>
          <a:xfrm>
            <a:off x="6370917" y="2151063"/>
            <a:ext cx="524256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Date Placeholder 4"/>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40746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11" name="Group 10"/>
          <p:cNvGrpSpPr/>
          <p:nvPr/>
        </p:nvGrpSpPr>
        <p:grpSpPr>
          <a:xfrm>
            <a:off x="378885" y="1577848"/>
            <a:ext cx="11435164"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537883" y="1735138"/>
            <a:ext cx="524256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7883"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5" name="Text Placeholder 4"/>
          <p:cNvSpPr>
            <a:spLocks noGrp="1"/>
          </p:cNvSpPr>
          <p:nvPr>
            <p:ph type="body" sz="quarter" idx="3"/>
          </p:nvPr>
        </p:nvSpPr>
        <p:spPr>
          <a:xfrm>
            <a:off x="6372660" y="1735138"/>
            <a:ext cx="524256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72660" y="2590800"/>
            <a:ext cx="524256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7" name="Date Placeholder 6"/>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237710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378885" y="455774"/>
            <a:ext cx="11432116"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nvGrpSpPr>
          <p:cNvPr id="7" name="Group 6"/>
          <p:cNvGrpSpPr/>
          <p:nvPr/>
        </p:nvGrpSpPr>
        <p:grpSpPr>
          <a:xfrm>
            <a:off x="378885" y="1577848"/>
            <a:ext cx="11435164"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0458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27-Apr-20</a:t>
            </a:fld>
            <a:endParaRPr lang="en-US" dirty="0"/>
          </a:p>
        </p:txBody>
      </p:sp>
      <p:sp>
        <p:nvSpPr>
          <p:cNvPr id="3" name="Footer Placeholder 2"/>
          <p:cNvSpPr>
            <a:spLocks noGrp="1"/>
          </p:cNvSpPr>
          <p:nvPr>
            <p:ph type="ftr" sz="quarter" idx="11"/>
          </p:nvPr>
        </p:nvSpPr>
        <p:spPr/>
        <p:txBody>
          <a:bodyPr/>
          <a:lstStyle/>
          <a:p>
            <a:endParaRPr lang="en-US" dirty="0"/>
          </a:p>
        </p:txBody>
      </p:sp>
      <p:grpSp>
        <p:nvGrpSpPr>
          <p:cNvPr id="5" name="Group 4"/>
          <p:cNvGrpSpPr/>
          <p:nvPr/>
        </p:nvGrpSpPr>
        <p:grpSpPr>
          <a:xfrm>
            <a:off x="378885" y="452719"/>
            <a:ext cx="982028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sz="1800"/>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0199166" y="55844"/>
            <a:ext cx="1705548" cy="12871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3916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B61BEF0D-F0BB-DE4B-95CE-6DB70DBA9567}" type="datetimeFigureOut">
              <a:rPr lang="en-US" smtClean="0"/>
              <a:pPr/>
              <a:t>27-Apr-20</a:t>
            </a:fld>
            <a:endParaRPr lang="en-US" dirty="0"/>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dirty="0"/>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D57F1E4F-1CFF-5643-939E-217C01CDF565}" type="slidenum">
              <a:rPr lang="en-US" smtClean="0"/>
              <a:pPr/>
              <a:t>‹#›</a:t>
            </a:fld>
            <a:endParaRPr lang="en-US" dirty="0"/>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en-US"/>
              <a:t>Click to edit Master title style</a:t>
            </a:r>
            <a:endParaRPr/>
          </a:p>
        </p:txBody>
      </p:sp>
    </p:spTree>
    <p:extLst>
      <p:ext uri="{BB962C8B-B14F-4D97-AF65-F5344CB8AC3E}">
        <p14:creationId xmlns:p14="http://schemas.microsoft.com/office/powerpoint/2010/main" val="486258760"/>
      </p:ext>
    </p:extLst>
  </p:cSld>
  <p:clrMap bg1="lt1" tx1="dk1" bg2="lt2" tx2="dk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 id="2147483681" r:id="rId12"/>
    <p:sldLayoutId id="2147483682" r:id="rId13"/>
    <p:sldLayoutId id="2147483683" r:id="rId14"/>
    <p:sldLayoutId id="2147483684" r:id="rId15"/>
    <p:sldLayoutId id="2147483685"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375338" y="2133601"/>
            <a:ext cx="9435663"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9059915" y="6437033"/>
            <a:ext cx="28448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27-Apr-20</a:t>
            </a:fld>
            <a:endParaRPr lang="en-US"/>
          </a:p>
        </p:txBody>
      </p:sp>
      <p:sp>
        <p:nvSpPr>
          <p:cNvPr id="5" name="Footer Placeholder 4"/>
          <p:cNvSpPr>
            <a:spLocks noGrp="1"/>
          </p:cNvSpPr>
          <p:nvPr>
            <p:ph type="ftr" sz="quarter" idx="3"/>
          </p:nvPr>
        </p:nvSpPr>
        <p:spPr>
          <a:xfrm>
            <a:off x="266264" y="6437033"/>
            <a:ext cx="8166536"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11075279" y="167347"/>
            <a:ext cx="840828"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378885" y="630382"/>
            <a:ext cx="11432116"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40091" y="450244"/>
            <a:ext cx="7808976" cy="1088136"/>
          </a:xfrm>
        </p:spPr>
        <p:txBody>
          <a:bodyPr>
            <a:noAutofit/>
          </a:bodyPr>
          <a:lstStyle/>
          <a:p>
            <a:r>
              <a:rPr lang="en-US" altLang="en-US" sz="2800" b="1" dirty="0"/>
              <a:t>Object Oriented programming: </a:t>
            </a:r>
            <a:br>
              <a:rPr lang="en-US" altLang="en-US" sz="2800" b="1" dirty="0"/>
            </a:br>
            <a:r>
              <a:rPr lang="en-US" altLang="en-US" sz="2800" b="1" dirty="0"/>
              <a:t>Encapsulation and Data Hiding</a:t>
            </a:r>
          </a:p>
        </p:txBody>
      </p:sp>
      <p:sp>
        <p:nvSpPr>
          <p:cNvPr id="3" name="Subtitle 2"/>
          <p:cNvSpPr>
            <a:spLocks noGrp="1"/>
          </p:cNvSpPr>
          <p:nvPr>
            <p:ph type="subTitle" idx="1"/>
          </p:nvPr>
        </p:nvSpPr>
        <p:spPr>
          <a:xfrm>
            <a:off x="1070308" y="1538380"/>
            <a:ext cx="2933745" cy="484632"/>
          </a:xfrm>
        </p:spPr>
        <p:txBody>
          <a:bodyPr>
            <a:normAutofit fontScale="92500"/>
          </a:bodyPr>
          <a:lstStyle/>
          <a:p>
            <a:r>
              <a:rPr lang="en-US" dirty="0"/>
              <a:t>Course Code: CSC1102 &amp;1103</a:t>
            </a:r>
          </a:p>
        </p:txBody>
      </p:sp>
      <p:sp>
        <p:nvSpPr>
          <p:cNvPr id="4" name="TextBox 3"/>
          <p:cNvSpPr txBox="1"/>
          <p:nvPr/>
        </p:nvSpPr>
        <p:spPr>
          <a:xfrm>
            <a:off x="1600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099328721"/>
              </p:ext>
            </p:extLst>
          </p:nvPr>
        </p:nvGraphicFramePr>
        <p:xfrm>
          <a:off x="2000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a:t>1</a:t>
                      </a:r>
                      <a:r>
                        <a:rPr lang="en-US" dirty="0"/>
                        <a:t>0</a:t>
                      </a:r>
                    </a:p>
                  </a:txBody>
                  <a:tcPr/>
                </a:tc>
                <a:tc>
                  <a:txBody>
                    <a:bodyPr/>
                    <a:lstStyle/>
                    <a:p>
                      <a:r>
                        <a:rPr lang="en-US" dirty="0"/>
                        <a:t>Week No:</a:t>
                      </a:r>
                    </a:p>
                  </a:txBody>
                  <a:tcPr/>
                </a:tc>
                <a:tc>
                  <a:txBody>
                    <a:bodyPr/>
                    <a:lstStyle/>
                    <a:p>
                      <a:r>
                        <a:rPr lang="en-US" dirty="0"/>
                        <a:t>8(1X1.5)</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914681" y="1544333"/>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sz="1800" dirty="0"/>
              <a:t>Course Title: Introduction to Programming</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CB511-0A73-4318-BF4E-A195D4606C0B}"/>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A program to demonstrate Encapsulation</a:t>
            </a:r>
          </a:p>
        </p:txBody>
      </p:sp>
      <p:pic>
        <p:nvPicPr>
          <p:cNvPr id="5" name="Picture 4">
            <a:extLst>
              <a:ext uri="{FF2B5EF4-FFF2-40B4-BE49-F238E27FC236}">
                <a16:creationId xmlns:a16="http://schemas.microsoft.com/office/drawing/2014/main" id="{15D5C066-0459-4A0C-8E76-39E4A5A09BC9}"/>
              </a:ext>
            </a:extLst>
          </p:cNvPr>
          <p:cNvPicPr/>
          <p:nvPr/>
        </p:nvPicPr>
        <p:blipFill rotWithShape="1">
          <a:blip r:embed="rId2"/>
          <a:srcRect l="5769" t="12543" r="53365" b="14196"/>
          <a:stretch/>
        </p:blipFill>
        <p:spPr bwMode="auto">
          <a:xfrm>
            <a:off x="578523" y="1905000"/>
            <a:ext cx="5242561" cy="4737100"/>
          </a:xfrm>
          <a:prstGeom prst="rect">
            <a:avLst/>
          </a:prstGeom>
          <a:noFill/>
          <a:ln>
            <a:noFill/>
          </a:ln>
          <a:extLst>
            <a:ext uri="{53640926-AAD7-44D8-BBD7-CCE9431645EC}">
              <a14:shadowObscured xmlns:a14="http://schemas.microsoft.com/office/drawing/2010/main"/>
            </a:ext>
          </a:extLst>
        </p:spPr>
      </p:pic>
      <p:sp>
        <p:nvSpPr>
          <p:cNvPr id="6" name="Rectangle 5">
            <a:extLst>
              <a:ext uri="{FF2B5EF4-FFF2-40B4-BE49-F238E27FC236}">
                <a16:creationId xmlns:a16="http://schemas.microsoft.com/office/drawing/2014/main" id="{F92FDFE5-8612-4352-94E7-FBA2FADB10BD}"/>
              </a:ext>
            </a:extLst>
          </p:cNvPr>
          <p:cNvSpPr/>
          <p:nvPr/>
        </p:nvSpPr>
        <p:spPr>
          <a:xfrm>
            <a:off x="5821083" y="1904999"/>
            <a:ext cx="5989917" cy="4538003"/>
          </a:xfrm>
          <a:prstGeom prst="rect">
            <a:avLst/>
          </a:prstGeom>
        </p:spPr>
        <p:txBody>
          <a:bodyPr vert="horz" lIns="91440" tIns="45720" rIns="91440" bIns="45720" rtlCol="0">
            <a:noAutofit/>
          </a:bodyPr>
          <a:lstStyle/>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In this example, the variable “</a:t>
            </a:r>
            <a:r>
              <a:rPr lang="en-US" b="1" i="1" dirty="0">
                <a:solidFill>
                  <a:schemeClr val="tx1">
                    <a:lumMod val="85000"/>
                    <a:lumOff val="15000"/>
                  </a:schemeClr>
                </a:solidFill>
              </a:rPr>
              <a:t>Num</a:t>
            </a:r>
            <a:r>
              <a:rPr lang="en-US" dirty="0">
                <a:solidFill>
                  <a:schemeClr val="tx1">
                    <a:lumMod val="85000"/>
                    <a:lumOff val="15000"/>
                  </a:schemeClr>
                </a:solidFill>
              </a:rPr>
              <a:t>” is private. Hence this variable can be accessed only by the members of the same class and is not accessible anywhere else. Hence outside the classes will be unable to access this variable Which is called data hiding.</a:t>
            </a:r>
          </a:p>
          <a:p>
            <a:pPr marL="285750" indent="-285750" algn="just">
              <a:lnSpc>
                <a:spcPct val="90000"/>
              </a:lnSpc>
              <a:spcAft>
                <a:spcPts val="600"/>
              </a:spcAft>
              <a:buSzPct val="90000"/>
              <a:buFont typeface="Wingdings" panose="05000000000000000000" pitchFamily="2" charset="2"/>
              <a:buChar char="Ø"/>
            </a:pPr>
            <a:endParaRPr lang="en-US" dirty="0">
              <a:solidFill>
                <a:schemeClr val="tx1">
                  <a:lumMod val="85000"/>
                  <a:lumOff val="15000"/>
                </a:schemeClr>
              </a:solidFill>
            </a:endParaRPr>
          </a:p>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At the same time, “</a:t>
            </a:r>
            <a:r>
              <a:rPr lang="en-US" b="1" i="1" dirty="0">
                <a:solidFill>
                  <a:schemeClr val="tx1">
                    <a:lumMod val="85000"/>
                    <a:lumOff val="15000"/>
                  </a:schemeClr>
                </a:solidFill>
              </a:rPr>
              <a:t>Square</a:t>
            </a:r>
            <a:r>
              <a:rPr lang="en-US" dirty="0">
                <a:solidFill>
                  <a:schemeClr val="tx1">
                    <a:lumMod val="85000"/>
                    <a:lumOff val="15000"/>
                  </a:schemeClr>
                </a:solidFill>
              </a:rPr>
              <a:t>” class contains two other methods namely “</a:t>
            </a:r>
            <a:r>
              <a:rPr lang="en-US" b="1" i="1" dirty="0">
                <a:solidFill>
                  <a:schemeClr val="tx1">
                    <a:lumMod val="85000"/>
                    <a:lumOff val="15000"/>
                  </a:schemeClr>
                </a:solidFill>
              </a:rPr>
              <a:t>Get</a:t>
            </a:r>
            <a:r>
              <a:rPr lang="en-US" dirty="0">
                <a:solidFill>
                  <a:schemeClr val="tx1">
                    <a:lumMod val="85000"/>
                    <a:lumOff val="15000"/>
                  </a:schemeClr>
                </a:solidFill>
              </a:rPr>
              <a:t>” and “</a:t>
            </a:r>
            <a:r>
              <a:rPr lang="en-US" b="1" i="1" dirty="0">
                <a:solidFill>
                  <a:schemeClr val="tx1">
                    <a:lumMod val="85000"/>
                    <a:lumOff val="15000"/>
                  </a:schemeClr>
                </a:solidFill>
              </a:rPr>
              <a:t>Display</a:t>
            </a:r>
            <a:r>
              <a:rPr lang="en-US" dirty="0">
                <a:solidFill>
                  <a:schemeClr val="tx1">
                    <a:lumMod val="85000"/>
                    <a:lumOff val="15000"/>
                  </a:schemeClr>
                </a:solidFill>
              </a:rPr>
              <a:t>” which has public members. Here “</a:t>
            </a:r>
            <a:r>
              <a:rPr lang="en-US" b="1" i="1" dirty="0">
                <a:solidFill>
                  <a:schemeClr val="tx1">
                    <a:lumMod val="85000"/>
                    <a:lumOff val="15000"/>
                  </a:schemeClr>
                </a:solidFill>
              </a:rPr>
              <a:t>Get</a:t>
            </a:r>
            <a:r>
              <a:rPr lang="en-US" dirty="0">
                <a:solidFill>
                  <a:schemeClr val="tx1">
                    <a:lumMod val="85000"/>
                    <a:lumOff val="15000"/>
                  </a:schemeClr>
                </a:solidFill>
              </a:rPr>
              <a:t>” method just prints the value while “</a:t>
            </a:r>
            <a:r>
              <a:rPr lang="en-US" b="1" i="1" dirty="0">
                <a:solidFill>
                  <a:schemeClr val="tx1">
                    <a:lumMod val="85000"/>
                    <a:lumOff val="15000"/>
                  </a:schemeClr>
                </a:solidFill>
              </a:rPr>
              <a:t>Display</a:t>
            </a:r>
            <a:r>
              <a:rPr lang="en-US" dirty="0">
                <a:solidFill>
                  <a:schemeClr val="tx1">
                    <a:lumMod val="85000"/>
                    <a:lumOff val="15000"/>
                  </a:schemeClr>
                </a:solidFill>
              </a:rPr>
              <a:t>” method prints the square of the value in the variable “</a:t>
            </a:r>
            <a:r>
              <a:rPr lang="en-US" b="1" i="1" dirty="0">
                <a:solidFill>
                  <a:schemeClr val="tx1">
                    <a:lumMod val="85000"/>
                    <a:lumOff val="15000"/>
                  </a:schemeClr>
                </a:solidFill>
              </a:rPr>
              <a:t>Num</a:t>
            </a:r>
            <a:r>
              <a:rPr lang="en-US" dirty="0">
                <a:solidFill>
                  <a:schemeClr val="tx1">
                    <a:lumMod val="85000"/>
                    <a:lumOff val="15000"/>
                  </a:schemeClr>
                </a:solidFill>
              </a:rPr>
              <a:t>”. </a:t>
            </a:r>
          </a:p>
          <a:p>
            <a:pPr marL="285750" indent="-285750" algn="just">
              <a:lnSpc>
                <a:spcPct val="90000"/>
              </a:lnSpc>
              <a:spcAft>
                <a:spcPts val="600"/>
              </a:spcAft>
              <a:buSzPct val="90000"/>
              <a:buFont typeface="Wingdings" panose="05000000000000000000" pitchFamily="2" charset="2"/>
              <a:buChar char="Ø"/>
            </a:pPr>
            <a:endParaRPr lang="en-US" dirty="0">
              <a:solidFill>
                <a:schemeClr val="tx1">
                  <a:lumMod val="85000"/>
                  <a:lumOff val="15000"/>
                </a:schemeClr>
              </a:solidFill>
            </a:endParaRPr>
          </a:p>
          <a:p>
            <a:pPr marL="285750" indent="-285750" algn="just">
              <a:lnSpc>
                <a:spcPct val="90000"/>
              </a:lnSpc>
              <a:spcAft>
                <a:spcPts val="600"/>
              </a:spcAft>
              <a:buSzPct val="90000"/>
              <a:buFont typeface="Wingdings" panose="05000000000000000000" pitchFamily="2" charset="2"/>
              <a:buChar char="Ø"/>
            </a:pPr>
            <a:r>
              <a:rPr lang="en-US" dirty="0">
                <a:solidFill>
                  <a:schemeClr val="tx1">
                    <a:lumMod val="85000"/>
                    <a:lumOff val="15000"/>
                  </a:schemeClr>
                </a:solidFill>
              </a:rPr>
              <a:t>Here the class “</a:t>
            </a:r>
            <a:r>
              <a:rPr lang="en-US" b="1" i="1" dirty="0">
                <a:solidFill>
                  <a:schemeClr val="tx1">
                    <a:lumMod val="85000"/>
                    <a:lumOff val="15000"/>
                  </a:schemeClr>
                </a:solidFill>
              </a:rPr>
              <a:t>Square</a:t>
            </a:r>
            <a:r>
              <a:rPr lang="en-US" dirty="0">
                <a:solidFill>
                  <a:schemeClr val="tx1">
                    <a:lumMod val="85000"/>
                    <a:lumOff val="15000"/>
                  </a:schemeClr>
                </a:solidFill>
              </a:rPr>
              <a:t>” implements Data Encapsulation concept by capsulation of the value in the variable “</a:t>
            </a:r>
            <a:r>
              <a:rPr lang="en-US" b="1" i="1" dirty="0">
                <a:solidFill>
                  <a:schemeClr val="tx1">
                    <a:lumMod val="85000"/>
                    <a:lumOff val="15000"/>
                  </a:schemeClr>
                </a:solidFill>
              </a:rPr>
              <a:t>Num</a:t>
            </a:r>
            <a:r>
              <a:rPr lang="en-US" dirty="0">
                <a:solidFill>
                  <a:schemeClr val="tx1">
                    <a:lumMod val="85000"/>
                    <a:lumOff val="15000"/>
                  </a:schemeClr>
                </a:solidFill>
              </a:rPr>
              <a:t>” and thus allowing the user only to perform a restricted set of operations on the hidden variable “</a:t>
            </a:r>
            <a:r>
              <a:rPr lang="en-US" b="1" i="1" dirty="0">
                <a:solidFill>
                  <a:schemeClr val="tx1">
                    <a:lumMod val="85000"/>
                    <a:lumOff val="15000"/>
                  </a:schemeClr>
                </a:solidFill>
              </a:rPr>
              <a:t>Num</a:t>
            </a:r>
            <a:r>
              <a:rPr lang="en-US" dirty="0">
                <a:solidFill>
                  <a:schemeClr val="tx1">
                    <a:lumMod val="85000"/>
                    <a:lumOff val="15000"/>
                  </a:schemeClr>
                </a:solidFill>
              </a:rPr>
              <a:t>”.</a:t>
            </a:r>
            <a:endParaRPr lang="en-US" b="0" i="0" dirty="0">
              <a:solidFill>
                <a:schemeClr val="tx1">
                  <a:lumMod val="85000"/>
                  <a:lumOff val="15000"/>
                </a:schemeClr>
              </a:solidFill>
              <a:effectLst/>
            </a:endParaRPr>
          </a:p>
        </p:txBody>
      </p:sp>
    </p:spTree>
    <p:extLst>
      <p:ext uri="{BB962C8B-B14F-4D97-AF65-F5344CB8AC3E}">
        <p14:creationId xmlns:p14="http://schemas.microsoft.com/office/powerpoint/2010/main" val="1838478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5BF7EB2-AAA1-4F15-B95A-EF290D96C6E6}"/>
              </a:ext>
            </a:extLst>
          </p:cNvPr>
          <p:cNvSpPr/>
          <p:nvPr/>
        </p:nvSpPr>
        <p:spPr>
          <a:xfrm>
            <a:off x="640572" y="631511"/>
            <a:ext cx="11021204" cy="523220"/>
          </a:xfrm>
          <a:prstGeom prst="rect">
            <a:avLst/>
          </a:prstGeom>
        </p:spPr>
        <p:txBody>
          <a:bodyPr wrap="square">
            <a:spAutoFit/>
          </a:bodyPr>
          <a:lstStyle/>
          <a:p>
            <a:r>
              <a:rPr lang="en-GB" sz="2800" dirty="0"/>
              <a:t>                                  Another Example of Data Abstraction</a:t>
            </a:r>
            <a:endParaRPr lang="en-US" sz="2800" dirty="0"/>
          </a:p>
        </p:txBody>
      </p:sp>
      <p:sp>
        <p:nvSpPr>
          <p:cNvPr id="2" name="Rectangle 1">
            <a:extLst>
              <a:ext uri="{FF2B5EF4-FFF2-40B4-BE49-F238E27FC236}">
                <a16:creationId xmlns:a16="http://schemas.microsoft.com/office/drawing/2014/main" id="{AE349346-3306-4F98-9112-B649E45F0A28}"/>
              </a:ext>
            </a:extLst>
          </p:cNvPr>
          <p:cNvSpPr/>
          <p:nvPr/>
        </p:nvSpPr>
        <p:spPr>
          <a:xfrm>
            <a:off x="607637" y="785043"/>
            <a:ext cx="4895046" cy="5734903"/>
          </a:xfrm>
          <a:prstGeom prst="rect">
            <a:avLst/>
          </a:prstGeom>
        </p:spPr>
        <p:txBody>
          <a:bodyPr wrap="square">
            <a:spAutoFit/>
          </a:bodyPr>
          <a:lstStyle/>
          <a:p>
            <a:pPr lvl="0" defTabSz="914400" fontAlgn="base">
              <a:spcBef>
                <a:spcPct val="0"/>
              </a:spcBef>
              <a:spcAft>
                <a:spcPts val="750"/>
              </a:spcAft>
            </a:pP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#include</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8800"/>
                </a:solidFill>
                <a:effectLst>
                  <a:outerShdw blurRad="38100" dist="38100" dir="2700000" algn="tl">
                    <a:srgbClr val="000000">
                      <a:alpha val="43137"/>
                    </a:srgbClr>
                  </a:outerShdw>
                </a:effectLst>
                <a:latin typeface="Consolas" pitchFamily="49" charset="0"/>
                <a:cs typeface="Arial" pitchFamily="34" charset="0"/>
              </a:rPr>
              <a:t>&lt;iostream&gt;</a:t>
            </a:r>
            <a:b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using</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namespace</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std</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class</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7F0055"/>
                </a:solidFill>
                <a:effectLst>
                  <a:outerShdw blurRad="38100" dist="38100" dir="2700000" algn="tl">
                    <a:srgbClr val="000000">
                      <a:alpha val="43137"/>
                    </a:srgbClr>
                  </a:outerShdw>
                </a:effectLst>
                <a:latin typeface="Consolas" pitchFamily="49" charset="0"/>
                <a:cs typeface="Arial" pitchFamily="34" charset="0"/>
              </a:rPr>
              <a:t>Adder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public</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interface to outside world</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void</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number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total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number</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interface to outside world</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err="1">
                <a:solidFill>
                  <a:srgbClr val="313131"/>
                </a:solidFill>
                <a:effectLst>
                  <a:outerShdw blurRad="38100" dist="38100" dir="2700000" algn="tl">
                    <a:srgbClr val="000000">
                      <a:alpha val="43137"/>
                    </a:srgbClr>
                  </a:outerShdw>
                </a:effectLst>
                <a:latin typeface="Consolas" pitchFamily="49" charset="0"/>
                <a:cs typeface="Arial" pitchFamily="34" charset="0"/>
              </a:rPr>
              <a:t>getTotal</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return</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total</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0088"/>
                </a:solidFill>
                <a:effectLst>
                  <a:outerShdw blurRad="38100" dist="38100" dir="2700000" algn="tl">
                    <a:srgbClr val="000000">
                      <a:alpha val="43137"/>
                    </a:srgbClr>
                  </a:outerShdw>
                </a:effectLst>
                <a:latin typeface="Consolas" pitchFamily="49" charset="0"/>
                <a:cs typeface="Arial" pitchFamily="34" charset="0"/>
              </a:rPr>
              <a:t>private</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p>
          <a:p>
            <a:pPr lvl="0" fontAlgn="base">
              <a:spcBef>
                <a:spcPct val="0"/>
              </a:spcBef>
              <a:spcAft>
                <a:spcPts val="750"/>
              </a:spcAft>
            </a:pPr>
            <a: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t>// hidden data from outside world</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br>
              <a:rPr lang="en-US" dirty="0">
                <a:solidFill>
                  <a:srgbClr val="8800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b="1"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b="1" dirty="0">
                <a:solidFill>
                  <a:srgbClr val="313131"/>
                </a:solidFill>
                <a:effectLst>
                  <a:outerShdw blurRad="38100" dist="38100" dir="2700000" algn="tl">
                    <a:srgbClr val="000000">
                      <a:alpha val="43137"/>
                    </a:srgbClr>
                  </a:outerShdw>
                </a:effectLst>
                <a:latin typeface="Consolas" pitchFamily="49" charset="0"/>
                <a:cs typeface="Arial" pitchFamily="34" charset="0"/>
              </a:rPr>
              <a:t> total = </a:t>
            </a:r>
            <a:r>
              <a:rPr lang="en-US" sz="3200" b="1" dirty="0">
                <a:solidFill>
                  <a:srgbClr val="313131"/>
                </a:solidFill>
                <a:effectLst>
                  <a:outerShdw blurRad="38100" dist="38100" dir="2700000" algn="tl">
                    <a:srgbClr val="000000">
                      <a:alpha val="43137"/>
                    </a:srgbClr>
                  </a:outerShdw>
                </a:effectLst>
                <a:latin typeface="Consolas" pitchFamily="49" charset="0"/>
                <a:cs typeface="Arial" pitchFamily="34" charset="0"/>
              </a:rPr>
              <a:t>2</a:t>
            </a: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p:txBody>
      </p:sp>
      <p:sp>
        <p:nvSpPr>
          <p:cNvPr id="4" name="Rectangle 3">
            <a:extLst>
              <a:ext uri="{FF2B5EF4-FFF2-40B4-BE49-F238E27FC236}">
                <a16:creationId xmlns:a16="http://schemas.microsoft.com/office/drawing/2014/main" id="{53A8643C-FA8D-4A31-BC56-717A26B044B0}"/>
              </a:ext>
            </a:extLst>
          </p:cNvPr>
          <p:cNvSpPr/>
          <p:nvPr/>
        </p:nvSpPr>
        <p:spPr>
          <a:xfrm>
            <a:off x="5161016" y="2115322"/>
            <a:ext cx="5710999" cy="3580467"/>
          </a:xfrm>
          <a:prstGeom prst="rect">
            <a:avLst/>
          </a:prstGeom>
        </p:spPr>
        <p:txBody>
          <a:bodyPr wrap="square">
            <a:spAutoFit/>
          </a:bodyPr>
          <a:lstStyle/>
          <a:p>
            <a:pPr lvl="0" defTabSz="914400" fontAlgn="base">
              <a:spcBef>
                <a:spcPct val="0"/>
              </a:spcBef>
              <a:spcAft>
                <a:spcPts val="750"/>
              </a:spcAft>
            </a:pPr>
            <a:r>
              <a:rPr lang="en-US" sz="2000" dirty="0">
                <a:solidFill>
                  <a:srgbClr val="000088"/>
                </a:solidFill>
                <a:effectLst>
                  <a:outerShdw blurRad="38100" dist="38100" dir="2700000" algn="tl">
                    <a:srgbClr val="000000">
                      <a:alpha val="43137"/>
                    </a:srgbClr>
                  </a:outerShdw>
                </a:effectLst>
                <a:latin typeface="Consolas" pitchFamily="49" charset="0"/>
                <a:cs typeface="Arial" pitchFamily="34" charset="0"/>
              </a:rPr>
              <a:t>int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main</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7F0055"/>
                </a:solidFill>
                <a:effectLst>
                  <a:outerShdw blurRad="38100" dist="38100" dir="2700000" algn="tl">
                    <a:srgbClr val="000000">
                      <a:alpha val="43137"/>
                    </a:srgbClr>
                  </a:outerShdw>
                </a:effectLst>
                <a:latin typeface="Consolas" pitchFamily="49" charset="0"/>
                <a:cs typeface="Arial" pitchFamily="34" charset="0"/>
              </a:rPr>
              <a:t>Adder</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10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20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b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addNum</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30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cout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&lt;&lt;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t>"Total “</a:t>
            </a:r>
            <a:b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br>
            <a:r>
              <a:rPr lang="en-US" sz="2000" dirty="0">
                <a:solidFill>
                  <a:srgbClr val="008800"/>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&lt;&lt;</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a</a:t>
            </a:r>
            <a:r>
              <a:rPr lang="en-US" sz="2000" dirty="0" err="1">
                <a:solidFill>
                  <a:srgbClr val="666600"/>
                </a:solidFill>
                <a:effectLst>
                  <a:outerShdw blurRad="38100" dist="38100" dir="2700000" algn="tl">
                    <a:srgbClr val="000000">
                      <a:alpha val="43137"/>
                    </a:srgbClr>
                  </a:outerShdw>
                </a:effectLst>
                <a:latin typeface="Consolas" pitchFamily="49" charset="0"/>
                <a:cs typeface="Arial" pitchFamily="34" charset="0"/>
              </a:rPr>
              <a:t>.</a:t>
            </a:r>
            <a:r>
              <a:rPr lang="en-US" sz="2000" dirty="0" err="1">
                <a:solidFill>
                  <a:srgbClr val="313131"/>
                </a:solidFill>
                <a:effectLst>
                  <a:outerShdw blurRad="38100" dist="38100" dir="2700000" algn="tl">
                    <a:srgbClr val="000000">
                      <a:alpha val="43137"/>
                    </a:srgbClr>
                  </a:outerShdw>
                </a:effectLst>
                <a:latin typeface="Consolas" pitchFamily="49" charset="0"/>
                <a:cs typeface="Arial" pitchFamily="34" charset="0"/>
              </a:rPr>
              <a:t>getTotal</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0088"/>
                </a:solidFill>
                <a:effectLst>
                  <a:outerShdw blurRad="38100" dist="38100" dir="2700000" algn="tl">
                    <a:srgbClr val="000000">
                      <a:alpha val="43137"/>
                    </a:srgbClr>
                  </a:outerShdw>
                </a:effectLst>
                <a:latin typeface="Consolas" pitchFamily="49" charset="0"/>
                <a:cs typeface="Arial" pitchFamily="34" charset="0"/>
              </a:rPr>
              <a:t>return</a:t>
            </a:r>
            <a:r>
              <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sz="2000" dirty="0">
                <a:solidFill>
                  <a:srgbClr val="006666"/>
                </a:solidFill>
                <a:effectLst>
                  <a:outerShdw blurRad="38100" dist="38100" dir="2700000" algn="tl">
                    <a:srgbClr val="000000">
                      <a:alpha val="43137"/>
                    </a:srgbClr>
                  </a:outerShdw>
                </a:effectLst>
                <a:latin typeface="Consolas" pitchFamily="49" charset="0"/>
                <a:cs typeface="Arial" pitchFamily="34" charset="0"/>
              </a:rPr>
              <a:t>0</a:t>
            </a: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endParaRPr lang="en-US" sz="2000" dirty="0">
              <a:solidFill>
                <a:srgbClr val="313131"/>
              </a:solidFill>
              <a:effectLst>
                <a:outerShdw blurRad="38100" dist="38100" dir="2700000" algn="tl">
                  <a:srgbClr val="000000">
                    <a:alpha val="43137"/>
                  </a:srgbClr>
                </a:outerShdw>
              </a:effectLst>
              <a:latin typeface="Consolas" pitchFamily="49" charset="0"/>
              <a:cs typeface="Arial" pitchFamily="34" charset="0"/>
            </a:endParaRPr>
          </a:p>
          <a:p>
            <a:pPr lvl="0" defTabSz="914400" fontAlgn="base">
              <a:spcBef>
                <a:spcPct val="0"/>
              </a:spcBef>
              <a:spcAft>
                <a:spcPts val="750"/>
              </a:spcAft>
            </a:pPr>
            <a:r>
              <a:rPr lang="en-US" sz="2000" dirty="0">
                <a:solidFill>
                  <a:srgbClr val="666600"/>
                </a:solidFill>
                <a:effectLst>
                  <a:outerShdw blurRad="38100" dist="38100" dir="2700000" algn="tl">
                    <a:srgbClr val="000000">
                      <a:alpha val="43137"/>
                    </a:srgbClr>
                  </a:outerShdw>
                </a:effectLst>
                <a:latin typeface="Consolas" pitchFamily="49" charset="0"/>
                <a:cs typeface="Arial" pitchFamily="34" charset="0"/>
              </a:rPr>
              <a:t>}</a:t>
            </a:r>
          </a:p>
        </p:txBody>
      </p:sp>
      <p:cxnSp>
        <p:nvCxnSpPr>
          <p:cNvPr id="8" name="Straight Connector 7">
            <a:extLst>
              <a:ext uri="{FF2B5EF4-FFF2-40B4-BE49-F238E27FC236}">
                <a16:creationId xmlns:a16="http://schemas.microsoft.com/office/drawing/2014/main" id="{D9FCE0DE-13D8-4B49-B9EE-BDFA5DCADCEB}"/>
              </a:ext>
            </a:extLst>
          </p:cNvPr>
          <p:cNvCxnSpPr/>
          <p:nvPr/>
        </p:nvCxnSpPr>
        <p:spPr>
          <a:xfrm>
            <a:off x="5037221" y="2115322"/>
            <a:ext cx="0" cy="3789997"/>
          </a:xfrm>
          <a:prstGeom prst="line">
            <a:avLst/>
          </a:prstGeom>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21FF544-230E-4C66-BBB4-FECCE3B75A19}"/>
              </a:ext>
            </a:extLst>
          </p:cNvPr>
          <p:cNvSpPr/>
          <p:nvPr/>
        </p:nvSpPr>
        <p:spPr>
          <a:xfrm>
            <a:off x="7331243" y="5772555"/>
            <a:ext cx="1892967" cy="748923"/>
          </a:xfrm>
          <a:prstGeom prst="rect">
            <a:avLst/>
          </a:prstGeom>
          <a:ln>
            <a:solidFill>
              <a:schemeClr val="bg1">
                <a:lumMod val="75000"/>
              </a:schemeClr>
            </a:solidFill>
          </a:ln>
        </p:spPr>
        <p:txBody>
          <a:bodyPr wrap="square">
            <a:spAutoFit/>
          </a:bodyPr>
          <a:lstStyle/>
          <a:p>
            <a:pPr lvl="0" defTabSz="914400" fontAlgn="base">
              <a:spcBef>
                <a:spcPct val="0"/>
              </a:spcBef>
              <a:spcAft>
                <a:spcPts val="750"/>
              </a:spcAft>
            </a:pPr>
            <a:r>
              <a:rPr lang="en-US" u="sng" dirty="0">
                <a:solidFill>
                  <a:srgbClr val="666600"/>
                </a:solidFill>
                <a:effectLst>
                  <a:outerShdw blurRad="38100" dist="38100" dir="2700000" algn="tl">
                    <a:srgbClr val="000000">
                      <a:alpha val="43137"/>
                    </a:srgbClr>
                  </a:outerShdw>
                </a:effectLst>
                <a:latin typeface="Consolas" pitchFamily="49" charset="0"/>
                <a:cs typeface="Arial" pitchFamily="34" charset="0"/>
              </a:rPr>
              <a:t>Output</a:t>
            </a:r>
          </a:p>
          <a:p>
            <a:pPr lvl="0" defTabSz="914400" fontAlgn="base">
              <a:spcBef>
                <a:spcPct val="0"/>
              </a:spcBef>
              <a:spcAft>
                <a:spcPts val="750"/>
              </a:spcAft>
            </a:pPr>
            <a:r>
              <a:rPr lang="en-US" dirty="0">
                <a:solidFill>
                  <a:srgbClr val="7F0055"/>
                </a:solidFill>
                <a:effectLst>
                  <a:outerShdw blurRad="38100" dist="38100" dir="2700000" algn="tl">
                    <a:srgbClr val="000000">
                      <a:alpha val="43137"/>
                    </a:srgbClr>
                  </a:outerShdw>
                </a:effectLst>
                <a:latin typeface="Consolas" pitchFamily="49" charset="0"/>
                <a:cs typeface="Arial" pitchFamily="34" charset="0"/>
              </a:rPr>
              <a:t>Total</a:t>
            </a:r>
            <a:r>
              <a:rPr lang="en-US" dirty="0">
                <a:solidFill>
                  <a:srgbClr val="313131"/>
                </a:solidFill>
                <a:effectLst>
                  <a:outerShdw blurRad="38100" dist="38100" dir="2700000" algn="tl">
                    <a:srgbClr val="000000">
                      <a:alpha val="43137"/>
                    </a:srgbClr>
                  </a:outerShdw>
                </a:effectLst>
                <a:latin typeface="Consolas" pitchFamily="49" charset="0"/>
                <a:cs typeface="Arial" pitchFamily="34" charset="0"/>
              </a:rPr>
              <a:t> </a:t>
            </a:r>
            <a:r>
              <a:rPr lang="en-US" dirty="0">
                <a:solidFill>
                  <a:srgbClr val="006666"/>
                </a:solidFill>
                <a:effectLst>
                  <a:outerShdw blurRad="38100" dist="38100" dir="2700000" algn="tl">
                    <a:srgbClr val="000000">
                      <a:alpha val="43137"/>
                    </a:srgbClr>
                  </a:outerShdw>
                </a:effectLst>
                <a:latin typeface="Consolas" pitchFamily="49" charset="0"/>
                <a:cs typeface="Arial" pitchFamily="34" charset="0"/>
              </a:rPr>
              <a:t>62</a:t>
            </a:r>
            <a:endParaRPr lang="en-US" sz="4400" dirty="0">
              <a:effectLst>
                <a:outerShdw blurRad="38100" dist="38100" dir="2700000" algn="tl">
                  <a:srgbClr val="000000">
                    <a:alpha val="43137"/>
                  </a:srgbClr>
                </a:outerShdw>
              </a:effectLst>
              <a:latin typeface="Arial" pitchFamily="34" charset="0"/>
              <a:cs typeface="Arial" pitchFamily="34" charset="0"/>
            </a:endParaRPr>
          </a:p>
        </p:txBody>
      </p:sp>
      <p:sp>
        <p:nvSpPr>
          <p:cNvPr id="11" name="Rectangle 10">
            <a:extLst>
              <a:ext uri="{FF2B5EF4-FFF2-40B4-BE49-F238E27FC236}">
                <a16:creationId xmlns:a16="http://schemas.microsoft.com/office/drawing/2014/main" id="{5707475B-12A0-4ADB-A86A-4DBD0E4EBA18}"/>
              </a:ext>
            </a:extLst>
          </p:cNvPr>
          <p:cNvSpPr/>
          <p:nvPr/>
        </p:nvSpPr>
        <p:spPr>
          <a:xfrm>
            <a:off x="7749728" y="1812169"/>
            <a:ext cx="4121986" cy="2462213"/>
          </a:xfrm>
          <a:prstGeom prst="rect">
            <a:avLst/>
          </a:prstGeom>
          <a:ln>
            <a:solidFill>
              <a:srgbClr val="0070C0"/>
            </a:solidFill>
          </a:ln>
        </p:spPr>
        <p:txBody>
          <a:bodyPr wrap="square">
            <a:spAutoFit/>
          </a:bodyPr>
          <a:lstStyle/>
          <a:p>
            <a:pPr algn="just"/>
            <a:r>
              <a:rPr lang="en-US" sz="2200" dirty="0">
                <a:solidFill>
                  <a:srgbClr val="C00000"/>
                </a:solidFill>
                <a:latin typeface="+mj-lt"/>
              </a:rPr>
              <a:t>Data Encapsulation </a:t>
            </a:r>
            <a:r>
              <a:rPr lang="en-US" sz="2200" dirty="0">
                <a:latin typeface="+mj-lt"/>
              </a:rPr>
              <a:t>prevents users of the classes from unintentionally altering a critical piece of data or gaining access to a sensitive data item. This programming strategy is called encapsulation or data hiding</a:t>
            </a:r>
          </a:p>
        </p:txBody>
      </p:sp>
    </p:spTree>
    <p:extLst>
      <p:ext uri="{BB962C8B-B14F-4D97-AF65-F5344CB8AC3E}">
        <p14:creationId xmlns:p14="http://schemas.microsoft.com/office/powerpoint/2010/main" val="11647309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F6A28-E1A9-48F0-A1D1-647ED382847A}"/>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25377507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0297D-F6B7-4980-B093-437FBCE75503}"/>
              </a:ext>
            </a:extLst>
          </p:cNvPr>
          <p:cNvSpPr>
            <a:spLocks noGrp="1"/>
          </p:cNvSpPr>
          <p:nvPr>
            <p:ph type="title"/>
          </p:nvPr>
        </p:nvSpPr>
        <p:spPr>
          <a:xfrm>
            <a:off x="378885" y="630382"/>
            <a:ext cx="11432116" cy="967840"/>
          </a:xfrm>
        </p:spPr>
        <p:txBody>
          <a:bodyPr anchor="ctr">
            <a:normAutofit/>
          </a:bodyPr>
          <a:lstStyle/>
          <a:p>
            <a:r>
              <a:rPr lang="en-US" dirty="0"/>
              <a:t>What is Encapsulation</a:t>
            </a:r>
          </a:p>
        </p:txBody>
      </p:sp>
      <p:pic>
        <p:nvPicPr>
          <p:cNvPr id="5" name="Picture 4">
            <a:extLst>
              <a:ext uri="{FF2B5EF4-FFF2-40B4-BE49-F238E27FC236}">
                <a16:creationId xmlns:a16="http://schemas.microsoft.com/office/drawing/2014/main" id="{AE959AEE-DC9D-4446-9D0E-BF303264E14A}"/>
              </a:ext>
            </a:extLst>
          </p:cNvPr>
          <p:cNvPicPr/>
          <p:nvPr/>
        </p:nvPicPr>
        <p:blipFill rotWithShape="1">
          <a:blip r:embed="rId2"/>
          <a:srcRect l="40545" t="35348" r="18109" b="28164"/>
          <a:stretch/>
        </p:blipFill>
        <p:spPr bwMode="auto">
          <a:xfrm>
            <a:off x="537883" y="2837387"/>
            <a:ext cx="5242560" cy="2602452"/>
          </a:xfrm>
          <a:prstGeom prst="rect">
            <a:avLst/>
          </a:prstGeom>
          <a:noFill/>
          <a:ln>
            <a:noFill/>
          </a:ln>
          <a:extLst>
            <a:ext uri="{53640926-AAD7-44D8-BBD7-CCE9431645EC}">
              <a14:shadowObscured xmlns:a14="http://schemas.microsoft.com/office/drawing/2010/main"/>
            </a:ext>
          </a:extLst>
        </p:spPr>
      </p:pic>
      <p:sp>
        <p:nvSpPr>
          <p:cNvPr id="4" name="Content Placeholder 3">
            <a:extLst>
              <a:ext uri="{FF2B5EF4-FFF2-40B4-BE49-F238E27FC236}">
                <a16:creationId xmlns:a16="http://schemas.microsoft.com/office/drawing/2014/main" id="{10BF800A-A2F5-4A97-96F6-5C43280854C3}"/>
              </a:ext>
            </a:extLst>
          </p:cNvPr>
          <p:cNvSpPr>
            <a:spLocks noGrp="1"/>
          </p:cNvSpPr>
          <p:nvPr>
            <p:ph sz="half" idx="2"/>
          </p:nvPr>
        </p:nvSpPr>
        <p:spPr>
          <a:xfrm>
            <a:off x="6370917" y="2151063"/>
            <a:ext cx="5242560" cy="3975100"/>
          </a:xfrm>
        </p:spPr>
        <p:txBody>
          <a:bodyPr>
            <a:normAutofit/>
          </a:bodyPr>
          <a:lstStyle/>
          <a:p>
            <a:pPr marL="0" indent="0" algn="just">
              <a:buNone/>
            </a:pPr>
            <a:r>
              <a:rPr lang="en-US" sz="2000" b="1" dirty="0"/>
              <a:t>Encapsulation</a:t>
            </a:r>
            <a:r>
              <a:rPr lang="en-US" sz="2000" dirty="0"/>
              <a:t> is the method of combining the data and functions inside a class. Thus the data gets hidden from being accessed directly from outside the class. This is similar to a capsule where several medicines are kept inside the capsule thus hiding them from being directly consumed from outside. All the members of a class are </a:t>
            </a:r>
            <a:r>
              <a:rPr lang="en-US" sz="2000" b="1" dirty="0"/>
              <a:t>private</a:t>
            </a:r>
            <a:r>
              <a:rPr lang="en-US" sz="2000" dirty="0"/>
              <a:t> by default, thus preventing them from being accessed from outside the class.</a:t>
            </a:r>
          </a:p>
        </p:txBody>
      </p:sp>
    </p:spTree>
    <p:extLst>
      <p:ext uri="{BB962C8B-B14F-4D97-AF65-F5344CB8AC3E}">
        <p14:creationId xmlns:p14="http://schemas.microsoft.com/office/powerpoint/2010/main" val="3700504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F87F0-639B-4BEC-8AC1-A2C1F1016DAB}"/>
              </a:ext>
            </a:extLst>
          </p:cNvPr>
          <p:cNvSpPr>
            <a:spLocks noGrp="1"/>
          </p:cNvSpPr>
          <p:nvPr>
            <p:ph type="title"/>
          </p:nvPr>
        </p:nvSpPr>
        <p:spPr>
          <a:xfrm>
            <a:off x="378885" y="630382"/>
            <a:ext cx="11432116" cy="967840"/>
          </a:xfrm>
        </p:spPr>
        <p:txBody>
          <a:bodyPr anchor="ctr">
            <a:normAutofit/>
          </a:bodyPr>
          <a:lstStyle/>
          <a:p>
            <a:r>
              <a:rPr lang="en-US" dirty="0"/>
              <a:t>Data Hiding </a:t>
            </a:r>
          </a:p>
        </p:txBody>
      </p:sp>
      <p:sp>
        <p:nvSpPr>
          <p:cNvPr id="3" name="Content Placeholder 2">
            <a:extLst>
              <a:ext uri="{FF2B5EF4-FFF2-40B4-BE49-F238E27FC236}">
                <a16:creationId xmlns:a16="http://schemas.microsoft.com/office/drawing/2014/main" id="{23EA9E5E-14BE-4A9D-9D43-BB14DCAC4958}"/>
              </a:ext>
            </a:extLst>
          </p:cNvPr>
          <p:cNvSpPr>
            <a:spLocks noGrp="1"/>
          </p:cNvSpPr>
          <p:nvPr>
            <p:ph idx="1"/>
          </p:nvPr>
        </p:nvSpPr>
        <p:spPr>
          <a:xfrm>
            <a:off x="1531277" y="2235055"/>
            <a:ext cx="9435663" cy="3992563"/>
          </a:xfrm>
        </p:spPr>
        <p:txBody>
          <a:bodyPr>
            <a:normAutofit/>
          </a:bodyPr>
          <a:lstStyle/>
          <a:p>
            <a:pPr algn="just">
              <a:lnSpc>
                <a:spcPct val="90000"/>
              </a:lnSpc>
              <a:buFont typeface="Wingdings" panose="05000000000000000000" pitchFamily="2" charset="2"/>
              <a:buChar char="Ø"/>
            </a:pPr>
            <a:r>
              <a:rPr lang="en-US" sz="2000" dirty="0"/>
              <a:t>Data hiding is a technique especially practiced in object-oriented programming (OOP).Data hiding is hiding the details of internal data members of an object.</a:t>
            </a:r>
          </a:p>
          <a:p>
            <a:pPr algn="just">
              <a:lnSpc>
                <a:spcPct val="90000"/>
              </a:lnSpc>
              <a:buFont typeface="Wingdings" panose="05000000000000000000" pitchFamily="2" charset="2"/>
              <a:buChar char="Ø"/>
            </a:pPr>
            <a:r>
              <a:rPr lang="en-US" sz="2000" dirty="0"/>
              <a:t>Data hiding is also known as Information hiding.</a:t>
            </a:r>
          </a:p>
          <a:p>
            <a:pPr algn="just">
              <a:lnSpc>
                <a:spcPct val="90000"/>
              </a:lnSpc>
              <a:buFont typeface="Wingdings" panose="05000000000000000000" pitchFamily="2" charset="2"/>
              <a:buChar char="Ø"/>
            </a:pPr>
            <a:r>
              <a:rPr lang="en-US" sz="2000" dirty="0"/>
              <a:t>Sometimes Data Hiding includes Encapsulation. Thus Data Hiding is heavily related to Abstraction and Encapsulation.</a:t>
            </a:r>
          </a:p>
          <a:p>
            <a:pPr algn="just">
              <a:lnSpc>
                <a:spcPct val="90000"/>
              </a:lnSpc>
              <a:buFont typeface="Wingdings" panose="05000000000000000000" pitchFamily="2" charset="2"/>
              <a:buChar char="Ø"/>
            </a:pPr>
            <a:r>
              <a:rPr lang="en-US" sz="2000" dirty="0"/>
              <a:t>Data Hiding is the one most important OOP mechanism. Which is hide the details of the class from outside of the class.</a:t>
            </a:r>
          </a:p>
          <a:p>
            <a:pPr algn="just">
              <a:lnSpc>
                <a:spcPct val="90000"/>
              </a:lnSpc>
              <a:buFont typeface="Wingdings" panose="05000000000000000000" pitchFamily="2" charset="2"/>
              <a:buChar char="Ø"/>
            </a:pPr>
            <a:r>
              <a:rPr lang="en-US" sz="2000" dirty="0"/>
              <a:t>The Class used by only a limited set of variables and functions, others are hidden by the class.</a:t>
            </a:r>
          </a:p>
          <a:p>
            <a:pPr algn="just">
              <a:lnSpc>
                <a:spcPct val="90000"/>
              </a:lnSpc>
              <a:buFont typeface="Wingdings" panose="05000000000000000000" pitchFamily="2" charset="2"/>
              <a:buChar char="Ø"/>
            </a:pPr>
            <a:endParaRPr lang="en-US" sz="2000" dirty="0"/>
          </a:p>
        </p:txBody>
      </p:sp>
    </p:spTree>
    <p:extLst>
      <p:ext uri="{BB962C8B-B14F-4D97-AF65-F5344CB8AC3E}">
        <p14:creationId xmlns:p14="http://schemas.microsoft.com/office/powerpoint/2010/main" val="3214859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79962-C0A9-4E4D-9CE2-E87F0BB23CB8}"/>
              </a:ext>
            </a:extLst>
          </p:cNvPr>
          <p:cNvSpPr>
            <a:spLocks noGrp="1"/>
          </p:cNvSpPr>
          <p:nvPr>
            <p:ph type="title"/>
          </p:nvPr>
        </p:nvSpPr>
        <p:spPr/>
        <p:txBody>
          <a:bodyPr/>
          <a:lstStyle/>
          <a:p>
            <a:r>
              <a:rPr lang="en-US" dirty="0"/>
              <a:t>An example</a:t>
            </a:r>
          </a:p>
        </p:txBody>
      </p:sp>
      <p:sp>
        <p:nvSpPr>
          <p:cNvPr id="3" name="Content Placeholder 2">
            <a:extLst>
              <a:ext uri="{FF2B5EF4-FFF2-40B4-BE49-F238E27FC236}">
                <a16:creationId xmlns:a16="http://schemas.microsoft.com/office/drawing/2014/main" id="{3B1B70B3-545B-42F8-9E27-0976201C553F}"/>
              </a:ext>
            </a:extLst>
          </p:cNvPr>
          <p:cNvSpPr>
            <a:spLocks noGrp="1"/>
          </p:cNvSpPr>
          <p:nvPr>
            <p:ph idx="1"/>
          </p:nvPr>
        </p:nvSpPr>
        <p:spPr>
          <a:xfrm>
            <a:off x="378885" y="2133601"/>
            <a:ext cx="4910567" cy="3992563"/>
          </a:xfrm>
        </p:spPr>
        <p:txBody>
          <a:bodyPr anchor="t">
            <a:normAutofit/>
          </a:bodyPr>
          <a:lstStyle/>
          <a:p>
            <a:pPr marL="0" indent="0">
              <a:buNone/>
            </a:pPr>
            <a:r>
              <a:rPr lang="en-US" sz="2000" b="1" dirty="0">
                <a:solidFill>
                  <a:schemeClr val="tx1"/>
                </a:solidFill>
                <a:latin typeface="Calibri (Body)"/>
                <a:cs typeface="Arial" panose="020B0604020202020204" pitchFamily="34" charset="0"/>
              </a:rPr>
              <a:t>A Washing Machine and It's Power Button: </a:t>
            </a:r>
          </a:p>
          <a:p>
            <a:pPr marL="0" indent="0" algn="just">
              <a:buNone/>
            </a:pPr>
            <a:r>
              <a:rPr lang="en-US" sz="2000" dirty="0">
                <a:solidFill>
                  <a:schemeClr val="tx1"/>
                </a:solidFill>
                <a:latin typeface="Calibri (Body)"/>
                <a:cs typeface="Arial" panose="020B0604020202020204" pitchFamily="34" charset="0"/>
              </a:rPr>
              <a:t>What is the function that power button does? Switches the machine on (obviously). But did you ever imagined the inside mechanism. Doesn't matter unless it's functioning well. That's encapsulation. The object is wrapped and inner details are hidden. Only thing is that object can be called and used. </a:t>
            </a:r>
          </a:p>
        </p:txBody>
      </p:sp>
      <p:pic>
        <p:nvPicPr>
          <p:cNvPr id="1026" name="Picture 2" descr="GE Newer Style Washing Machine Help | Appliance Aid">
            <a:extLst>
              <a:ext uri="{FF2B5EF4-FFF2-40B4-BE49-F238E27FC236}">
                <a16:creationId xmlns:a16="http://schemas.microsoft.com/office/drawing/2014/main" id="{892CA295-8A68-439E-A9B1-1E24C973B1D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14040" y="2454611"/>
            <a:ext cx="2466682" cy="308049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Washing machine - Wikipedia">
            <a:extLst>
              <a:ext uri="{FF2B5EF4-FFF2-40B4-BE49-F238E27FC236}">
                <a16:creationId xmlns:a16="http://schemas.microsoft.com/office/drawing/2014/main" id="{59594F20-802C-4235-B300-404494E80A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30590" y="2454612"/>
            <a:ext cx="2307395" cy="30804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957422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0E162-7D6A-4F28-A200-14E93C722C09}"/>
              </a:ext>
            </a:extLst>
          </p:cNvPr>
          <p:cNvSpPr>
            <a:spLocks noGrp="1"/>
          </p:cNvSpPr>
          <p:nvPr>
            <p:ph type="title"/>
          </p:nvPr>
        </p:nvSpPr>
        <p:spPr>
          <a:xfrm>
            <a:off x="378885" y="630382"/>
            <a:ext cx="11432116" cy="967840"/>
          </a:xfrm>
        </p:spPr>
        <p:txBody>
          <a:bodyPr anchor="ctr">
            <a:normAutofit/>
          </a:bodyPr>
          <a:lstStyle/>
          <a:p>
            <a:r>
              <a:rPr lang="en-US" dirty="0"/>
              <a:t>Why Encapsulation</a:t>
            </a:r>
          </a:p>
        </p:txBody>
      </p:sp>
      <p:sp>
        <p:nvSpPr>
          <p:cNvPr id="3" name="Content Placeholder 2">
            <a:extLst>
              <a:ext uri="{FF2B5EF4-FFF2-40B4-BE49-F238E27FC236}">
                <a16:creationId xmlns:a16="http://schemas.microsoft.com/office/drawing/2014/main" id="{BDCAC573-FE97-4F9A-8B2F-EB18BE538D9F}"/>
              </a:ext>
            </a:extLst>
          </p:cNvPr>
          <p:cNvSpPr>
            <a:spLocks noGrp="1"/>
          </p:cNvSpPr>
          <p:nvPr>
            <p:ph idx="1"/>
          </p:nvPr>
        </p:nvSpPr>
        <p:spPr>
          <a:xfrm>
            <a:off x="1784495" y="2119533"/>
            <a:ext cx="9435663" cy="3992563"/>
          </a:xfrm>
        </p:spPr>
        <p:txBody>
          <a:bodyPr>
            <a:normAutofit/>
          </a:bodyPr>
          <a:lstStyle/>
          <a:p>
            <a:pPr algn="just">
              <a:lnSpc>
                <a:spcPct val="90000"/>
              </a:lnSpc>
              <a:buFont typeface="Wingdings" panose="05000000000000000000" pitchFamily="2" charset="2"/>
              <a:buChar char="Ø"/>
            </a:pPr>
            <a:r>
              <a:rPr lang="en-US" sz="2000" dirty="0"/>
              <a:t>Encapsulation is necessary to keep the details about an object hidden from the users of that object. </a:t>
            </a:r>
          </a:p>
          <a:p>
            <a:pPr algn="just">
              <a:lnSpc>
                <a:spcPct val="90000"/>
              </a:lnSpc>
              <a:buFont typeface="Wingdings" panose="05000000000000000000" pitchFamily="2" charset="2"/>
              <a:buChar char="Ø"/>
            </a:pPr>
            <a:r>
              <a:rPr lang="en-US" sz="2000" dirty="0"/>
              <a:t>Details of an object are stored in its data members. This is the reason we make all the member variables of a class private and most of the member functions public. </a:t>
            </a:r>
          </a:p>
          <a:p>
            <a:pPr algn="just">
              <a:lnSpc>
                <a:spcPct val="90000"/>
              </a:lnSpc>
              <a:buFont typeface="Wingdings" panose="05000000000000000000" pitchFamily="2" charset="2"/>
              <a:buChar char="Ø"/>
            </a:pPr>
            <a:r>
              <a:rPr lang="en-US" sz="2000" dirty="0"/>
              <a:t>Member variables are made private so that these cannot be directly accessed from outside the class (to hide the details of any object of that class like how the data about the object is implemented)</a:t>
            </a:r>
          </a:p>
          <a:p>
            <a:pPr algn="just">
              <a:lnSpc>
                <a:spcPct val="90000"/>
              </a:lnSpc>
              <a:buFont typeface="Wingdings" panose="05000000000000000000" pitchFamily="2" charset="2"/>
              <a:buChar char="Ø"/>
            </a:pPr>
            <a:r>
              <a:rPr lang="en-US" sz="2000" dirty="0"/>
              <a:t>Most member functions are made public to allow the users to access the data members through those functions.</a:t>
            </a:r>
          </a:p>
        </p:txBody>
      </p:sp>
    </p:spTree>
    <p:extLst>
      <p:ext uri="{BB962C8B-B14F-4D97-AF65-F5344CB8AC3E}">
        <p14:creationId xmlns:p14="http://schemas.microsoft.com/office/powerpoint/2010/main" val="7101487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AF89F-C68A-4412-B54D-0442553B061D}"/>
              </a:ext>
            </a:extLst>
          </p:cNvPr>
          <p:cNvSpPr>
            <a:spLocks noGrp="1"/>
          </p:cNvSpPr>
          <p:nvPr>
            <p:ph type="title"/>
          </p:nvPr>
        </p:nvSpPr>
        <p:spPr/>
        <p:txBody>
          <a:bodyPr/>
          <a:lstStyle/>
          <a:p>
            <a:r>
              <a:rPr lang="en-US" dirty="0"/>
              <a:t>Advantages </a:t>
            </a:r>
          </a:p>
        </p:txBody>
      </p:sp>
      <p:sp>
        <p:nvSpPr>
          <p:cNvPr id="3" name="Content Placeholder 2">
            <a:extLst>
              <a:ext uri="{FF2B5EF4-FFF2-40B4-BE49-F238E27FC236}">
                <a16:creationId xmlns:a16="http://schemas.microsoft.com/office/drawing/2014/main" id="{B213E244-C0E9-4A67-AC96-A65CD5A3ED00}"/>
              </a:ext>
            </a:extLst>
          </p:cNvPr>
          <p:cNvSpPr>
            <a:spLocks noGrp="1"/>
          </p:cNvSpPr>
          <p:nvPr>
            <p:ph idx="1"/>
          </p:nvPr>
        </p:nvSpPr>
        <p:spPr>
          <a:xfrm>
            <a:off x="647114" y="2133601"/>
            <a:ext cx="11163887" cy="4407876"/>
          </a:xfrm>
        </p:spPr>
        <p:txBody>
          <a:bodyPr>
            <a:noAutofit/>
          </a:bodyPr>
          <a:lstStyle/>
          <a:p>
            <a:pPr algn="just">
              <a:buFont typeface="Wingdings" panose="05000000000000000000" pitchFamily="2" charset="2"/>
              <a:buChar char="Ø"/>
            </a:pPr>
            <a:r>
              <a:rPr lang="en-US" sz="1800" dirty="0">
                <a:solidFill>
                  <a:schemeClr val="tx1"/>
                </a:solidFill>
              </a:rPr>
              <a:t>The main advantage of using of encapsulation is to secure the data from other methods, when we make a data private then these data only use within the class, but these data not accessible outside the class.</a:t>
            </a:r>
          </a:p>
          <a:p>
            <a:pPr algn="just">
              <a:buFont typeface="Wingdings" panose="05000000000000000000" pitchFamily="2" charset="2"/>
              <a:buChar char="Ø"/>
            </a:pPr>
            <a:r>
              <a:rPr lang="en-US" sz="1800" dirty="0">
                <a:solidFill>
                  <a:schemeClr val="tx1"/>
                </a:solidFill>
              </a:rPr>
              <a:t>The major benefit of data encapsulation is the security of the data. It protects the data from unauthorized users that we inferred from the above stated real-real problem.</a:t>
            </a:r>
          </a:p>
          <a:p>
            <a:pPr algn="just">
              <a:buFont typeface="Wingdings" panose="05000000000000000000" pitchFamily="2" charset="2"/>
              <a:buChar char="Ø"/>
            </a:pPr>
            <a:r>
              <a:rPr lang="en-US" sz="1800" dirty="0">
                <a:solidFill>
                  <a:schemeClr val="tx1"/>
                </a:solidFill>
              </a:rPr>
              <a:t>We can apply the concept of data encapsulation in the marketing and finance sector where there is a high demand for security and restricted access of data to various departments.</a:t>
            </a:r>
          </a:p>
          <a:p>
            <a:pPr algn="just">
              <a:buFont typeface="Wingdings" panose="05000000000000000000" pitchFamily="2" charset="2"/>
              <a:buChar char="Ø"/>
            </a:pPr>
            <a:r>
              <a:rPr lang="en-US" sz="1800" dirty="0">
                <a:solidFill>
                  <a:schemeClr val="tx1"/>
                </a:solidFill>
              </a:rPr>
              <a:t>Encapsulation helps us in binding the data(instance variables) and the member functions(that work on the instance variables) of a class.</a:t>
            </a:r>
          </a:p>
          <a:p>
            <a:pPr algn="just">
              <a:buFont typeface="Wingdings" panose="05000000000000000000" pitchFamily="2" charset="2"/>
              <a:buChar char="Ø"/>
            </a:pPr>
            <a:r>
              <a:rPr lang="en-US" sz="1800" dirty="0">
                <a:solidFill>
                  <a:schemeClr val="tx1"/>
                </a:solidFill>
              </a:rPr>
              <a:t>Encapsulation is also useful in hiding the data(instance variables) of a class from an illegal direct access.</a:t>
            </a:r>
          </a:p>
          <a:p>
            <a:pPr algn="just">
              <a:buFont typeface="Wingdings" panose="05000000000000000000" pitchFamily="2" charset="2"/>
              <a:buChar char="Ø"/>
            </a:pPr>
            <a:r>
              <a:rPr lang="en-US" sz="1800" dirty="0">
                <a:solidFill>
                  <a:schemeClr val="tx1"/>
                </a:solidFill>
              </a:rPr>
              <a:t>Encapsulation also helps us to make a flexible code which is easy to change and maintain.</a:t>
            </a:r>
          </a:p>
          <a:p>
            <a:pPr algn="just">
              <a:buFont typeface="Wingdings" panose="05000000000000000000" pitchFamily="2" charset="2"/>
              <a:buChar char="Ø"/>
            </a:pPr>
            <a:endParaRPr lang="en-US" sz="1800" dirty="0">
              <a:solidFill>
                <a:schemeClr val="tx1"/>
              </a:solidFill>
            </a:endParaRPr>
          </a:p>
        </p:txBody>
      </p:sp>
    </p:spTree>
    <p:extLst>
      <p:ext uri="{BB962C8B-B14F-4D97-AF65-F5344CB8AC3E}">
        <p14:creationId xmlns:p14="http://schemas.microsoft.com/office/powerpoint/2010/main" val="19909531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CEE37-9DA5-4566-B209-08CC9288ACA8}"/>
              </a:ext>
            </a:extLst>
          </p:cNvPr>
          <p:cNvSpPr>
            <a:spLocks noGrp="1"/>
          </p:cNvSpPr>
          <p:nvPr>
            <p:ph type="title"/>
          </p:nvPr>
        </p:nvSpPr>
        <p:spPr>
          <a:xfrm>
            <a:off x="378885" y="630382"/>
            <a:ext cx="11432116" cy="967840"/>
          </a:xfrm>
        </p:spPr>
        <p:txBody>
          <a:bodyPr vert="horz" lIns="91440" tIns="45720" rIns="91440" bIns="45720" rtlCol="0" anchor="ctr">
            <a:normAutofit/>
          </a:bodyPr>
          <a:lstStyle/>
          <a:p>
            <a:r>
              <a:rPr lang="en-US" dirty="0"/>
              <a:t>Encapsulation</a:t>
            </a:r>
          </a:p>
        </p:txBody>
      </p:sp>
      <p:sp>
        <p:nvSpPr>
          <p:cNvPr id="3" name="Content Placeholder 2">
            <a:extLst>
              <a:ext uri="{FF2B5EF4-FFF2-40B4-BE49-F238E27FC236}">
                <a16:creationId xmlns:a16="http://schemas.microsoft.com/office/drawing/2014/main" id="{2DE75106-3464-406E-BE80-209FF3064C79}"/>
              </a:ext>
            </a:extLst>
          </p:cNvPr>
          <p:cNvSpPr>
            <a:spLocks noGrp="1"/>
          </p:cNvSpPr>
          <p:nvPr>
            <p:ph sz="half" idx="1"/>
          </p:nvPr>
        </p:nvSpPr>
        <p:spPr>
          <a:xfrm>
            <a:off x="224140" y="3429000"/>
            <a:ext cx="5242560" cy="3243263"/>
          </a:xfrm>
        </p:spPr>
        <p:txBody>
          <a:bodyPr vert="horz" lIns="91440" tIns="45720" rIns="91440" bIns="45720" rtlCol="0">
            <a:normAutofit/>
          </a:bodyPr>
          <a:lstStyle/>
          <a:p>
            <a:pPr marL="0" indent="0">
              <a:buNone/>
            </a:pPr>
            <a:r>
              <a:rPr lang="en-US" b="1" dirty="0"/>
              <a:t>How Encapsulation is achieved in a class:</a:t>
            </a:r>
            <a:endParaRPr lang="en-US" dirty="0"/>
          </a:p>
          <a:p>
            <a:pPr algn="just">
              <a:buFont typeface="Wingdings" panose="05000000000000000000" pitchFamily="2" charset="2"/>
              <a:buChar char="Ø"/>
            </a:pPr>
            <a:r>
              <a:rPr lang="en-US" sz="2000" dirty="0"/>
              <a:t>Make all the data members private.</a:t>
            </a:r>
          </a:p>
          <a:p>
            <a:pPr algn="just">
              <a:buFont typeface="Wingdings" panose="05000000000000000000" pitchFamily="2" charset="2"/>
              <a:buChar char="Ø"/>
            </a:pPr>
            <a:r>
              <a:rPr lang="en-US" sz="2000" dirty="0"/>
              <a:t>Create public setter and getter functions for each data member in such a way that the set function set the value of data member and get function get the value of data member.</a:t>
            </a:r>
          </a:p>
          <a:p>
            <a:pPr marL="0" indent="0"/>
            <a:endParaRPr lang="en-US" dirty="0"/>
          </a:p>
        </p:txBody>
      </p:sp>
      <p:sp>
        <p:nvSpPr>
          <p:cNvPr id="4" name="Content Placeholder 2">
            <a:extLst>
              <a:ext uri="{FF2B5EF4-FFF2-40B4-BE49-F238E27FC236}">
                <a16:creationId xmlns:a16="http://schemas.microsoft.com/office/drawing/2014/main" id="{D6AB0716-B9F2-44B3-AABF-6681975C9E5F}"/>
              </a:ext>
            </a:extLst>
          </p:cNvPr>
          <p:cNvSpPr txBox="1">
            <a:spLocks/>
          </p:cNvSpPr>
          <p:nvPr/>
        </p:nvSpPr>
        <p:spPr>
          <a:xfrm>
            <a:off x="6094943" y="1940048"/>
            <a:ext cx="5242560" cy="3975100"/>
          </a:xfrm>
          <a:prstGeom prst="rect">
            <a:avLst/>
          </a:prstGeom>
        </p:spPr>
        <p:txBody>
          <a:bodyPr vert="horz" lIns="91440" tIns="45720" rIns="91440" bIns="45720" rtlCol="0">
            <a:normAutofit/>
          </a:bodyPr>
          <a:lst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a:lstStyle>
          <a:p>
            <a:pPr marL="0" indent="0" defTabSz="914400">
              <a:lnSpc>
                <a:spcPct val="90000"/>
              </a:lnSpc>
              <a:buSzPct val="90000"/>
              <a:buNone/>
            </a:pPr>
            <a:r>
              <a:rPr lang="en-US" sz="2200" b="1" dirty="0">
                <a:solidFill>
                  <a:schemeClr val="tx1">
                    <a:lumMod val="85000"/>
                    <a:lumOff val="15000"/>
                  </a:schemeClr>
                </a:solidFill>
              </a:rPr>
              <a:t>Role of Access modifiers: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Access specifiers plays an important role in implementing encapsulation in C++. The process of implementing encapsulation can be sub-divided into two steps: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The data members should be labeled as private using the private access specifiers.</a:t>
            </a:r>
          </a:p>
          <a:p>
            <a:pPr marL="454025" indent="-454025" algn="just" defTabSz="914400">
              <a:lnSpc>
                <a:spcPct val="90000"/>
              </a:lnSpc>
              <a:spcBef>
                <a:spcPts val="2000"/>
              </a:spcBef>
              <a:buClr>
                <a:schemeClr val="bg1">
                  <a:lumMod val="65000"/>
                </a:schemeClr>
              </a:buClr>
              <a:buSzPct val="90000"/>
              <a:buFont typeface="Wingdings" panose="05000000000000000000" pitchFamily="2" charset="2"/>
              <a:buChar char="Ø"/>
            </a:pPr>
            <a:r>
              <a:rPr lang="en-US" dirty="0">
                <a:solidFill>
                  <a:schemeClr val="tx1">
                    <a:lumMod val="85000"/>
                    <a:lumOff val="15000"/>
                  </a:schemeClr>
                </a:solidFill>
              </a:rPr>
              <a:t>The member function which manipulates the data members should be labeled as public using the public access specifier.</a:t>
            </a:r>
          </a:p>
          <a:p>
            <a:pPr marL="0" indent="0" defTabSz="914400">
              <a:lnSpc>
                <a:spcPct val="90000"/>
              </a:lnSpc>
              <a:buSzPct val="90000"/>
              <a:buFont typeface="Wingdings" pitchFamily="2" charset="2"/>
              <a:buChar char=""/>
            </a:pPr>
            <a:endParaRPr lang="en-US" sz="2200" dirty="0">
              <a:solidFill>
                <a:schemeClr val="tx1">
                  <a:lumMod val="85000"/>
                  <a:lumOff val="15000"/>
                </a:schemeClr>
              </a:solidFill>
            </a:endParaRPr>
          </a:p>
        </p:txBody>
      </p:sp>
    </p:spTree>
    <p:extLst>
      <p:ext uri="{BB962C8B-B14F-4D97-AF65-F5344CB8AC3E}">
        <p14:creationId xmlns:p14="http://schemas.microsoft.com/office/powerpoint/2010/main" val="24140529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2DF5BB6-55CB-4B00-9F9A-63A1951A414B}"/>
              </a:ext>
            </a:extLst>
          </p:cNvPr>
          <p:cNvPicPr/>
          <p:nvPr/>
        </p:nvPicPr>
        <p:blipFill rotWithShape="1">
          <a:blip r:embed="rId2"/>
          <a:srcRect l="5930" t="12828" r="47917" b="9065"/>
          <a:stretch/>
        </p:blipFill>
        <p:spPr bwMode="auto">
          <a:xfrm>
            <a:off x="337276" y="872141"/>
            <a:ext cx="6133513" cy="5897936"/>
          </a:xfrm>
          <a:prstGeom prst="rect">
            <a:avLst/>
          </a:prstGeom>
          <a:ln>
            <a:noFill/>
          </a:ln>
          <a:extLst>
            <a:ext uri="{53640926-AAD7-44D8-BBD7-CCE9431645EC}">
              <a14:shadowObscured xmlns:a14="http://schemas.microsoft.com/office/drawing/2010/main"/>
            </a:ext>
          </a:extLst>
        </p:spPr>
      </p:pic>
      <p:sp>
        <p:nvSpPr>
          <p:cNvPr id="5" name="TextBox 4">
            <a:extLst>
              <a:ext uri="{FF2B5EF4-FFF2-40B4-BE49-F238E27FC236}">
                <a16:creationId xmlns:a16="http://schemas.microsoft.com/office/drawing/2014/main" id="{12C79A6C-0B32-4B2F-9981-9D71024134ED}"/>
              </a:ext>
            </a:extLst>
          </p:cNvPr>
          <p:cNvSpPr txBox="1"/>
          <p:nvPr/>
        </p:nvSpPr>
        <p:spPr>
          <a:xfrm>
            <a:off x="6796929" y="3936331"/>
            <a:ext cx="5057795" cy="1200329"/>
          </a:xfrm>
          <a:prstGeom prst="rect">
            <a:avLst/>
          </a:prstGeom>
          <a:noFill/>
        </p:spPr>
        <p:txBody>
          <a:bodyPr wrap="none" rtlCol="0">
            <a:spAutoFit/>
          </a:bodyPr>
          <a:lstStyle/>
          <a:p>
            <a:r>
              <a:rPr lang="en-US" sz="3600" dirty="0">
                <a:latin typeface="Arial" panose="020B0604020202020204" pitchFamily="34" charset="0"/>
                <a:cs typeface="Arial" panose="020B0604020202020204" pitchFamily="34" charset="0"/>
              </a:rPr>
              <a:t>No encapsulation here. </a:t>
            </a:r>
          </a:p>
          <a:p>
            <a:r>
              <a:rPr lang="en-US" sz="3600" dirty="0">
                <a:latin typeface="Arial" panose="020B0604020202020204" pitchFamily="34" charset="0"/>
                <a:cs typeface="Arial" panose="020B0604020202020204" pitchFamily="34" charset="0"/>
              </a:rPr>
              <a:t>Why???</a:t>
            </a:r>
          </a:p>
        </p:txBody>
      </p:sp>
      <p:pic>
        <p:nvPicPr>
          <p:cNvPr id="6" name="Picture 5">
            <a:extLst>
              <a:ext uri="{FF2B5EF4-FFF2-40B4-BE49-F238E27FC236}">
                <a16:creationId xmlns:a16="http://schemas.microsoft.com/office/drawing/2014/main" id="{207878FF-7962-4ACD-8C38-5E697245038A}"/>
              </a:ext>
            </a:extLst>
          </p:cNvPr>
          <p:cNvPicPr/>
          <p:nvPr/>
        </p:nvPicPr>
        <p:blipFill rotWithShape="1">
          <a:blip r:embed="rId3"/>
          <a:srcRect l="801" t="22805" r="79006" b="66078"/>
          <a:stretch/>
        </p:blipFill>
        <p:spPr bwMode="auto">
          <a:xfrm>
            <a:off x="7417968" y="1862759"/>
            <a:ext cx="3815715" cy="118110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5613923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E852355-1A91-470F-956B-1414118757C8}"/>
              </a:ext>
            </a:extLst>
          </p:cNvPr>
          <p:cNvPicPr/>
          <p:nvPr/>
        </p:nvPicPr>
        <p:blipFill rotWithShape="1">
          <a:blip r:embed="rId2"/>
          <a:srcRect l="5930" t="12543" r="47917" b="9635"/>
          <a:stretch/>
        </p:blipFill>
        <p:spPr bwMode="auto">
          <a:xfrm>
            <a:off x="349347" y="865619"/>
            <a:ext cx="5573151" cy="5694309"/>
          </a:xfrm>
          <a:prstGeom prst="rect">
            <a:avLst/>
          </a:prstGeom>
          <a:ln>
            <a:noFill/>
          </a:ln>
          <a:extLst>
            <a:ext uri="{53640926-AAD7-44D8-BBD7-CCE9431645EC}">
              <a14:shadowObscured xmlns:a14="http://schemas.microsoft.com/office/drawing/2010/main"/>
            </a:ext>
          </a:extLst>
        </p:spPr>
      </p:pic>
      <p:pic>
        <p:nvPicPr>
          <p:cNvPr id="5" name="Picture 4">
            <a:extLst>
              <a:ext uri="{FF2B5EF4-FFF2-40B4-BE49-F238E27FC236}">
                <a16:creationId xmlns:a16="http://schemas.microsoft.com/office/drawing/2014/main" id="{2869A330-546E-4E00-BE91-192F6BBCE611}"/>
              </a:ext>
            </a:extLst>
          </p:cNvPr>
          <p:cNvPicPr/>
          <p:nvPr/>
        </p:nvPicPr>
        <p:blipFill rotWithShape="1">
          <a:blip r:embed="rId3"/>
          <a:srcRect l="641" t="22235" r="8652" b="16477"/>
          <a:stretch/>
        </p:blipFill>
        <p:spPr bwMode="auto">
          <a:xfrm>
            <a:off x="5922498" y="1638795"/>
            <a:ext cx="6131170" cy="4602979"/>
          </a:xfrm>
          <a:prstGeom prst="rect">
            <a:avLst/>
          </a:prstGeom>
          <a:ln>
            <a:noFill/>
          </a:ln>
          <a:extLst>
            <a:ext uri="{53640926-AAD7-44D8-BBD7-CCE9431645EC}">
              <a14:shadowObscured xmlns:a14="http://schemas.microsoft.com/office/drawing/2010/main"/>
            </a:ext>
          </a:extLst>
        </p:spPr>
      </p:pic>
      <p:sp>
        <p:nvSpPr>
          <p:cNvPr id="6" name="TextBox 5">
            <a:extLst>
              <a:ext uri="{FF2B5EF4-FFF2-40B4-BE49-F238E27FC236}">
                <a16:creationId xmlns:a16="http://schemas.microsoft.com/office/drawing/2014/main" id="{73732570-B5E0-41D5-8861-2EAF2B9963E6}"/>
              </a:ext>
            </a:extLst>
          </p:cNvPr>
          <p:cNvSpPr txBox="1"/>
          <p:nvPr/>
        </p:nvSpPr>
        <p:spPr>
          <a:xfrm>
            <a:off x="5453711" y="865619"/>
            <a:ext cx="1788951" cy="523220"/>
          </a:xfrm>
          <a:prstGeom prst="rect">
            <a:avLst/>
          </a:prstGeom>
          <a:noFill/>
        </p:spPr>
        <p:txBody>
          <a:bodyPr wrap="none" rtlCol="0">
            <a:spAutoFit/>
          </a:bodyPr>
          <a:lstStyle/>
          <a:p>
            <a:r>
              <a:rPr lang="en-US" sz="2800" b="1" dirty="0"/>
              <a:t>ERROR!!!!!</a:t>
            </a:r>
          </a:p>
        </p:txBody>
      </p:sp>
    </p:spTree>
    <p:extLst>
      <p:ext uri="{BB962C8B-B14F-4D97-AF65-F5344CB8AC3E}">
        <p14:creationId xmlns:p14="http://schemas.microsoft.com/office/powerpoint/2010/main" val="4195200328"/>
      </p:ext>
    </p:extLst>
  </p:cSld>
  <p:clrMapOvr>
    <a:masterClrMapping/>
  </p:clrMapOvr>
</p:sld>
</file>

<file path=ppt/theme/theme1.xml><?xml version="1.0" encoding="utf-8"?>
<a:theme xmlns:a="http://schemas.openxmlformats.org/drawingml/2006/main" name="Theme1">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heme1" id="{57DC9151-B8DD-47A6-BF84-C201E13A8141}" vid="{DB802291-E1B3-4E23-B9FF-5B37105B723E}"/>
    </a:ext>
  </a:extLst>
</a:theme>
</file>

<file path=ppt/theme/theme2.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1ABB1D5419ECF34585562DE91B9D437B" ma:contentTypeVersion="4" ma:contentTypeDescription="Create a new document." ma:contentTypeScope="" ma:versionID="bc06d4e8b8b2324bda8213c9b7ad270c">
  <xsd:schema xmlns:xsd="http://www.w3.org/2001/XMLSchema" xmlns:xs="http://www.w3.org/2001/XMLSchema" xmlns:p="http://schemas.microsoft.com/office/2006/metadata/properties" xmlns:ns2="c8f07b11-4f08-4111-8abc-74166bd7e6eb" targetNamespace="http://schemas.microsoft.com/office/2006/metadata/properties" ma:root="true" ma:fieldsID="cc07da0431e0e7fa6770709b295b710b" ns2:_="">
    <xsd:import namespace="c8f07b11-4f08-4111-8abc-74166bd7e6e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f07b11-4f08-4111-8abc-74166bd7e6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0F2BF2B-ED89-4518-9FA5-08398D5427A3}">
  <ds:schemaRefs>
    <ds:schemaRef ds:uri="http://schemas.microsoft.com/sharepoint/v3/contenttype/forms"/>
  </ds:schemaRefs>
</ds:datastoreItem>
</file>

<file path=customXml/itemProps2.xml><?xml version="1.0" encoding="utf-8"?>
<ds:datastoreItem xmlns:ds="http://schemas.openxmlformats.org/officeDocument/2006/customXml" ds:itemID="{A9A9BE16-4051-4B8A-B034-1F5ECC46CD2C}"/>
</file>

<file path=customXml/itemProps3.xml><?xml version="1.0" encoding="utf-8"?>
<ds:datastoreItem xmlns:ds="http://schemas.openxmlformats.org/officeDocument/2006/customXml" ds:itemID="{489A586C-DCE6-4F7B-93E0-04E16149D529}">
  <ds:schemaRefs>
    <ds:schemaRef ds:uri="http://schemas.microsoft.com/office/2006/documentManagement/types"/>
    <ds:schemaRef ds:uri="http://purl.org/dc/terms/"/>
    <ds:schemaRef ds:uri="http://schemas.openxmlformats.org/package/2006/metadata/core-properties"/>
    <ds:schemaRef ds:uri="http://purl.org/dc/dcmitype/"/>
    <ds:schemaRef ds:uri="f05aa4fc-6785-42fa-879e-4fefad1725f6"/>
    <ds:schemaRef ds:uri="http://purl.org/dc/elements/1.1/"/>
    <ds:schemaRef ds:uri="http://schemas.microsoft.com/office/2006/metadata/properties"/>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otalTime>9</TotalTime>
  <Words>752</Words>
  <Application>Microsoft Office PowerPoint</Application>
  <PresentationFormat>Widescreen</PresentationFormat>
  <Paragraphs>70</Paragraphs>
  <Slides>12</Slides>
  <Notes>0</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12</vt:i4>
      </vt:variant>
    </vt:vector>
  </HeadingPairs>
  <TitlesOfParts>
    <vt:vector size="21" baseType="lpstr">
      <vt:lpstr>Arial</vt:lpstr>
      <vt:lpstr>Calibri</vt:lpstr>
      <vt:lpstr>Calibri (Body)</vt:lpstr>
      <vt:lpstr>Consolas</vt:lpstr>
      <vt:lpstr>Corbel</vt:lpstr>
      <vt:lpstr>Wingdings</vt:lpstr>
      <vt:lpstr>Wingdings 3</vt:lpstr>
      <vt:lpstr>Theme1</vt:lpstr>
      <vt:lpstr>Spectrum</vt:lpstr>
      <vt:lpstr>Object Oriented programming:  Encapsulation and Data Hiding</vt:lpstr>
      <vt:lpstr>What is Encapsulation</vt:lpstr>
      <vt:lpstr>Data Hiding </vt:lpstr>
      <vt:lpstr>An example</vt:lpstr>
      <vt:lpstr>Why Encapsulation</vt:lpstr>
      <vt:lpstr>Advantages </vt:lpstr>
      <vt:lpstr>Encapsulation</vt:lpstr>
      <vt:lpstr>PowerPoint Presentation</vt:lpstr>
      <vt:lpstr>PowerPoint Presentation</vt:lpstr>
      <vt:lpstr>A program to demonstrate Encapsulation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MD. NAZMUL HOSSAIN</dc:creator>
  <cp:lastModifiedBy>Dr. Md. Mahbub Chowdhury Mishu</cp:lastModifiedBy>
  <cp:revision>7</cp:revision>
  <dcterms:created xsi:type="dcterms:W3CDTF">2020-04-23T11:54:16Z</dcterms:created>
  <dcterms:modified xsi:type="dcterms:W3CDTF">2020-04-27T08:39:45Z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0x0101001ABB1D5419ECF34585562DE91B9D437B</vt:lpwstr>
  </property>
</Properties>
</file>