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  <p:sldMasterId id="2147483660" r:id="rId5"/>
  </p:sldMasterIdLst>
  <p:sldIdLst>
    <p:sldId id="293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EA58B-D9D1-46DC-BF25-A5A26C8D4572}" v="1" dt="2021-07-27T15:30:51.0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94660"/>
  </p:normalViewPr>
  <p:slideViewPr>
    <p:cSldViewPr snapToGrid="0">
      <p:cViewPr varScale="1">
        <p:scale>
          <a:sx n="74" d="100"/>
          <a:sy n="74" d="100"/>
        </p:scale>
        <p:origin x="6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4125DD36-6B1A-4846-A0A7-F8D782E12D29}"/>
    <pc:docChg chg="modSld">
      <pc:chgData name="Dr. Md. Mahbub Chowdhury Mishu" userId="09162e0f-fafd-430e-8e71-18113d49a68e" providerId="ADAL" clId="{4125DD36-6B1A-4846-A0A7-F8D782E12D29}" dt="2020-04-27T08:39:56.424" v="2" actId="20577"/>
      <pc:docMkLst>
        <pc:docMk/>
      </pc:docMkLst>
      <pc:sldChg chg="modSp">
        <pc:chgData name="Dr. Md. Mahbub Chowdhury Mishu" userId="09162e0f-fafd-430e-8e71-18113d49a68e" providerId="ADAL" clId="{4125DD36-6B1A-4846-A0A7-F8D782E12D29}" dt="2020-04-27T08:39:56.424" v="2" actId="20577"/>
        <pc:sldMkLst>
          <pc:docMk/>
          <pc:sldMk cId="700707328" sldId="293"/>
        </pc:sldMkLst>
        <pc:graphicFrameChg chg="modGraphic">
          <ac:chgData name="Dr. Md. Mahbub Chowdhury Mishu" userId="09162e0f-fafd-430e-8e71-18113d49a68e" providerId="ADAL" clId="{4125DD36-6B1A-4846-A0A7-F8D782E12D29}" dt="2020-04-27T08:39:56.424" v="2" actId="20577"/>
          <ac:graphicFrameMkLst>
            <pc:docMk/>
            <pc:sldMk cId="700707328" sldId="293"/>
            <ac:graphicFrameMk id="7" creationId="{29FF08AD-7519-4C4A-8E0D-640DF5BB5E58}"/>
          </ac:graphicFrameMkLst>
        </pc:graphicFrameChg>
      </pc:sldChg>
    </pc:docChg>
  </pc:docChgLst>
  <pc:docChgLst>
    <pc:chgData name="Dr. Md. Mahbub Chowdhury Mishu" userId="09162e0f-fafd-430e-8e71-18113d49a68e" providerId="ADAL" clId="{DD7C907D-1970-4D2F-9316-D51839D269B4}"/>
    <pc:docChg chg="modSld">
      <pc:chgData name="Dr. Md. Mahbub Chowdhury Mishu" userId="09162e0f-fafd-430e-8e71-18113d49a68e" providerId="ADAL" clId="{DD7C907D-1970-4D2F-9316-D51839D269B4}" dt="2020-04-27T08:29:37.224" v="18" actId="1076"/>
      <pc:docMkLst>
        <pc:docMk/>
      </pc:docMkLst>
      <pc:sldChg chg="modSp">
        <pc:chgData name="Dr. Md. Mahbub Chowdhury Mishu" userId="09162e0f-fafd-430e-8e71-18113d49a68e" providerId="ADAL" clId="{DD7C907D-1970-4D2F-9316-D51839D269B4}" dt="2020-04-27T08:29:37.224" v="18" actId="1076"/>
        <pc:sldMkLst>
          <pc:docMk/>
          <pc:sldMk cId="700707328" sldId="293"/>
        </pc:sldMkLst>
        <pc:graphicFrameChg chg="mod modGraphic">
          <ac:chgData name="Dr. Md. Mahbub Chowdhury Mishu" userId="09162e0f-fafd-430e-8e71-18113d49a68e" providerId="ADAL" clId="{DD7C907D-1970-4D2F-9316-D51839D269B4}" dt="2020-04-27T08:29:37.224" v="18" actId="1076"/>
          <ac:graphicFrameMkLst>
            <pc:docMk/>
            <pc:sldMk cId="700707328" sldId="293"/>
            <ac:graphicFrameMk id="7" creationId="{29FF08AD-7519-4C4A-8E0D-640DF5BB5E58}"/>
          </ac:graphicFrameMkLst>
        </pc:graphicFrameChg>
      </pc:sldChg>
    </pc:docChg>
  </pc:docChgLst>
  <pc:docChgLst>
    <pc:chgData name="Dr. Md. Mahbub Chowdhury Mishu" userId="09162e0f-fafd-430e-8e71-18113d49a68e" providerId="ADAL" clId="{8A2F8FED-AFF9-4179-B697-0CF29642A6DE}"/>
    <pc:docChg chg="undo modSld">
      <pc:chgData name="Dr. Md. Mahbub Chowdhury Mishu" userId="09162e0f-fafd-430e-8e71-18113d49a68e" providerId="ADAL" clId="{8A2F8FED-AFF9-4179-B697-0CF29642A6DE}" dt="2020-04-18T07:58:03.142" v="70" actId="20577"/>
      <pc:docMkLst>
        <pc:docMk/>
      </pc:docMkLst>
      <pc:sldChg chg="addSp modSp">
        <pc:chgData name="Dr. Md. Mahbub Chowdhury Mishu" userId="09162e0f-fafd-430e-8e71-18113d49a68e" providerId="ADAL" clId="{8A2F8FED-AFF9-4179-B697-0CF29642A6DE}" dt="2020-04-07T10:55:28.369" v="12" actId="1076"/>
        <pc:sldMkLst>
          <pc:docMk/>
          <pc:sldMk cId="1317414690" sldId="256"/>
        </pc:sldMkLst>
        <pc:spChg chg="mod">
          <ac:chgData name="Dr. Md. Mahbub Chowdhury Mishu" userId="09162e0f-fafd-430e-8e71-18113d49a68e" providerId="ADAL" clId="{8A2F8FED-AFF9-4179-B697-0CF29642A6DE}" dt="2020-04-07T10:55:28.369" v="12" actId="1076"/>
          <ac:spMkLst>
            <pc:docMk/>
            <pc:sldMk cId="1317414690" sldId="256"/>
            <ac:spMk id="2" creationId="{7C85728D-3B2C-43B5-928B-5C9BA0D7BCEB}"/>
          </ac:spMkLst>
        </pc:spChg>
        <pc:picChg chg="add mod">
          <ac:chgData name="Dr. Md. Mahbub Chowdhury Mishu" userId="09162e0f-fafd-430e-8e71-18113d49a68e" providerId="ADAL" clId="{8A2F8FED-AFF9-4179-B697-0CF29642A6DE}" dt="2020-04-07T10:55:27.706" v="11" actId="1076"/>
          <ac:picMkLst>
            <pc:docMk/>
            <pc:sldMk cId="1317414690" sldId="256"/>
            <ac:picMk id="5" creationId="{1CB28828-83DF-4847-B00F-A487FA945692}"/>
          </ac:picMkLst>
        </pc:picChg>
      </pc:sldChg>
      <pc:sldChg chg="modSp">
        <pc:chgData name="Dr. Md. Mahbub Chowdhury Mishu" userId="09162e0f-fafd-430e-8e71-18113d49a68e" providerId="ADAL" clId="{8A2F8FED-AFF9-4179-B697-0CF29642A6DE}" dt="2020-04-18T07:57:36.679" v="64" actId="20577"/>
        <pc:sldMkLst>
          <pc:docMk/>
          <pc:sldMk cId="2082242111" sldId="258"/>
        </pc:sldMkLst>
        <pc:spChg chg="mod">
          <ac:chgData name="Dr. Md. Mahbub Chowdhury Mishu" userId="09162e0f-fafd-430e-8e71-18113d49a68e" providerId="ADAL" clId="{8A2F8FED-AFF9-4179-B697-0CF29642A6DE}" dt="2020-04-18T07:57:36.679" v="64" actId="20577"/>
          <ac:spMkLst>
            <pc:docMk/>
            <pc:sldMk cId="2082242111" sldId="25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39.844" v="65" actId="20577"/>
        <pc:sldMkLst>
          <pc:docMk/>
          <pc:sldMk cId="2321469347" sldId="259"/>
        </pc:sldMkLst>
        <pc:spChg chg="mod">
          <ac:chgData name="Dr. Md. Mahbub Chowdhury Mishu" userId="09162e0f-fafd-430e-8e71-18113d49a68e" providerId="ADAL" clId="{8A2F8FED-AFF9-4179-B697-0CF29642A6DE}" dt="2020-04-18T07:57:39.844" v="65" actId="20577"/>
          <ac:spMkLst>
            <pc:docMk/>
            <pc:sldMk cId="2321469347" sldId="259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4.284" v="68" actId="20577"/>
        <pc:sldMkLst>
          <pc:docMk/>
          <pc:sldMk cId="2243708421" sldId="260"/>
        </pc:sldMkLst>
        <pc:spChg chg="mod">
          <ac:chgData name="Dr. Md. Mahbub Chowdhury Mishu" userId="09162e0f-fafd-430e-8e71-18113d49a68e" providerId="ADAL" clId="{8A2F8FED-AFF9-4179-B697-0CF29642A6DE}" dt="2020-04-18T07:57:54.284" v="68" actId="20577"/>
          <ac:spMkLst>
            <pc:docMk/>
            <pc:sldMk cId="2243708421" sldId="26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8:03.142" v="70" actId="20577"/>
        <pc:sldMkLst>
          <pc:docMk/>
          <pc:sldMk cId="2991265244" sldId="261"/>
        </pc:sldMkLst>
        <pc:spChg chg="mod">
          <ac:chgData name="Dr. Md. Mahbub Chowdhury Mishu" userId="09162e0f-fafd-430e-8e71-18113d49a68e" providerId="ADAL" clId="{8A2F8FED-AFF9-4179-B697-0CF29642A6DE}" dt="2020-04-18T07:58:03.142" v="70" actId="20577"/>
          <ac:spMkLst>
            <pc:docMk/>
            <pc:sldMk cId="2991265244" sldId="261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9.702" v="69" actId="20577"/>
        <pc:sldMkLst>
          <pc:docMk/>
          <pc:sldMk cId="626731061" sldId="262"/>
        </pc:sldMkLst>
        <pc:spChg chg="mod">
          <ac:chgData name="Dr. Md. Mahbub Chowdhury Mishu" userId="09162e0f-fafd-430e-8e71-18113d49a68e" providerId="ADAL" clId="{8A2F8FED-AFF9-4179-B697-0CF29642A6DE}" dt="2020-04-18T07:57:59.702" v="69" actId="20577"/>
          <ac:spMkLst>
            <pc:docMk/>
            <pc:sldMk cId="626731061" sldId="262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31.296" v="63" actId="20577"/>
        <pc:sldMkLst>
          <pc:docMk/>
          <pc:sldMk cId="2127348796" sldId="263"/>
        </pc:sldMkLst>
        <pc:spChg chg="mod">
          <ac:chgData name="Dr. Md. Mahbub Chowdhury Mishu" userId="09162e0f-fafd-430e-8e71-18113d49a68e" providerId="ADAL" clId="{8A2F8FED-AFF9-4179-B697-0CF29642A6DE}" dt="2020-04-18T07:57:31.296" v="63" actId="20577"/>
          <ac:spMkLst>
            <pc:docMk/>
            <pc:sldMk cId="2127348796" sldId="263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27.113" v="60" actId="20577"/>
        <pc:sldMkLst>
          <pc:docMk/>
          <pc:sldMk cId="1162706884" sldId="264"/>
        </pc:sldMkLst>
        <pc:spChg chg="mod">
          <ac:chgData name="Dr. Md. Mahbub Chowdhury Mishu" userId="09162e0f-fafd-430e-8e71-18113d49a68e" providerId="ADAL" clId="{8A2F8FED-AFF9-4179-B697-0CF29642A6DE}" dt="2020-04-18T07:57:27.113" v="60" actId="20577"/>
          <ac:spMkLst>
            <pc:docMk/>
            <pc:sldMk cId="1162706884" sldId="264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20.956" v="56" actId="20577"/>
        <pc:sldMkLst>
          <pc:docMk/>
          <pc:sldMk cId="2916877330" sldId="265"/>
        </pc:sldMkLst>
        <pc:spChg chg="mod">
          <ac:chgData name="Dr. Md. Mahbub Chowdhury Mishu" userId="09162e0f-fafd-430e-8e71-18113d49a68e" providerId="ADAL" clId="{8A2F8FED-AFF9-4179-B697-0CF29642A6DE}" dt="2020-04-18T07:57:20.956" v="56" actId="20577"/>
          <ac:spMkLst>
            <pc:docMk/>
            <pc:sldMk cId="2916877330" sldId="265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15.108" v="52" actId="20577"/>
        <pc:sldMkLst>
          <pc:docMk/>
          <pc:sldMk cId="1825359146" sldId="267"/>
        </pc:sldMkLst>
        <pc:spChg chg="mod">
          <ac:chgData name="Dr. Md. Mahbub Chowdhury Mishu" userId="09162e0f-fafd-430e-8e71-18113d49a68e" providerId="ADAL" clId="{8A2F8FED-AFF9-4179-B697-0CF29642A6DE}" dt="2020-04-18T07:57:15.108" v="52" actId="20577"/>
          <ac:spMkLst>
            <pc:docMk/>
            <pc:sldMk cId="1825359146" sldId="267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08.904" v="48" actId="20577"/>
        <pc:sldMkLst>
          <pc:docMk/>
          <pc:sldMk cId="144281142" sldId="268"/>
        </pc:sldMkLst>
        <pc:spChg chg="mod">
          <ac:chgData name="Dr. Md. Mahbub Chowdhury Mishu" userId="09162e0f-fafd-430e-8e71-18113d49a68e" providerId="ADAL" clId="{8A2F8FED-AFF9-4179-B697-0CF29642A6DE}" dt="2020-04-18T07:57:08.904" v="48" actId="20577"/>
          <ac:spMkLst>
            <pc:docMk/>
            <pc:sldMk cId="144281142" sldId="26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05.761" v="44" actId="20577"/>
        <pc:sldMkLst>
          <pc:docMk/>
          <pc:sldMk cId="1205272278" sldId="269"/>
        </pc:sldMkLst>
        <pc:spChg chg="mod">
          <ac:chgData name="Dr. Md. Mahbub Chowdhury Mishu" userId="09162e0f-fafd-430e-8e71-18113d49a68e" providerId="ADAL" clId="{8A2F8FED-AFF9-4179-B697-0CF29642A6DE}" dt="2020-04-18T07:57:05.761" v="44" actId="20577"/>
          <ac:spMkLst>
            <pc:docMk/>
            <pc:sldMk cId="1205272278" sldId="269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43.948" v="66" actId="20577"/>
        <pc:sldMkLst>
          <pc:docMk/>
          <pc:sldMk cId="1335631952" sldId="270"/>
        </pc:sldMkLst>
        <pc:spChg chg="mod">
          <ac:chgData name="Dr. Md. Mahbub Chowdhury Mishu" userId="09162e0f-fafd-430e-8e71-18113d49a68e" providerId="ADAL" clId="{8A2F8FED-AFF9-4179-B697-0CF29642A6DE}" dt="2020-04-18T07:57:43.948" v="66" actId="20577"/>
          <ac:spMkLst>
            <pc:docMk/>
            <pc:sldMk cId="1335631952" sldId="27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0.587" v="67" actId="20577"/>
        <pc:sldMkLst>
          <pc:docMk/>
          <pc:sldMk cId="4141050287" sldId="271"/>
        </pc:sldMkLst>
        <pc:spChg chg="mod">
          <ac:chgData name="Dr. Md. Mahbub Chowdhury Mishu" userId="09162e0f-fafd-430e-8e71-18113d49a68e" providerId="ADAL" clId="{8A2F8FED-AFF9-4179-B697-0CF29642A6DE}" dt="2020-04-18T07:57:50.587" v="67" actId="20577"/>
          <ac:spMkLst>
            <pc:docMk/>
            <pc:sldMk cId="4141050287" sldId="271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51.861" v="36" actId="20577"/>
        <pc:sldMkLst>
          <pc:docMk/>
          <pc:sldMk cId="3740327318" sldId="272"/>
        </pc:sldMkLst>
        <pc:spChg chg="mod">
          <ac:chgData name="Dr. Md. Mahbub Chowdhury Mishu" userId="09162e0f-fafd-430e-8e71-18113d49a68e" providerId="ADAL" clId="{8A2F8FED-AFF9-4179-B697-0CF29642A6DE}" dt="2020-04-18T07:56:51.861" v="36" actId="20577"/>
          <ac:spMkLst>
            <pc:docMk/>
            <pc:sldMk cId="3740327318" sldId="272"/>
            <ac:spMk id="2" creationId="{00000000-0000-0000-0000-000000000000}"/>
          </ac:spMkLst>
        </pc:spChg>
        <pc:spChg chg="mod">
          <ac:chgData name="Dr. Md. Mahbub Chowdhury Mishu" userId="09162e0f-fafd-430e-8e71-18113d49a68e" providerId="ADAL" clId="{8A2F8FED-AFF9-4179-B697-0CF29642A6DE}" dt="2020-04-07T10:56:15.267" v="16" actId="5793"/>
          <ac:spMkLst>
            <pc:docMk/>
            <pc:sldMk cId="3740327318" sldId="272"/>
            <ac:spMk id="3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8.153" v="32" actId="20577"/>
        <pc:sldMkLst>
          <pc:docMk/>
          <pc:sldMk cId="402745513" sldId="273"/>
        </pc:sldMkLst>
        <pc:spChg chg="mod">
          <ac:chgData name="Dr. Md. Mahbub Chowdhury Mishu" userId="09162e0f-fafd-430e-8e71-18113d49a68e" providerId="ADAL" clId="{8A2F8FED-AFF9-4179-B697-0CF29642A6DE}" dt="2020-04-18T07:56:48.153" v="32" actId="20577"/>
          <ac:spMkLst>
            <pc:docMk/>
            <pc:sldMk cId="402745513" sldId="273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4.531" v="28" actId="20577"/>
        <pc:sldMkLst>
          <pc:docMk/>
          <pc:sldMk cId="106567190" sldId="274"/>
        </pc:sldMkLst>
        <pc:spChg chg="mod">
          <ac:chgData name="Dr. Md. Mahbub Chowdhury Mishu" userId="09162e0f-fafd-430e-8e71-18113d49a68e" providerId="ADAL" clId="{8A2F8FED-AFF9-4179-B697-0CF29642A6DE}" dt="2020-04-18T07:56:44.531" v="28" actId="20577"/>
          <ac:spMkLst>
            <pc:docMk/>
            <pc:sldMk cId="106567190" sldId="274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0.496" v="24" actId="20577"/>
        <pc:sldMkLst>
          <pc:docMk/>
          <pc:sldMk cId="1546446822" sldId="278"/>
        </pc:sldMkLst>
        <pc:spChg chg="mod">
          <ac:chgData name="Dr. Md. Mahbub Chowdhury Mishu" userId="09162e0f-fafd-430e-8e71-18113d49a68e" providerId="ADAL" clId="{8A2F8FED-AFF9-4179-B697-0CF29642A6DE}" dt="2020-04-18T07:56:40.496" v="24" actId="20577"/>
          <ac:spMkLst>
            <pc:docMk/>
            <pc:sldMk cId="1546446822" sldId="27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36.264" v="20" actId="20577"/>
        <pc:sldMkLst>
          <pc:docMk/>
          <pc:sldMk cId="2166990229" sldId="280"/>
        </pc:sldMkLst>
        <pc:spChg chg="mod">
          <ac:chgData name="Dr. Md. Mahbub Chowdhury Mishu" userId="09162e0f-fafd-430e-8e71-18113d49a68e" providerId="ADAL" clId="{8A2F8FED-AFF9-4179-B697-0CF29642A6DE}" dt="2020-04-18T07:56:36.264" v="20" actId="20577"/>
          <ac:spMkLst>
            <pc:docMk/>
            <pc:sldMk cId="2166990229" sldId="28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56.562" v="40" actId="20577"/>
        <pc:sldMkLst>
          <pc:docMk/>
          <pc:sldMk cId="4121621860" sldId="292"/>
        </pc:sldMkLst>
        <pc:spChg chg="mod">
          <ac:chgData name="Dr. Md. Mahbub Chowdhury Mishu" userId="09162e0f-fafd-430e-8e71-18113d49a68e" providerId="ADAL" clId="{8A2F8FED-AFF9-4179-B697-0CF29642A6DE}" dt="2020-04-18T07:56:56.562" v="40" actId="20577"/>
          <ac:spMkLst>
            <pc:docMk/>
            <pc:sldMk cId="4121621860" sldId="292"/>
            <ac:spMk id="2" creationId="{00000000-0000-0000-0000-000000000000}"/>
          </ac:spMkLst>
        </pc:spChg>
      </pc:sldChg>
    </pc:docChg>
  </pc:docChgLst>
  <pc:docChgLst>
    <pc:chgData name="Md. Mazid-Ul-Haque" userId="S::mazid@aiub.edu::3a742772-d50c-472d-b4b2-47d79abf1a0c" providerId="AD" clId="Web-{776EA58B-D9D1-46DC-BF25-A5A26C8D4572}"/>
    <pc:docChg chg="delSld">
      <pc:chgData name="Md. Mazid-Ul-Haque" userId="S::mazid@aiub.edu::3a742772-d50c-472d-b4b2-47d79abf1a0c" providerId="AD" clId="Web-{776EA58B-D9D1-46DC-BF25-A5A26C8D4572}" dt="2021-07-27T15:30:51.075" v="0"/>
      <pc:docMkLst>
        <pc:docMk/>
      </pc:docMkLst>
      <pc:sldChg chg="del">
        <pc:chgData name="Md. Mazid-Ul-Haque" userId="S::mazid@aiub.edu::3a742772-d50c-472d-b4b2-47d79abf1a0c" providerId="AD" clId="Web-{776EA58B-D9D1-46DC-BF25-A5A26C8D4572}" dt="2021-07-27T15:30:51.075" v="0"/>
        <pc:sldMkLst>
          <pc:docMk/>
          <pc:sldMk cId="2537750736" sldId="29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00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3934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9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47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3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112062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3820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36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2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63914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2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2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29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633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1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3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0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19"/>
            <a:ext cx="982028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66" y="55844"/>
            <a:ext cx="1705548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32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741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091" y="450244"/>
            <a:ext cx="7808976" cy="1088136"/>
          </a:xfrm>
        </p:spPr>
        <p:txBody>
          <a:bodyPr>
            <a:noAutofit/>
          </a:bodyPr>
          <a:lstStyle/>
          <a:p>
            <a:r>
              <a:rPr lang="en-US" altLang="en-US" sz="4000" b="1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936" y="1538380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59811"/>
              </p:ext>
            </p:extLst>
          </p:nvPr>
        </p:nvGraphicFramePr>
        <p:xfrm>
          <a:off x="1945379" y="5053520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2020-2021, Summer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MAZID-UL-HAQUE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914681" y="1544333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CC89A9-53D5-4E6B-931D-1825CA16E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77078"/>
            <a:ext cx="11432116" cy="11211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Multiple Inheritance… </a:t>
            </a:r>
            <a:r>
              <a:rPr lang="en-US" sz="4400" dirty="0" err="1"/>
              <a:t>cntd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84E86A1-13B5-44AA-8FF9-AF089C5F6D8A}"/>
              </a:ext>
            </a:extLst>
          </p:cNvPr>
          <p:cNvSpPr txBox="1"/>
          <p:nvPr/>
        </p:nvSpPr>
        <p:spPr>
          <a:xfrm>
            <a:off x="172278" y="5380383"/>
            <a:ext cx="1163872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shown in above block diagram, class C is derived from two base classes A and B.</a:t>
            </a:r>
          </a:p>
          <a:p>
            <a:pPr algn="just"/>
            <a:endParaRPr lang="en-US" sz="2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in other inheritance, based on the visibility mode used or access specifier used while deriving, the properties of the base class are derived. Access specifier can be private, protected or public.</a:t>
            </a:r>
          </a:p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118" y="1715798"/>
            <a:ext cx="7287642" cy="3334215"/>
          </a:xfrm>
        </p:spPr>
      </p:pic>
      <p:sp>
        <p:nvSpPr>
          <p:cNvPr id="3" name="Up Arrow 2"/>
          <p:cNvSpPr/>
          <p:nvPr/>
        </p:nvSpPr>
        <p:spPr>
          <a:xfrm>
            <a:off x="3683358" y="2897747"/>
            <a:ext cx="962696" cy="965915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2696" h="965915">
                <a:moveTo>
                  <a:pt x="0" y="547352"/>
                </a:moveTo>
                <a:lnTo>
                  <a:pt x="70834" y="0"/>
                </a:lnTo>
                <a:lnTo>
                  <a:pt x="734096" y="212500"/>
                </a:lnTo>
                <a:lnTo>
                  <a:pt x="363828" y="367047"/>
                </a:lnTo>
                <a:lnTo>
                  <a:pt x="956256" y="965915"/>
                </a:lnTo>
                <a:lnTo>
                  <a:pt x="962696" y="953036"/>
                </a:lnTo>
                <a:lnTo>
                  <a:pt x="344510" y="392805"/>
                </a:lnTo>
                <a:lnTo>
                  <a:pt x="0" y="547352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2"/>
          <p:cNvSpPr/>
          <p:nvPr/>
        </p:nvSpPr>
        <p:spPr>
          <a:xfrm>
            <a:off x="5600207" y="2921359"/>
            <a:ext cx="982014" cy="927278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0 w 956256"/>
              <a:gd name="connsiteY0" fmla="*/ 547352 h 1056067"/>
              <a:gd name="connsiteX1" fmla="*/ 70834 w 956256"/>
              <a:gd name="connsiteY1" fmla="*/ 0 h 1056067"/>
              <a:gd name="connsiteX2" fmla="*/ 734096 w 956256"/>
              <a:gd name="connsiteY2" fmla="*/ 212500 h 1056067"/>
              <a:gd name="connsiteX3" fmla="*/ 363828 w 956256"/>
              <a:gd name="connsiteY3" fmla="*/ 367047 h 1056067"/>
              <a:gd name="connsiteX4" fmla="*/ 956256 w 956256"/>
              <a:gd name="connsiteY4" fmla="*/ 965915 h 1056067"/>
              <a:gd name="connsiteX5" fmla="*/ 202843 w 956256"/>
              <a:gd name="connsiteY5" fmla="*/ 1056067 h 1056067"/>
              <a:gd name="connsiteX6" fmla="*/ 344510 w 956256"/>
              <a:gd name="connsiteY6" fmla="*/ 392805 h 1056067"/>
              <a:gd name="connsiteX7" fmla="*/ 0 w 956256"/>
              <a:gd name="connsiteY7" fmla="*/ 547352 h 1056067"/>
              <a:gd name="connsiteX0" fmla="*/ 0 w 734096"/>
              <a:gd name="connsiteY0" fmla="*/ 547352 h 1081825"/>
              <a:gd name="connsiteX1" fmla="*/ 70834 w 734096"/>
              <a:gd name="connsiteY1" fmla="*/ 0 h 1081825"/>
              <a:gd name="connsiteX2" fmla="*/ 734096 w 734096"/>
              <a:gd name="connsiteY2" fmla="*/ 212500 h 1081825"/>
              <a:gd name="connsiteX3" fmla="*/ 363828 w 734096"/>
              <a:gd name="connsiteY3" fmla="*/ 367047 h 1081825"/>
              <a:gd name="connsiteX4" fmla="*/ 209281 w 734096"/>
              <a:gd name="connsiteY4" fmla="*/ 1081825 h 1081825"/>
              <a:gd name="connsiteX5" fmla="*/ 202843 w 734096"/>
              <a:gd name="connsiteY5" fmla="*/ 1056067 h 1081825"/>
              <a:gd name="connsiteX6" fmla="*/ 344510 w 734096"/>
              <a:gd name="connsiteY6" fmla="*/ 392805 h 1081825"/>
              <a:gd name="connsiteX7" fmla="*/ 0 w 734096"/>
              <a:gd name="connsiteY7" fmla="*/ 547352 h 1081825"/>
              <a:gd name="connsiteX0" fmla="*/ 0 w 1184857"/>
              <a:gd name="connsiteY0" fmla="*/ 547352 h 1081825"/>
              <a:gd name="connsiteX1" fmla="*/ 70834 w 1184857"/>
              <a:gd name="connsiteY1" fmla="*/ 0 h 1081825"/>
              <a:gd name="connsiteX2" fmla="*/ 1184857 w 1184857"/>
              <a:gd name="connsiteY2" fmla="*/ 740534 h 1081825"/>
              <a:gd name="connsiteX3" fmla="*/ 363828 w 1184857"/>
              <a:gd name="connsiteY3" fmla="*/ 367047 h 1081825"/>
              <a:gd name="connsiteX4" fmla="*/ 209281 w 1184857"/>
              <a:gd name="connsiteY4" fmla="*/ 1081825 h 1081825"/>
              <a:gd name="connsiteX5" fmla="*/ 202843 w 1184857"/>
              <a:gd name="connsiteY5" fmla="*/ 1056067 h 1081825"/>
              <a:gd name="connsiteX6" fmla="*/ 344510 w 1184857"/>
              <a:gd name="connsiteY6" fmla="*/ 392805 h 1081825"/>
              <a:gd name="connsiteX7" fmla="*/ 0 w 1184857"/>
              <a:gd name="connsiteY7" fmla="*/ 547352 h 1081825"/>
              <a:gd name="connsiteX0" fmla="*/ 0 w 1184857"/>
              <a:gd name="connsiteY0" fmla="*/ 392805 h 927278"/>
              <a:gd name="connsiteX1" fmla="*/ 1088265 w 1184857"/>
              <a:gd name="connsiteY1" fmla="*/ 0 h 927278"/>
              <a:gd name="connsiteX2" fmla="*/ 1184857 w 1184857"/>
              <a:gd name="connsiteY2" fmla="*/ 585987 h 927278"/>
              <a:gd name="connsiteX3" fmla="*/ 363828 w 1184857"/>
              <a:gd name="connsiteY3" fmla="*/ 212500 h 927278"/>
              <a:gd name="connsiteX4" fmla="*/ 209281 w 1184857"/>
              <a:gd name="connsiteY4" fmla="*/ 927278 h 927278"/>
              <a:gd name="connsiteX5" fmla="*/ 202843 w 1184857"/>
              <a:gd name="connsiteY5" fmla="*/ 901520 h 927278"/>
              <a:gd name="connsiteX6" fmla="*/ 344510 w 1184857"/>
              <a:gd name="connsiteY6" fmla="*/ 238258 h 927278"/>
              <a:gd name="connsiteX7" fmla="*/ 0 w 1184857"/>
              <a:gd name="connsiteY7" fmla="*/ 392805 h 927278"/>
              <a:gd name="connsiteX0" fmla="*/ 0 w 1056069"/>
              <a:gd name="connsiteY0" fmla="*/ 0 h 933718"/>
              <a:gd name="connsiteX1" fmla="*/ 959477 w 1056069"/>
              <a:gd name="connsiteY1" fmla="*/ 6440 h 933718"/>
              <a:gd name="connsiteX2" fmla="*/ 1056069 w 1056069"/>
              <a:gd name="connsiteY2" fmla="*/ 592427 h 933718"/>
              <a:gd name="connsiteX3" fmla="*/ 235040 w 1056069"/>
              <a:gd name="connsiteY3" fmla="*/ 218940 h 933718"/>
              <a:gd name="connsiteX4" fmla="*/ 80493 w 1056069"/>
              <a:gd name="connsiteY4" fmla="*/ 933718 h 933718"/>
              <a:gd name="connsiteX5" fmla="*/ 74055 w 1056069"/>
              <a:gd name="connsiteY5" fmla="*/ 907960 h 933718"/>
              <a:gd name="connsiteX6" fmla="*/ 215722 w 1056069"/>
              <a:gd name="connsiteY6" fmla="*/ 244698 h 933718"/>
              <a:gd name="connsiteX7" fmla="*/ 0 w 1056069"/>
              <a:gd name="connsiteY7" fmla="*/ 0 h 933718"/>
              <a:gd name="connsiteX0" fmla="*/ 0 w 1056069"/>
              <a:gd name="connsiteY0" fmla="*/ 0 h 933718"/>
              <a:gd name="connsiteX1" fmla="*/ 959477 w 1056069"/>
              <a:gd name="connsiteY1" fmla="*/ 6440 h 933718"/>
              <a:gd name="connsiteX2" fmla="*/ 1056069 w 1056069"/>
              <a:gd name="connsiteY2" fmla="*/ 592427 h 933718"/>
              <a:gd name="connsiteX3" fmla="*/ 235040 w 1056069"/>
              <a:gd name="connsiteY3" fmla="*/ 218940 h 933718"/>
              <a:gd name="connsiteX4" fmla="*/ 80493 w 1056069"/>
              <a:gd name="connsiteY4" fmla="*/ 933718 h 933718"/>
              <a:gd name="connsiteX5" fmla="*/ 74055 w 1056069"/>
              <a:gd name="connsiteY5" fmla="*/ 907960 h 933718"/>
              <a:gd name="connsiteX6" fmla="*/ 692240 w 1056069"/>
              <a:gd name="connsiteY6" fmla="*/ 347729 h 933718"/>
              <a:gd name="connsiteX7" fmla="*/ 0 w 1056069"/>
              <a:gd name="connsiteY7" fmla="*/ 0 h 933718"/>
              <a:gd name="connsiteX0" fmla="*/ 0 w 1056069"/>
              <a:gd name="connsiteY0" fmla="*/ 0 h 933718"/>
              <a:gd name="connsiteX1" fmla="*/ 959477 w 1056069"/>
              <a:gd name="connsiteY1" fmla="*/ 6440 h 933718"/>
              <a:gd name="connsiteX2" fmla="*/ 1056069 w 1056069"/>
              <a:gd name="connsiteY2" fmla="*/ 592427 h 933718"/>
              <a:gd name="connsiteX3" fmla="*/ 698680 w 1056069"/>
              <a:gd name="connsiteY3" fmla="*/ 347729 h 933718"/>
              <a:gd name="connsiteX4" fmla="*/ 80493 w 1056069"/>
              <a:gd name="connsiteY4" fmla="*/ 933718 h 933718"/>
              <a:gd name="connsiteX5" fmla="*/ 74055 w 1056069"/>
              <a:gd name="connsiteY5" fmla="*/ 907960 h 933718"/>
              <a:gd name="connsiteX6" fmla="*/ 692240 w 1056069"/>
              <a:gd name="connsiteY6" fmla="*/ 347729 h 933718"/>
              <a:gd name="connsiteX7" fmla="*/ 0 w 1056069"/>
              <a:gd name="connsiteY7" fmla="*/ 0 h 933718"/>
              <a:gd name="connsiteX0" fmla="*/ 325190 w 982014"/>
              <a:gd name="connsiteY0" fmla="*/ 96591 h 927278"/>
              <a:gd name="connsiteX1" fmla="*/ 885422 w 982014"/>
              <a:gd name="connsiteY1" fmla="*/ 0 h 927278"/>
              <a:gd name="connsiteX2" fmla="*/ 982014 w 982014"/>
              <a:gd name="connsiteY2" fmla="*/ 585987 h 927278"/>
              <a:gd name="connsiteX3" fmla="*/ 624625 w 982014"/>
              <a:gd name="connsiteY3" fmla="*/ 341289 h 927278"/>
              <a:gd name="connsiteX4" fmla="*/ 6438 w 982014"/>
              <a:gd name="connsiteY4" fmla="*/ 927278 h 927278"/>
              <a:gd name="connsiteX5" fmla="*/ 0 w 982014"/>
              <a:gd name="connsiteY5" fmla="*/ 901520 h 927278"/>
              <a:gd name="connsiteX6" fmla="*/ 618185 w 982014"/>
              <a:gd name="connsiteY6" fmla="*/ 341289 h 927278"/>
              <a:gd name="connsiteX7" fmla="*/ 325190 w 982014"/>
              <a:gd name="connsiteY7" fmla="*/ 96591 h 92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2014" h="927278">
                <a:moveTo>
                  <a:pt x="325190" y="96591"/>
                </a:moveTo>
                <a:lnTo>
                  <a:pt x="885422" y="0"/>
                </a:lnTo>
                <a:lnTo>
                  <a:pt x="982014" y="585987"/>
                </a:lnTo>
                <a:lnTo>
                  <a:pt x="624625" y="341289"/>
                </a:lnTo>
                <a:lnTo>
                  <a:pt x="6438" y="927278"/>
                </a:lnTo>
                <a:lnTo>
                  <a:pt x="0" y="901520"/>
                </a:lnTo>
                <a:lnTo>
                  <a:pt x="618185" y="341289"/>
                </a:lnTo>
                <a:lnTo>
                  <a:pt x="325190" y="96591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0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5B294-D141-49D3-84E8-996E3ABF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50574"/>
            <a:ext cx="11432116" cy="1147648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Multiple Inheritance… </a:t>
            </a:r>
            <a:r>
              <a:rPr lang="en-US" sz="4400" dirty="0" err="1"/>
              <a:t>cntd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7EFB2A-7516-49C1-8BFF-CAEAC3784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1842053"/>
            <a:ext cx="5717114" cy="4837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class A</a:t>
            </a:r>
          </a:p>
          <a:p>
            <a:pPr marL="0" indent="0">
              <a:buNone/>
            </a:pP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  ..........</a:t>
            </a:r>
          </a:p>
          <a:p>
            <a:pPr marL="0" indent="0">
              <a:buNone/>
            </a:pPr>
            <a:r>
              <a:rPr lang="en-US" sz="2000" dirty="0"/>
              <a:t> };</a:t>
            </a:r>
          </a:p>
          <a:p>
            <a:pPr marL="0" indent="0">
              <a:buNone/>
            </a:pPr>
            <a:r>
              <a:rPr lang="en-US" sz="2000" dirty="0"/>
              <a:t> class B</a:t>
            </a:r>
          </a:p>
          <a:p>
            <a:pPr marL="0" indent="0">
              <a:buNone/>
            </a:pPr>
            <a:r>
              <a:rPr lang="en-US" sz="2000" dirty="0"/>
              <a:t> {</a:t>
            </a:r>
          </a:p>
          <a:p>
            <a:pPr marL="0" indent="0">
              <a:buNone/>
            </a:pPr>
            <a:r>
              <a:rPr lang="en-US" sz="2000" dirty="0"/>
              <a:t>   ...........</a:t>
            </a:r>
          </a:p>
          <a:p>
            <a:pPr marL="0" indent="0">
              <a:buNone/>
            </a:pPr>
            <a:r>
              <a:rPr lang="en-US" sz="2000" dirty="0"/>
              <a:t>  } 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BE7C740-5E2C-456C-93A3-1A3134287A1D}"/>
              </a:ext>
            </a:extLst>
          </p:cNvPr>
          <p:cNvSpPr txBox="1"/>
          <p:nvPr/>
        </p:nvSpPr>
        <p:spPr>
          <a:xfrm>
            <a:off x="6093887" y="1842052"/>
            <a:ext cx="5717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 class C : </a:t>
            </a:r>
            <a:r>
              <a:rPr lang="en-US" dirty="0" err="1"/>
              <a:t>access_specifier</a:t>
            </a:r>
            <a:r>
              <a:rPr lang="en-US" dirty="0"/>
              <a:t> A, </a:t>
            </a:r>
            <a:r>
              <a:rPr lang="en-US" dirty="0" err="1"/>
              <a:t>access_specifier</a:t>
            </a:r>
            <a:r>
              <a:rPr lang="en-US" dirty="0"/>
              <a:t> A   // </a:t>
            </a:r>
            <a:r>
              <a:rPr lang="en-US" dirty="0">
                <a:solidFill>
                  <a:schemeClr val="accent2"/>
                </a:solidFill>
              </a:rPr>
              <a:t>Derived </a:t>
            </a:r>
            <a:r>
              <a:rPr lang="en-US" dirty="0"/>
              <a:t>					</a:t>
            </a:r>
            <a:r>
              <a:rPr lang="en-US" dirty="0">
                <a:solidFill>
                  <a:schemeClr val="accent2"/>
                </a:solidFill>
              </a:rPr>
              <a:t>class from A and B</a:t>
            </a:r>
          </a:p>
          <a:p>
            <a:pPr marL="0" indent="0">
              <a:buNone/>
            </a:pP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...........</a:t>
            </a:r>
          </a:p>
          <a:p>
            <a:pPr marL="0" indent="0">
              <a:buNone/>
            </a:pPr>
            <a:r>
              <a:rPr lang="en-US" dirty="0"/>
              <a:t> } ;</a:t>
            </a:r>
          </a:p>
        </p:txBody>
      </p:sp>
    </p:spTree>
    <p:extLst>
      <p:ext uri="{BB962C8B-B14F-4D97-AF65-F5344CB8AC3E}">
        <p14:creationId xmlns:p14="http://schemas.microsoft.com/office/powerpoint/2010/main" val="2451284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66781-AB41-44A5-B1EE-BC269CBC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7322"/>
            <a:ext cx="11432116" cy="11609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Hierarchical Inheritance</a:t>
            </a:r>
            <a:r>
              <a:rPr lang="en-US" sz="6600" dirty="0"/>
              <a:t/>
            </a:r>
            <a:br>
              <a:rPr lang="en-US" sz="6600" dirty="0"/>
            </a:br>
            <a:r>
              <a:rPr lang="en-GB" sz="2000" dirty="0"/>
              <a:t>Definition of </a:t>
            </a:r>
            <a:r>
              <a:rPr lang="en-US" sz="2000" dirty="0"/>
              <a:t>Hierarchical</a:t>
            </a:r>
            <a:r>
              <a:rPr lang="en-GB" sz="2000" dirty="0"/>
              <a:t> Inheritance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D729A0-A7C9-4CD9-80A9-F829816DC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1934817"/>
            <a:ext cx="11432116" cy="419134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When several classes are derived from common base class it is called </a:t>
            </a:r>
            <a:r>
              <a:rPr lang="en-US" i="1" dirty="0"/>
              <a:t>Hierarchical Inheritance.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C++ hierarchical inheritance, the feature of the base class is inherited onto more than one sub-class.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example, a car is a common class from which Audi, Ferrari, Maruti etc. can be derived.</a:t>
            </a:r>
          </a:p>
        </p:txBody>
      </p:sp>
    </p:spTree>
    <p:extLst>
      <p:ext uri="{BB962C8B-B14F-4D97-AF65-F5344CB8AC3E}">
        <p14:creationId xmlns:p14="http://schemas.microsoft.com/office/powerpoint/2010/main" val="175644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A0AC41-0ED6-4910-AA8C-0961FAB3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77078"/>
            <a:ext cx="11432116" cy="11211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Hierarchical Inheritance… </a:t>
            </a:r>
            <a:r>
              <a:rPr lang="en-US" sz="4400" dirty="0" err="1"/>
              <a:t>cntd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US" sz="2000" dirty="0"/>
              <a:t>Hierarchical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Inheritance: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5E48F9F-12E2-4546-90A2-BF5381E36B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80" y="2065847"/>
            <a:ext cx="7291499" cy="35913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091C983-AF44-43C0-B320-82FEF2A451F0}"/>
              </a:ext>
            </a:extLst>
          </p:cNvPr>
          <p:cNvSpPr txBox="1"/>
          <p:nvPr/>
        </p:nvSpPr>
        <p:spPr>
          <a:xfrm>
            <a:off x="159026" y="5446643"/>
            <a:ext cx="11940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above block diagram, in C++ hierarchical inheritance all the derived classes have common base class. The base class includes all the features that are common to derived classes.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other inheritance, based on the visibility mode used or access specifier used while deriving, the properties of the base class are derived. Access specifier can be private, protected or public.</a:t>
            </a:r>
          </a:p>
        </p:txBody>
      </p:sp>
      <p:sp>
        <p:nvSpPr>
          <p:cNvPr id="7" name="Up Arrow 2"/>
          <p:cNvSpPr/>
          <p:nvPr/>
        </p:nvSpPr>
        <p:spPr>
          <a:xfrm>
            <a:off x="3551350" y="2936383"/>
            <a:ext cx="1960808" cy="772732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132008 w 1088264"/>
              <a:gd name="connsiteY0" fmla="*/ 547352 h 965915"/>
              <a:gd name="connsiteX1" fmla="*/ 202842 w 1088264"/>
              <a:gd name="connsiteY1" fmla="*/ 0 h 965915"/>
              <a:gd name="connsiteX2" fmla="*/ 866104 w 1088264"/>
              <a:gd name="connsiteY2" fmla="*/ 212500 h 965915"/>
              <a:gd name="connsiteX3" fmla="*/ 495836 w 1088264"/>
              <a:gd name="connsiteY3" fmla="*/ 367047 h 965915"/>
              <a:gd name="connsiteX4" fmla="*/ 1088264 w 1088264"/>
              <a:gd name="connsiteY4" fmla="*/ 965915 h 965915"/>
              <a:gd name="connsiteX5" fmla="*/ 0 w 1088264"/>
              <a:gd name="connsiteY5" fmla="*/ 811368 h 965915"/>
              <a:gd name="connsiteX6" fmla="*/ 476518 w 1088264"/>
              <a:gd name="connsiteY6" fmla="*/ 392805 h 965915"/>
              <a:gd name="connsiteX7" fmla="*/ 132008 w 1088264"/>
              <a:gd name="connsiteY7" fmla="*/ 547352 h 965915"/>
              <a:gd name="connsiteX0" fmla="*/ 132008 w 866104"/>
              <a:gd name="connsiteY0" fmla="*/ 547352 h 811368"/>
              <a:gd name="connsiteX1" fmla="*/ 202842 w 866104"/>
              <a:gd name="connsiteY1" fmla="*/ 0 h 811368"/>
              <a:gd name="connsiteX2" fmla="*/ 866104 w 866104"/>
              <a:gd name="connsiteY2" fmla="*/ 212500 h 811368"/>
              <a:gd name="connsiteX3" fmla="*/ 495836 w 866104"/>
              <a:gd name="connsiteY3" fmla="*/ 367047 h 811368"/>
              <a:gd name="connsiteX4" fmla="*/ 45076 w 866104"/>
              <a:gd name="connsiteY4" fmla="*/ 785611 h 811368"/>
              <a:gd name="connsiteX5" fmla="*/ 0 w 866104"/>
              <a:gd name="connsiteY5" fmla="*/ 811368 h 811368"/>
              <a:gd name="connsiteX6" fmla="*/ 476518 w 866104"/>
              <a:gd name="connsiteY6" fmla="*/ 392805 h 811368"/>
              <a:gd name="connsiteX7" fmla="*/ 132008 w 866104"/>
              <a:gd name="connsiteY7" fmla="*/ 547352 h 811368"/>
              <a:gd name="connsiteX0" fmla="*/ 132008 w 1960808"/>
              <a:gd name="connsiteY0" fmla="*/ 547352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132008 w 1960808"/>
              <a:gd name="connsiteY7" fmla="*/ 547352 h 811368"/>
              <a:gd name="connsiteX0" fmla="*/ 93371 w 1960808"/>
              <a:gd name="connsiteY0" fmla="*/ 186743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93371 w 1960808"/>
              <a:gd name="connsiteY7" fmla="*/ 186743 h 811368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476518 w 1960808"/>
              <a:gd name="connsiteY6" fmla="*/ 354169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94892 w 1960808"/>
              <a:gd name="connsiteY7" fmla="*/ 64394 h 772732"/>
              <a:gd name="connsiteX8" fmla="*/ 801709 w 1960808"/>
              <a:gd name="connsiteY8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0151 h 772732"/>
              <a:gd name="connsiteX8" fmla="*/ 801709 w 1960808"/>
              <a:gd name="connsiteY8" fmla="*/ 96592 h 77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60808" h="772732">
                <a:moveTo>
                  <a:pt x="801709" y="96592"/>
                </a:moveTo>
                <a:lnTo>
                  <a:pt x="1671034" y="0"/>
                </a:lnTo>
                <a:lnTo>
                  <a:pt x="1960808" y="354169"/>
                </a:lnTo>
                <a:lnTo>
                  <a:pt x="1397357" y="186743"/>
                </a:lnTo>
                <a:lnTo>
                  <a:pt x="45076" y="746975"/>
                </a:lnTo>
                <a:lnTo>
                  <a:pt x="0" y="772732"/>
                </a:lnTo>
                <a:lnTo>
                  <a:pt x="1352282" y="199622"/>
                </a:lnTo>
                <a:lnTo>
                  <a:pt x="801709" y="90151"/>
                </a:lnTo>
                <a:lnTo>
                  <a:pt x="801709" y="96592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2"/>
          <p:cNvSpPr/>
          <p:nvPr/>
        </p:nvSpPr>
        <p:spPr>
          <a:xfrm>
            <a:off x="5767590" y="2959994"/>
            <a:ext cx="862885" cy="953037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132008 w 1088264"/>
              <a:gd name="connsiteY0" fmla="*/ 547352 h 965915"/>
              <a:gd name="connsiteX1" fmla="*/ 202842 w 1088264"/>
              <a:gd name="connsiteY1" fmla="*/ 0 h 965915"/>
              <a:gd name="connsiteX2" fmla="*/ 866104 w 1088264"/>
              <a:gd name="connsiteY2" fmla="*/ 212500 h 965915"/>
              <a:gd name="connsiteX3" fmla="*/ 495836 w 1088264"/>
              <a:gd name="connsiteY3" fmla="*/ 367047 h 965915"/>
              <a:gd name="connsiteX4" fmla="*/ 1088264 w 1088264"/>
              <a:gd name="connsiteY4" fmla="*/ 965915 h 965915"/>
              <a:gd name="connsiteX5" fmla="*/ 0 w 1088264"/>
              <a:gd name="connsiteY5" fmla="*/ 811368 h 965915"/>
              <a:gd name="connsiteX6" fmla="*/ 476518 w 1088264"/>
              <a:gd name="connsiteY6" fmla="*/ 392805 h 965915"/>
              <a:gd name="connsiteX7" fmla="*/ 132008 w 1088264"/>
              <a:gd name="connsiteY7" fmla="*/ 547352 h 965915"/>
              <a:gd name="connsiteX0" fmla="*/ 132008 w 866104"/>
              <a:gd name="connsiteY0" fmla="*/ 547352 h 811368"/>
              <a:gd name="connsiteX1" fmla="*/ 202842 w 866104"/>
              <a:gd name="connsiteY1" fmla="*/ 0 h 811368"/>
              <a:gd name="connsiteX2" fmla="*/ 866104 w 866104"/>
              <a:gd name="connsiteY2" fmla="*/ 212500 h 811368"/>
              <a:gd name="connsiteX3" fmla="*/ 495836 w 866104"/>
              <a:gd name="connsiteY3" fmla="*/ 367047 h 811368"/>
              <a:gd name="connsiteX4" fmla="*/ 45076 w 866104"/>
              <a:gd name="connsiteY4" fmla="*/ 785611 h 811368"/>
              <a:gd name="connsiteX5" fmla="*/ 0 w 866104"/>
              <a:gd name="connsiteY5" fmla="*/ 811368 h 811368"/>
              <a:gd name="connsiteX6" fmla="*/ 476518 w 866104"/>
              <a:gd name="connsiteY6" fmla="*/ 392805 h 811368"/>
              <a:gd name="connsiteX7" fmla="*/ 132008 w 866104"/>
              <a:gd name="connsiteY7" fmla="*/ 547352 h 811368"/>
              <a:gd name="connsiteX0" fmla="*/ 132008 w 1960808"/>
              <a:gd name="connsiteY0" fmla="*/ 547352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132008 w 1960808"/>
              <a:gd name="connsiteY7" fmla="*/ 547352 h 811368"/>
              <a:gd name="connsiteX0" fmla="*/ 93371 w 1960808"/>
              <a:gd name="connsiteY0" fmla="*/ 186743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93371 w 1960808"/>
              <a:gd name="connsiteY7" fmla="*/ 186743 h 811368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476518 w 1960808"/>
              <a:gd name="connsiteY6" fmla="*/ 354169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94892 w 1960808"/>
              <a:gd name="connsiteY7" fmla="*/ 64394 h 772732"/>
              <a:gd name="connsiteX8" fmla="*/ 801709 w 1960808"/>
              <a:gd name="connsiteY8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0151 h 772732"/>
              <a:gd name="connsiteX8" fmla="*/ 801709 w 1960808"/>
              <a:gd name="connsiteY8" fmla="*/ 96592 h 772732"/>
              <a:gd name="connsiteX0" fmla="*/ 756633 w 2504941"/>
              <a:gd name="connsiteY0" fmla="*/ 96592 h 785611"/>
              <a:gd name="connsiteX1" fmla="*/ 1625958 w 2504941"/>
              <a:gd name="connsiteY1" fmla="*/ 0 h 785611"/>
              <a:gd name="connsiteX2" fmla="*/ 1915732 w 2504941"/>
              <a:gd name="connsiteY2" fmla="*/ 354169 h 785611"/>
              <a:gd name="connsiteX3" fmla="*/ 1352281 w 2504941"/>
              <a:gd name="connsiteY3" fmla="*/ 186743 h 785611"/>
              <a:gd name="connsiteX4" fmla="*/ 0 w 2504941"/>
              <a:gd name="connsiteY4" fmla="*/ 746975 h 785611"/>
              <a:gd name="connsiteX5" fmla="*/ 2504941 w 2504941"/>
              <a:gd name="connsiteY5" fmla="*/ 785611 h 785611"/>
              <a:gd name="connsiteX6" fmla="*/ 1307206 w 2504941"/>
              <a:gd name="connsiteY6" fmla="*/ 199622 h 785611"/>
              <a:gd name="connsiteX7" fmla="*/ 756633 w 2504941"/>
              <a:gd name="connsiteY7" fmla="*/ 90151 h 785611"/>
              <a:gd name="connsiteX8" fmla="*/ 756633 w 2504941"/>
              <a:gd name="connsiteY8" fmla="*/ 96592 h 785611"/>
              <a:gd name="connsiteX0" fmla="*/ 0 w 1754747"/>
              <a:gd name="connsiteY0" fmla="*/ 96592 h 824248"/>
              <a:gd name="connsiteX1" fmla="*/ 869325 w 1754747"/>
              <a:gd name="connsiteY1" fmla="*/ 0 h 824248"/>
              <a:gd name="connsiteX2" fmla="*/ 1159099 w 1754747"/>
              <a:gd name="connsiteY2" fmla="*/ 354169 h 824248"/>
              <a:gd name="connsiteX3" fmla="*/ 595648 w 1754747"/>
              <a:gd name="connsiteY3" fmla="*/ 186743 h 824248"/>
              <a:gd name="connsiteX4" fmla="*/ 1754747 w 1754747"/>
              <a:gd name="connsiteY4" fmla="*/ 824248 h 824248"/>
              <a:gd name="connsiteX5" fmla="*/ 1748308 w 1754747"/>
              <a:gd name="connsiteY5" fmla="*/ 785611 h 824248"/>
              <a:gd name="connsiteX6" fmla="*/ 550573 w 1754747"/>
              <a:gd name="connsiteY6" fmla="*/ 199622 h 824248"/>
              <a:gd name="connsiteX7" fmla="*/ 0 w 1754747"/>
              <a:gd name="connsiteY7" fmla="*/ 90151 h 824248"/>
              <a:gd name="connsiteX8" fmla="*/ 0 w 1754747"/>
              <a:gd name="connsiteY8" fmla="*/ 96592 h 824248"/>
              <a:gd name="connsiteX0" fmla="*/ 0 w 1754747"/>
              <a:gd name="connsiteY0" fmla="*/ 96592 h 824248"/>
              <a:gd name="connsiteX1" fmla="*/ 869325 w 1754747"/>
              <a:gd name="connsiteY1" fmla="*/ 0 h 824248"/>
              <a:gd name="connsiteX2" fmla="*/ 1159099 w 1754747"/>
              <a:gd name="connsiteY2" fmla="*/ 354169 h 824248"/>
              <a:gd name="connsiteX3" fmla="*/ 595648 w 1754747"/>
              <a:gd name="connsiteY3" fmla="*/ 186743 h 824248"/>
              <a:gd name="connsiteX4" fmla="*/ 1754747 w 1754747"/>
              <a:gd name="connsiteY4" fmla="*/ 824248 h 824248"/>
              <a:gd name="connsiteX5" fmla="*/ 1748308 w 1754747"/>
              <a:gd name="connsiteY5" fmla="*/ 785611 h 824248"/>
              <a:gd name="connsiteX6" fmla="*/ 1709672 w 1754747"/>
              <a:gd name="connsiteY6" fmla="*/ 212501 h 824248"/>
              <a:gd name="connsiteX7" fmla="*/ 0 w 1754747"/>
              <a:gd name="connsiteY7" fmla="*/ 90151 h 824248"/>
              <a:gd name="connsiteX8" fmla="*/ 0 w 1754747"/>
              <a:gd name="connsiteY8" fmla="*/ 96592 h 824248"/>
              <a:gd name="connsiteX0" fmla="*/ 0 w 2421229"/>
              <a:gd name="connsiteY0" fmla="*/ 96592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595648 w 2421229"/>
              <a:gd name="connsiteY3" fmla="*/ 186743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0 w 2421229"/>
              <a:gd name="connsiteY8" fmla="*/ 96592 h 824248"/>
              <a:gd name="connsiteX0" fmla="*/ 0 w 2421229"/>
              <a:gd name="connsiteY0" fmla="*/ 96592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1728989 w 2421229"/>
              <a:gd name="connsiteY3" fmla="*/ 212501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0 w 2421229"/>
              <a:gd name="connsiteY8" fmla="*/ 96592 h 824248"/>
              <a:gd name="connsiteX0" fmla="*/ 1442434 w 2421229"/>
              <a:gd name="connsiteY0" fmla="*/ 225381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1728989 w 2421229"/>
              <a:gd name="connsiteY3" fmla="*/ 212501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1442434 w 2421229"/>
              <a:gd name="connsiteY8" fmla="*/ 225381 h 824248"/>
              <a:gd name="connsiteX0" fmla="*/ 1442434 w 2421229"/>
              <a:gd name="connsiteY0" fmla="*/ 354170 h 953037"/>
              <a:gd name="connsiteX1" fmla="*/ 1590542 w 2421229"/>
              <a:gd name="connsiteY1" fmla="*/ 0 h 953037"/>
              <a:gd name="connsiteX2" fmla="*/ 2421229 w 2421229"/>
              <a:gd name="connsiteY2" fmla="*/ 302654 h 953037"/>
              <a:gd name="connsiteX3" fmla="*/ 1728989 w 2421229"/>
              <a:gd name="connsiteY3" fmla="*/ 341290 h 953037"/>
              <a:gd name="connsiteX4" fmla="*/ 1754747 w 2421229"/>
              <a:gd name="connsiteY4" fmla="*/ 953037 h 953037"/>
              <a:gd name="connsiteX5" fmla="*/ 1748308 w 2421229"/>
              <a:gd name="connsiteY5" fmla="*/ 914400 h 953037"/>
              <a:gd name="connsiteX6" fmla="*/ 1709672 w 2421229"/>
              <a:gd name="connsiteY6" fmla="*/ 341290 h 953037"/>
              <a:gd name="connsiteX7" fmla="*/ 0 w 2421229"/>
              <a:gd name="connsiteY7" fmla="*/ 218940 h 953037"/>
              <a:gd name="connsiteX8" fmla="*/ 1442434 w 2421229"/>
              <a:gd name="connsiteY8" fmla="*/ 354170 h 953037"/>
              <a:gd name="connsiteX0" fmla="*/ 38637 w 1017432"/>
              <a:gd name="connsiteY0" fmla="*/ 354170 h 953037"/>
              <a:gd name="connsiteX1" fmla="*/ 186745 w 1017432"/>
              <a:gd name="connsiteY1" fmla="*/ 0 h 953037"/>
              <a:gd name="connsiteX2" fmla="*/ 1017432 w 1017432"/>
              <a:gd name="connsiteY2" fmla="*/ 302654 h 953037"/>
              <a:gd name="connsiteX3" fmla="*/ 325192 w 1017432"/>
              <a:gd name="connsiteY3" fmla="*/ 341290 h 953037"/>
              <a:gd name="connsiteX4" fmla="*/ 350950 w 1017432"/>
              <a:gd name="connsiteY4" fmla="*/ 953037 h 953037"/>
              <a:gd name="connsiteX5" fmla="*/ 344511 w 1017432"/>
              <a:gd name="connsiteY5" fmla="*/ 914400 h 953037"/>
              <a:gd name="connsiteX6" fmla="*/ 305875 w 1017432"/>
              <a:gd name="connsiteY6" fmla="*/ 341290 h 953037"/>
              <a:gd name="connsiteX7" fmla="*/ 0 w 1017432"/>
              <a:gd name="connsiteY7" fmla="*/ 334850 h 953037"/>
              <a:gd name="connsiteX8" fmla="*/ 38637 w 1017432"/>
              <a:gd name="connsiteY8" fmla="*/ 354170 h 953037"/>
              <a:gd name="connsiteX0" fmla="*/ 0 w 1159099"/>
              <a:gd name="connsiteY0" fmla="*/ 354170 h 953037"/>
              <a:gd name="connsiteX1" fmla="*/ 328412 w 1159099"/>
              <a:gd name="connsiteY1" fmla="*/ 0 h 953037"/>
              <a:gd name="connsiteX2" fmla="*/ 1159099 w 1159099"/>
              <a:gd name="connsiteY2" fmla="*/ 302654 h 953037"/>
              <a:gd name="connsiteX3" fmla="*/ 466859 w 1159099"/>
              <a:gd name="connsiteY3" fmla="*/ 341290 h 953037"/>
              <a:gd name="connsiteX4" fmla="*/ 492617 w 1159099"/>
              <a:gd name="connsiteY4" fmla="*/ 953037 h 953037"/>
              <a:gd name="connsiteX5" fmla="*/ 486178 w 1159099"/>
              <a:gd name="connsiteY5" fmla="*/ 914400 h 953037"/>
              <a:gd name="connsiteX6" fmla="*/ 447542 w 1159099"/>
              <a:gd name="connsiteY6" fmla="*/ 341290 h 953037"/>
              <a:gd name="connsiteX7" fmla="*/ 141667 w 1159099"/>
              <a:gd name="connsiteY7" fmla="*/ 334850 h 953037"/>
              <a:gd name="connsiteX8" fmla="*/ 0 w 1159099"/>
              <a:gd name="connsiteY8" fmla="*/ 354170 h 953037"/>
              <a:gd name="connsiteX0" fmla="*/ 0 w 862885"/>
              <a:gd name="connsiteY0" fmla="*/ 354170 h 953037"/>
              <a:gd name="connsiteX1" fmla="*/ 328412 w 862885"/>
              <a:gd name="connsiteY1" fmla="*/ 0 h 953037"/>
              <a:gd name="connsiteX2" fmla="*/ 862885 w 862885"/>
              <a:gd name="connsiteY2" fmla="*/ 354170 h 953037"/>
              <a:gd name="connsiteX3" fmla="*/ 466859 w 862885"/>
              <a:gd name="connsiteY3" fmla="*/ 341290 h 953037"/>
              <a:gd name="connsiteX4" fmla="*/ 492617 w 862885"/>
              <a:gd name="connsiteY4" fmla="*/ 953037 h 953037"/>
              <a:gd name="connsiteX5" fmla="*/ 486178 w 862885"/>
              <a:gd name="connsiteY5" fmla="*/ 914400 h 953037"/>
              <a:gd name="connsiteX6" fmla="*/ 447542 w 862885"/>
              <a:gd name="connsiteY6" fmla="*/ 341290 h 953037"/>
              <a:gd name="connsiteX7" fmla="*/ 141667 w 862885"/>
              <a:gd name="connsiteY7" fmla="*/ 334850 h 953037"/>
              <a:gd name="connsiteX8" fmla="*/ 0 w 862885"/>
              <a:gd name="connsiteY8" fmla="*/ 354170 h 95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2885" h="953037">
                <a:moveTo>
                  <a:pt x="0" y="354170"/>
                </a:moveTo>
                <a:lnTo>
                  <a:pt x="328412" y="0"/>
                </a:lnTo>
                <a:lnTo>
                  <a:pt x="862885" y="354170"/>
                </a:lnTo>
                <a:lnTo>
                  <a:pt x="466859" y="341290"/>
                </a:lnTo>
                <a:lnTo>
                  <a:pt x="492617" y="953037"/>
                </a:lnTo>
                <a:lnTo>
                  <a:pt x="486178" y="914400"/>
                </a:lnTo>
                <a:lnTo>
                  <a:pt x="447542" y="341290"/>
                </a:lnTo>
                <a:lnTo>
                  <a:pt x="141667" y="334850"/>
                </a:lnTo>
                <a:lnTo>
                  <a:pt x="0" y="354170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2"/>
          <p:cNvSpPr/>
          <p:nvPr/>
        </p:nvSpPr>
        <p:spPr>
          <a:xfrm>
            <a:off x="6731361" y="3022242"/>
            <a:ext cx="1864218" cy="850006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132008 w 1088264"/>
              <a:gd name="connsiteY0" fmla="*/ 547352 h 965915"/>
              <a:gd name="connsiteX1" fmla="*/ 202842 w 1088264"/>
              <a:gd name="connsiteY1" fmla="*/ 0 h 965915"/>
              <a:gd name="connsiteX2" fmla="*/ 866104 w 1088264"/>
              <a:gd name="connsiteY2" fmla="*/ 212500 h 965915"/>
              <a:gd name="connsiteX3" fmla="*/ 495836 w 1088264"/>
              <a:gd name="connsiteY3" fmla="*/ 367047 h 965915"/>
              <a:gd name="connsiteX4" fmla="*/ 1088264 w 1088264"/>
              <a:gd name="connsiteY4" fmla="*/ 965915 h 965915"/>
              <a:gd name="connsiteX5" fmla="*/ 0 w 1088264"/>
              <a:gd name="connsiteY5" fmla="*/ 811368 h 965915"/>
              <a:gd name="connsiteX6" fmla="*/ 476518 w 1088264"/>
              <a:gd name="connsiteY6" fmla="*/ 392805 h 965915"/>
              <a:gd name="connsiteX7" fmla="*/ 132008 w 1088264"/>
              <a:gd name="connsiteY7" fmla="*/ 547352 h 965915"/>
              <a:gd name="connsiteX0" fmla="*/ 132008 w 866104"/>
              <a:gd name="connsiteY0" fmla="*/ 547352 h 811368"/>
              <a:gd name="connsiteX1" fmla="*/ 202842 w 866104"/>
              <a:gd name="connsiteY1" fmla="*/ 0 h 811368"/>
              <a:gd name="connsiteX2" fmla="*/ 866104 w 866104"/>
              <a:gd name="connsiteY2" fmla="*/ 212500 h 811368"/>
              <a:gd name="connsiteX3" fmla="*/ 495836 w 866104"/>
              <a:gd name="connsiteY3" fmla="*/ 367047 h 811368"/>
              <a:gd name="connsiteX4" fmla="*/ 45076 w 866104"/>
              <a:gd name="connsiteY4" fmla="*/ 785611 h 811368"/>
              <a:gd name="connsiteX5" fmla="*/ 0 w 866104"/>
              <a:gd name="connsiteY5" fmla="*/ 811368 h 811368"/>
              <a:gd name="connsiteX6" fmla="*/ 476518 w 866104"/>
              <a:gd name="connsiteY6" fmla="*/ 392805 h 811368"/>
              <a:gd name="connsiteX7" fmla="*/ 132008 w 866104"/>
              <a:gd name="connsiteY7" fmla="*/ 547352 h 811368"/>
              <a:gd name="connsiteX0" fmla="*/ 132008 w 1960808"/>
              <a:gd name="connsiteY0" fmla="*/ 547352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132008 w 1960808"/>
              <a:gd name="connsiteY7" fmla="*/ 547352 h 811368"/>
              <a:gd name="connsiteX0" fmla="*/ 93371 w 1960808"/>
              <a:gd name="connsiteY0" fmla="*/ 186743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93371 w 1960808"/>
              <a:gd name="connsiteY7" fmla="*/ 186743 h 811368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476518 w 1960808"/>
              <a:gd name="connsiteY6" fmla="*/ 354169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94892 w 1960808"/>
              <a:gd name="connsiteY7" fmla="*/ 64394 h 772732"/>
              <a:gd name="connsiteX8" fmla="*/ 801709 w 1960808"/>
              <a:gd name="connsiteY8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0151 h 772732"/>
              <a:gd name="connsiteX8" fmla="*/ 801709 w 1960808"/>
              <a:gd name="connsiteY8" fmla="*/ 96592 h 772732"/>
              <a:gd name="connsiteX0" fmla="*/ 756633 w 2504941"/>
              <a:gd name="connsiteY0" fmla="*/ 96592 h 785611"/>
              <a:gd name="connsiteX1" fmla="*/ 1625958 w 2504941"/>
              <a:gd name="connsiteY1" fmla="*/ 0 h 785611"/>
              <a:gd name="connsiteX2" fmla="*/ 1915732 w 2504941"/>
              <a:gd name="connsiteY2" fmla="*/ 354169 h 785611"/>
              <a:gd name="connsiteX3" fmla="*/ 1352281 w 2504941"/>
              <a:gd name="connsiteY3" fmla="*/ 186743 h 785611"/>
              <a:gd name="connsiteX4" fmla="*/ 0 w 2504941"/>
              <a:gd name="connsiteY4" fmla="*/ 746975 h 785611"/>
              <a:gd name="connsiteX5" fmla="*/ 2504941 w 2504941"/>
              <a:gd name="connsiteY5" fmla="*/ 785611 h 785611"/>
              <a:gd name="connsiteX6" fmla="*/ 1307206 w 2504941"/>
              <a:gd name="connsiteY6" fmla="*/ 199622 h 785611"/>
              <a:gd name="connsiteX7" fmla="*/ 756633 w 2504941"/>
              <a:gd name="connsiteY7" fmla="*/ 90151 h 785611"/>
              <a:gd name="connsiteX8" fmla="*/ 756633 w 2504941"/>
              <a:gd name="connsiteY8" fmla="*/ 96592 h 785611"/>
              <a:gd name="connsiteX0" fmla="*/ 0 w 1754747"/>
              <a:gd name="connsiteY0" fmla="*/ 96592 h 824248"/>
              <a:gd name="connsiteX1" fmla="*/ 869325 w 1754747"/>
              <a:gd name="connsiteY1" fmla="*/ 0 h 824248"/>
              <a:gd name="connsiteX2" fmla="*/ 1159099 w 1754747"/>
              <a:gd name="connsiteY2" fmla="*/ 354169 h 824248"/>
              <a:gd name="connsiteX3" fmla="*/ 595648 w 1754747"/>
              <a:gd name="connsiteY3" fmla="*/ 186743 h 824248"/>
              <a:gd name="connsiteX4" fmla="*/ 1754747 w 1754747"/>
              <a:gd name="connsiteY4" fmla="*/ 824248 h 824248"/>
              <a:gd name="connsiteX5" fmla="*/ 1748308 w 1754747"/>
              <a:gd name="connsiteY5" fmla="*/ 785611 h 824248"/>
              <a:gd name="connsiteX6" fmla="*/ 550573 w 1754747"/>
              <a:gd name="connsiteY6" fmla="*/ 199622 h 824248"/>
              <a:gd name="connsiteX7" fmla="*/ 0 w 1754747"/>
              <a:gd name="connsiteY7" fmla="*/ 90151 h 824248"/>
              <a:gd name="connsiteX8" fmla="*/ 0 w 1754747"/>
              <a:gd name="connsiteY8" fmla="*/ 96592 h 824248"/>
              <a:gd name="connsiteX0" fmla="*/ 0 w 1754747"/>
              <a:gd name="connsiteY0" fmla="*/ 96592 h 824248"/>
              <a:gd name="connsiteX1" fmla="*/ 869325 w 1754747"/>
              <a:gd name="connsiteY1" fmla="*/ 0 h 824248"/>
              <a:gd name="connsiteX2" fmla="*/ 1159099 w 1754747"/>
              <a:gd name="connsiteY2" fmla="*/ 354169 h 824248"/>
              <a:gd name="connsiteX3" fmla="*/ 595648 w 1754747"/>
              <a:gd name="connsiteY3" fmla="*/ 186743 h 824248"/>
              <a:gd name="connsiteX4" fmla="*/ 1754747 w 1754747"/>
              <a:gd name="connsiteY4" fmla="*/ 824248 h 824248"/>
              <a:gd name="connsiteX5" fmla="*/ 1748308 w 1754747"/>
              <a:gd name="connsiteY5" fmla="*/ 785611 h 824248"/>
              <a:gd name="connsiteX6" fmla="*/ 1709672 w 1754747"/>
              <a:gd name="connsiteY6" fmla="*/ 212501 h 824248"/>
              <a:gd name="connsiteX7" fmla="*/ 0 w 1754747"/>
              <a:gd name="connsiteY7" fmla="*/ 90151 h 824248"/>
              <a:gd name="connsiteX8" fmla="*/ 0 w 1754747"/>
              <a:gd name="connsiteY8" fmla="*/ 96592 h 824248"/>
              <a:gd name="connsiteX0" fmla="*/ 0 w 2421229"/>
              <a:gd name="connsiteY0" fmla="*/ 96592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595648 w 2421229"/>
              <a:gd name="connsiteY3" fmla="*/ 186743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0 w 2421229"/>
              <a:gd name="connsiteY8" fmla="*/ 96592 h 824248"/>
              <a:gd name="connsiteX0" fmla="*/ 0 w 2421229"/>
              <a:gd name="connsiteY0" fmla="*/ 96592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1728989 w 2421229"/>
              <a:gd name="connsiteY3" fmla="*/ 212501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0 w 2421229"/>
              <a:gd name="connsiteY8" fmla="*/ 96592 h 824248"/>
              <a:gd name="connsiteX0" fmla="*/ 1442434 w 2421229"/>
              <a:gd name="connsiteY0" fmla="*/ 225381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1728989 w 2421229"/>
              <a:gd name="connsiteY3" fmla="*/ 212501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1442434 w 2421229"/>
              <a:gd name="connsiteY8" fmla="*/ 225381 h 824248"/>
              <a:gd name="connsiteX0" fmla="*/ 1442434 w 2421229"/>
              <a:gd name="connsiteY0" fmla="*/ 354170 h 953037"/>
              <a:gd name="connsiteX1" fmla="*/ 1590542 w 2421229"/>
              <a:gd name="connsiteY1" fmla="*/ 0 h 953037"/>
              <a:gd name="connsiteX2" fmla="*/ 2421229 w 2421229"/>
              <a:gd name="connsiteY2" fmla="*/ 302654 h 953037"/>
              <a:gd name="connsiteX3" fmla="*/ 1728989 w 2421229"/>
              <a:gd name="connsiteY3" fmla="*/ 341290 h 953037"/>
              <a:gd name="connsiteX4" fmla="*/ 1754747 w 2421229"/>
              <a:gd name="connsiteY4" fmla="*/ 953037 h 953037"/>
              <a:gd name="connsiteX5" fmla="*/ 1748308 w 2421229"/>
              <a:gd name="connsiteY5" fmla="*/ 914400 h 953037"/>
              <a:gd name="connsiteX6" fmla="*/ 1709672 w 2421229"/>
              <a:gd name="connsiteY6" fmla="*/ 341290 h 953037"/>
              <a:gd name="connsiteX7" fmla="*/ 0 w 2421229"/>
              <a:gd name="connsiteY7" fmla="*/ 218940 h 953037"/>
              <a:gd name="connsiteX8" fmla="*/ 1442434 w 2421229"/>
              <a:gd name="connsiteY8" fmla="*/ 354170 h 953037"/>
              <a:gd name="connsiteX0" fmla="*/ 38637 w 1017432"/>
              <a:gd name="connsiteY0" fmla="*/ 354170 h 953037"/>
              <a:gd name="connsiteX1" fmla="*/ 186745 w 1017432"/>
              <a:gd name="connsiteY1" fmla="*/ 0 h 953037"/>
              <a:gd name="connsiteX2" fmla="*/ 1017432 w 1017432"/>
              <a:gd name="connsiteY2" fmla="*/ 302654 h 953037"/>
              <a:gd name="connsiteX3" fmla="*/ 325192 w 1017432"/>
              <a:gd name="connsiteY3" fmla="*/ 341290 h 953037"/>
              <a:gd name="connsiteX4" fmla="*/ 350950 w 1017432"/>
              <a:gd name="connsiteY4" fmla="*/ 953037 h 953037"/>
              <a:gd name="connsiteX5" fmla="*/ 344511 w 1017432"/>
              <a:gd name="connsiteY5" fmla="*/ 914400 h 953037"/>
              <a:gd name="connsiteX6" fmla="*/ 305875 w 1017432"/>
              <a:gd name="connsiteY6" fmla="*/ 341290 h 953037"/>
              <a:gd name="connsiteX7" fmla="*/ 0 w 1017432"/>
              <a:gd name="connsiteY7" fmla="*/ 334850 h 953037"/>
              <a:gd name="connsiteX8" fmla="*/ 38637 w 1017432"/>
              <a:gd name="connsiteY8" fmla="*/ 354170 h 953037"/>
              <a:gd name="connsiteX0" fmla="*/ 0 w 1159099"/>
              <a:gd name="connsiteY0" fmla="*/ 354170 h 953037"/>
              <a:gd name="connsiteX1" fmla="*/ 328412 w 1159099"/>
              <a:gd name="connsiteY1" fmla="*/ 0 h 953037"/>
              <a:gd name="connsiteX2" fmla="*/ 1159099 w 1159099"/>
              <a:gd name="connsiteY2" fmla="*/ 302654 h 953037"/>
              <a:gd name="connsiteX3" fmla="*/ 466859 w 1159099"/>
              <a:gd name="connsiteY3" fmla="*/ 341290 h 953037"/>
              <a:gd name="connsiteX4" fmla="*/ 492617 w 1159099"/>
              <a:gd name="connsiteY4" fmla="*/ 953037 h 953037"/>
              <a:gd name="connsiteX5" fmla="*/ 486178 w 1159099"/>
              <a:gd name="connsiteY5" fmla="*/ 914400 h 953037"/>
              <a:gd name="connsiteX6" fmla="*/ 447542 w 1159099"/>
              <a:gd name="connsiteY6" fmla="*/ 341290 h 953037"/>
              <a:gd name="connsiteX7" fmla="*/ 141667 w 1159099"/>
              <a:gd name="connsiteY7" fmla="*/ 334850 h 953037"/>
              <a:gd name="connsiteX8" fmla="*/ 0 w 1159099"/>
              <a:gd name="connsiteY8" fmla="*/ 354170 h 953037"/>
              <a:gd name="connsiteX0" fmla="*/ 0 w 862885"/>
              <a:gd name="connsiteY0" fmla="*/ 354170 h 953037"/>
              <a:gd name="connsiteX1" fmla="*/ 328412 w 862885"/>
              <a:gd name="connsiteY1" fmla="*/ 0 h 953037"/>
              <a:gd name="connsiteX2" fmla="*/ 862885 w 862885"/>
              <a:gd name="connsiteY2" fmla="*/ 354170 h 953037"/>
              <a:gd name="connsiteX3" fmla="*/ 466859 w 862885"/>
              <a:gd name="connsiteY3" fmla="*/ 341290 h 953037"/>
              <a:gd name="connsiteX4" fmla="*/ 492617 w 862885"/>
              <a:gd name="connsiteY4" fmla="*/ 953037 h 953037"/>
              <a:gd name="connsiteX5" fmla="*/ 486178 w 862885"/>
              <a:gd name="connsiteY5" fmla="*/ 914400 h 953037"/>
              <a:gd name="connsiteX6" fmla="*/ 447542 w 862885"/>
              <a:gd name="connsiteY6" fmla="*/ 341290 h 953037"/>
              <a:gd name="connsiteX7" fmla="*/ 141667 w 862885"/>
              <a:gd name="connsiteY7" fmla="*/ 334850 h 953037"/>
              <a:gd name="connsiteX8" fmla="*/ 0 w 862885"/>
              <a:gd name="connsiteY8" fmla="*/ 354170 h 953037"/>
              <a:gd name="connsiteX0" fmla="*/ 0 w 2675587"/>
              <a:gd name="connsiteY0" fmla="*/ 354170 h 953037"/>
              <a:gd name="connsiteX1" fmla="*/ 328412 w 2675587"/>
              <a:gd name="connsiteY1" fmla="*/ 0 h 953037"/>
              <a:gd name="connsiteX2" fmla="*/ 862885 w 2675587"/>
              <a:gd name="connsiteY2" fmla="*/ 354170 h 953037"/>
              <a:gd name="connsiteX3" fmla="*/ 466859 w 2675587"/>
              <a:gd name="connsiteY3" fmla="*/ 341290 h 953037"/>
              <a:gd name="connsiteX4" fmla="*/ 492617 w 2675587"/>
              <a:gd name="connsiteY4" fmla="*/ 953037 h 953037"/>
              <a:gd name="connsiteX5" fmla="*/ 2675587 w 2675587"/>
              <a:gd name="connsiteY5" fmla="*/ 759854 h 953037"/>
              <a:gd name="connsiteX6" fmla="*/ 447542 w 2675587"/>
              <a:gd name="connsiteY6" fmla="*/ 341290 h 953037"/>
              <a:gd name="connsiteX7" fmla="*/ 141667 w 2675587"/>
              <a:gd name="connsiteY7" fmla="*/ 334850 h 953037"/>
              <a:gd name="connsiteX8" fmla="*/ 0 w 2675587"/>
              <a:gd name="connsiteY8" fmla="*/ 354170 h 953037"/>
              <a:gd name="connsiteX0" fmla="*/ 0 w 2675587"/>
              <a:gd name="connsiteY0" fmla="*/ 354170 h 759854"/>
              <a:gd name="connsiteX1" fmla="*/ 328412 w 2675587"/>
              <a:gd name="connsiteY1" fmla="*/ 0 h 759854"/>
              <a:gd name="connsiteX2" fmla="*/ 862885 w 2675587"/>
              <a:gd name="connsiteY2" fmla="*/ 354170 h 759854"/>
              <a:gd name="connsiteX3" fmla="*/ 466859 w 2675587"/>
              <a:gd name="connsiteY3" fmla="*/ 341290 h 759854"/>
              <a:gd name="connsiteX4" fmla="*/ 2669146 w 2675587"/>
              <a:gd name="connsiteY4" fmla="*/ 759854 h 759854"/>
              <a:gd name="connsiteX5" fmla="*/ 2675587 w 2675587"/>
              <a:gd name="connsiteY5" fmla="*/ 759854 h 759854"/>
              <a:gd name="connsiteX6" fmla="*/ 447542 w 2675587"/>
              <a:gd name="connsiteY6" fmla="*/ 341290 h 759854"/>
              <a:gd name="connsiteX7" fmla="*/ 141667 w 2675587"/>
              <a:gd name="connsiteY7" fmla="*/ 334850 h 759854"/>
              <a:gd name="connsiteX8" fmla="*/ 0 w 2675587"/>
              <a:gd name="connsiteY8" fmla="*/ 354170 h 759854"/>
              <a:gd name="connsiteX0" fmla="*/ 0 w 2675587"/>
              <a:gd name="connsiteY0" fmla="*/ 354170 h 759854"/>
              <a:gd name="connsiteX1" fmla="*/ 328412 w 2675587"/>
              <a:gd name="connsiteY1" fmla="*/ 0 h 759854"/>
              <a:gd name="connsiteX2" fmla="*/ 1687133 w 2675587"/>
              <a:gd name="connsiteY2" fmla="*/ 6440 h 759854"/>
              <a:gd name="connsiteX3" fmla="*/ 466859 w 2675587"/>
              <a:gd name="connsiteY3" fmla="*/ 341290 h 759854"/>
              <a:gd name="connsiteX4" fmla="*/ 2669146 w 2675587"/>
              <a:gd name="connsiteY4" fmla="*/ 759854 h 759854"/>
              <a:gd name="connsiteX5" fmla="*/ 2675587 w 2675587"/>
              <a:gd name="connsiteY5" fmla="*/ 759854 h 759854"/>
              <a:gd name="connsiteX6" fmla="*/ 447542 w 2675587"/>
              <a:gd name="connsiteY6" fmla="*/ 341290 h 759854"/>
              <a:gd name="connsiteX7" fmla="*/ 141667 w 2675587"/>
              <a:gd name="connsiteY7" fmla="*/ 334850 h 759854"/>
              <a:gd name="connsiteX8" fmla="*/ 0 w 2675587"/>
              <a:gd name="connsiteY8" fmla="*/ 354170 h 759854"/>
              <a:gd name="connsiteX0" fmla="*/ 0 w 2675587"/>
              <a:gd name="connsiteY0" fmla="*/ 354170 h 759854"/>
              <a:gd name="connsiteX1" fmla="*/ 328412 w 2675587"/>
              <a:gd name="connsiteY1" fmla="*/ 0 h 759854"/>
              <a:gd name="connsiteX2" fmla="*/ 1687133 w 2675587"/>
              <a:gd name="connsiteY2" fmla="*/ 6440 h 759854"/>
              <a:gd name="connsiteX3" fmla="*/ 466859 w 2675587"/>
              <a:gd name="connsiteY3" fmla="*/ 341290 h 759854"/>
              <a:gd name="connsiteX4" fmla="*/ 2669146 w 2675587"/>
              <a:gd name="connsiteY4" fmla="*/ 759854 h 759854"/>
              <a:gd name="connsiteX5" fmla="*/ 2675587 w 2675587"/>
              <a:gd name="connsiteY5" fmla="*/ 759854 h 759854"/>
              <a:gd name="connsiteX6" fmla="*/ 1271790 w 2675587"/>
              <a:gd name="connsiteY6" fmla="*/ 212501 h 759854"/>
              <a:gd name="connsiteX7" fmla="*/ 141667 w 2675587"/>
              <a:gd name="connsiteY7" fmla="*/ 334850 h 759854"/>
              <a:gd name="connsiteX8" fmla="*/ 0 w 2675587"/>
              <a:gd name="connsiteY8" fmla="*/ 354170 h 759854"/>
              <a:gd name="connsiteX0" fmla="*/ 0 w 2675587"/>
              <a:gd name="connsiteY0" fmla="*/ 354170 h 759854"/>
              <a:gd name="connsiteX1" fmla="*/ 328412 w 2675587"/>
              <a:gd name="connsiteY1" fmla="*/ 0 h 759854"/>
              <a:gd name="connsiteX2" fmla="*/ 1687133 w 2675587"/>
              <a:gd name="connsiteY2" fmla="*/ 6440 h 759854"/>
              <a:gd name="connsiteX3" fmla="*/ 1265350 w 2675587"/>
              <a:gd name="connsiteY3" fmla="*/ 173865 h 759854"/>
              <a:gd name="connsiteX4" fmla="*/ 2669146 w 2675587"/>
              <a:gd name="connsiteY4" fmla="*/ 759854 h 759854"/>
              <a:gd name="connsiteX5" fmla="*/ 2675587 w 2675587"/>
              <a:gd name="connsiteY5" fmla="*/ 759854 h 759854"/>
              <a:gd name="connsiteX6" fmla="*/ 1271790 w 2675587"/>
              <a:gd name="connsiteY6" fmla="*/ 212501 h 759854"/>
              <a:gd name="connsiteX7" fmla="*/ 141667 w 2675587"/>
              <a:gd name="connsiteY7" fmla="*/ 334850 h 759854"/>
              <a:gd name="connsiteX8" fmla="*/ 0 w 2675587"/>
              <a:gd name="connsiteY8" fmla="*/ 354170 h 759854"/>
              <a:gd name="connsiteX0" fmla="*/ 695460 w 2533920"/>
              <a:gd name="connsiteY0" fmla="*/ 276897 h 759854"/>
              <a:gd name="connsiteX1" fmla="*/ 186745 w 2533920"/>
              <a:gd name="connsiteY1" fmla="*/ 0 h 759854"/>
              <a:gd name="connsiteX2" fmla="*/ 1545466 w 2533920"/>
              <a:gd name="connsiteY2" fmla="*/ 6440 h 759854"/>
              <a:gd name="connsiteX3" fmla="*/ 1123683 w 2533920"/>
              <a:gd name="connsiteY3" fmla="*/ 173865 h 759854"/>
              <a:gd name="connsiteX4" fmla="*/ 2527479 w 2533920"/>
              <a:gd name="connsiteY4" fmla="*/ 759854 h 759854"/>
              <a:gd name="connsiteX5" fmla="*/ 2533920 w 2533920"/>
              <a:gd name="connsiteY5" fmla="*/ 759854 h 759854"/>
              <a:gd name="connsiteX6" fmla="*/ 1130123 w 2533920"/>
              <a:gd name="connsiteY6" fmla="*/ 212501 h 759854"/>
              <a:gd name="connsiteX7" fmla="*/ 0 w 2533920"/>
              <a:gd name="connsiteY7" fmla="*/ 334850 h 759854"/>
              <a:gd name="connsiteX8" fmla="*/ 695460 w 2533920"/>
              <a:gd name="connsiteY8" fmla="*/ 276897 h 759854"/>
              <a:gd name="connsiteX0" fmla="*/ 508715 w 2347175"/>
              <a:gd name="connsiteY0" fmla="*/ 276897 h 759854"/>
              <a:gd name="connsiteX1" fmla="*/ 0 w 2347175"/>
              <a:gd name="connsiteY1" fmla="*/ 0 h 759854"/>
              <a:gd name="connsiteX2" fmla="*/ 1358721 w 2347175"/>
              <a:gd name="connsiteY2" fmla="*/ 6440 h 759854"/>
              <a:gd name="connsiteX3" fmla="*/ 936938 w 2347175"/>
              <a:gd name="connsiteY3" fmla="*/ 173865 h 759854"/>
              <a:gd name="connsiteX4" fmla="*/ 2340734 w 2347175"/>
              <a:gd name="connsiteY4" fmla="*/ 759854 h 759854"/>
              <a:gd name="connsiteX5" fmla="*/ 2347175 w 2347175"/>
              <a:gd name="connsiteY5" fmla="*/ 759854 h 759854"/>
              <a:gd name="connsiteX6" fmla="*/ 943378 w 2347175"/>
              <a:gd name="connsiteY6" fmla="*/ 212501 h 759854"/>
              <a:gd name="connsiteX7" fmla="*/ 482956 w 2347175"/>
              <a:gd name="connsiteY7" fmla="*/ 283334 h 759854"/>
              <a:gd name="connsiteX8" fmla="*/ 508715 w 2347175"/>
              <a:gd name="connsiteY8" fmla="*/ 276897 h 759854"/>
              <a:gd name="connsiteX0" fmla="*/ 25759 w 1864219"/>
              <a:gd name="connsiteY0" fmla="*/ 367049 h 850006"/>
              <a:gd name="connsiteX1" fmla="*/ 83715 w 1864219"/>
              <a:gd name="connsiteY1" fmla="*/ 0 h 850006"/>
              <a:gd name="connsiteX2" fmla="*/ 875765 w 1864219"/>
              <a:gd name="connsiteY2" fmla="*/ 96592 h 850006"/>
              <a:gd name="connsiteX3" fmla="*/ 453982 w 1864219"/>
              <a:gd name="connsiteY3" fmla="*/ 264017 h 850006"/>
              <a:gd name="connsiteX4" fmla="*/ 1857778 w 1864219"/>
              <a:gd name="connsiteY4" fmla="*/ 850006 h 850006"/>
              <a:gd name="connsiteX5" fmla="*/ 1864219 w 1864219"/>
              <a:gd name="connsiteY5" fmla="*/ 850006 h 850006"/>
              <a:gd name="connsiteX6" fmla="*/ 460422 w 1864219"/>
              <a:gd name="connsiteY6" fmla="*/ 302653 h 850006"/>
              <a:gd name="connsiteX7" fmla="*/ 0 w 1864219"/>
              <a:gd name="connsiteY7" fmla="*/ 373486 h 850006"/>
              <a:gd name="connsiteX8" fmla="*/ 25759 w 1864219"/>
              <a:gd name="connsiteY8" fmla="*/ 367049 h 850006"/>
              <a:gd name="connsiteX0" fmla="*/ 1 w 1864219"/>
              <a:gd name="connsiteY0" fmla="*/ 508716 h 850006"/>
              <a:gd name="connsiteX1" fmla="*/ 83715 w 1864219"/>
              <a:gd name="connsiteY1" fmla="*/ 0 h 850006"/>
              <a:gd name="connsiteX2" fmla="*/ 875765 w 1864219"/>
              <a:gd name="connsiteY2" fmla="*/ 96592 h 850006"/>
              <a:gd name="connsiteX3" fmla="*/ 453982 w 1864219"/>
              <a:gd name="connsiteY3" fmla="*/ 264017 h 850006"/>
              <a:gd name="connsiteX4" fmla="*/ 1857778 w 1864219"/>
              <a:gd name="connsiteY4" fmla="*/ 850006 h 850006"/>
              <a:gd name="connsiteX5" fmla="*/ 1864219 w 1864219"/>
              <a:gd name="connsiteY5" fmla="*/ 850006 h 850006"/>
              <a:gd name="connsiteX6" fmla="*/ 460422 w 1864219"/>
              <a:gd name="connsiteY6" fmla="*/ 302653 h 850006"/>
              <a:gd name="connsiteX7" fmla="*/ 0 w 1864219"/>
              <a:gd name="connsiteY7" fmla="*/ 373486 h 850006"/>
              <a:gd name="connsiteX8" fmla="*/ 1 w 1864219"/>
              <a:gd name="connsiteY8" fmla="*/ 508716 h 850006"/>
              <a:gd name="connsiteX0" fmla="*/ 0 w 1864218"/>
              <a:gd name="connsiteY0" fmla="*/ 508716 h 850006"/>
              <a:gd name="connsiteX1" fmla="*/ 83714 w 1864218"/>
              <a:gd name="connsiteY1" fmla="*/ 0 h 850006"/>
              <a:gd name="connsiteX2" fmla="*/ 875764 w 1864218"/>
              <a:gd name="connsiteY2" fmla="*/ 96592 h 850006"/>
              <a:gd name="connsiteX3" fmla="*/ 453981 w 1864218"/>
              <a:gd name="connsiteY3" fmla="*/ 264017 h 850006"/>
              <a:gd name="connsiteX4" fmla="*/ 1857777 w 1864218"/>
              <a:gd name="connsiteY4" fmla="*/ 850006 h 850006"/>
              <a:gd name="connsiteX5" fmla="*/ 1864218 w 1864218"/>
              <a:gd name="connsiteY5" fmla="*/ 850006 h 850006"/>
              <a:gd name="connsiteX6" fmla="*/ 460421 w 1864218"/>
              <a:gd name="connsiteY6" fmla="*/ 302653 h 850006"/>
              <a:gd name="connsiteX7" fmla="*/ 12877 w 1864218"/>
              <a:gd name="connsiteY7" fmla="*/ 515153 h 850006"/>
              <a:gd name="connsiteX8" fmla="*/ 0 w 1864218"/>
              <a:gd name="connsiteY8" fmla="*/ 508716 h 850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64218" h="850006">
                <a:moveTo>
                  <a:pt x="0" y="508716"/>
                </a:moveTo>
                <a:lnTo>
                  <a:pt x="83714" y="0"/>
                </a:lnTo>
                <a:lnTo>
                  <a:pt x="875764" y="96592"/>
                </a:lnTo>
                <a:lnTo>
                  <a:pt x="453981" y="264017"/>
                </a:lnTo>
                <a:lnTo>
                  <a:pt x="1857777" y="850006"/>
                </a:lnTo>
                <a:lnTo>
                  <a:pt x="1864218" y="850006"/>
                </a:lnTo>
                <a:lnTo>
                  <a:pt x="460421" y="302653"/>
                </a:lnTo>
                <a:lnTo>
                  <a:pt x="12877" y="515153"/>
                </a:lnTo>
                <a:cubicBezTo>
                  <a:pt x="12877" y="560230"/>
                  <a:pt x="0" y="463639"/>
                  <a:pt x="0" y="508716"/>
                </a:cubicBez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8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1DB95C-F6A1-4DC3-820F-D020762CA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90330"/>
            <a:ext cx="11432116" cy="1107892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Hierarchical Inheritance… </a:t>
            </a:r>
            <a:r>
              <a:rPr lang="en-US" sz="4400" dirty="0" err="1"/>
              <a:t>cntd</a:t>
            </a:r>
            <a:r>
              <a:rPr lang="en-US" sz="20200" dirty="0"/>
              <a:t/>
            </a:r>
            <a:br>
              <a:rPr lang="en-US" sz="20200" dirty="0"/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Inheritance: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77A20A-5A8F-4E07-B584-073327DC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1749288"/>
            <a:ext cx="5717114" cy="49960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class A  // </a:t>
            </a:r>
            <a:r>
              <a:rPr lang="en-US" sz="2600" dirty="0">
                <a:solidFill>
                  <a:schemeClr val="accent2"/>
                </a:solidFill>
              </a:rPr>
              <a:t>Base class</a:t>
            </a:r>
          </a:p>
          <a:p>
            <a:pPr marL="0" indent="0">
              <a:buNone/>
            </a:pPr>
            <a:r>
              <a:rPr lang="en-US" sz="2600" dirty="0"/>
              <a:t>{</a:t>
            </a:r>
          </a:p>
          <a:p>
            <a:pPr marL="0" indent="0">
              <a:buNone/>
            </a:pPr>
            <a:r>
              <a:rPr lang="en-US" sz="2600" dirty="0"/>
              <a:t>    ..............</a:t>
            </a:r>
          </a:p>
          <a:p>
            <a:pPr marL="0" indent="0">
              <a:buNone/>
            </a:pPr>
            <a:r>
              <a:rPr lang="en-US" sz="2600" dirty="0"/>
              <a:t>};</a:t>
            </a:r>
          </a:p>
          <a:p>
            <a:pPr marL="0" indent="0">
              <a:buNone/>
            </a:pPr>
            <a:r>
              <a:rPr lang="en-US" sz="2600" dirty="0"/>
              <a:t>class B : </a:t>
            </a:r>
            <a:r>
              <a:rPr lang="en-US" sz="2600" dirty="0" err="1"/>
              <a:t>access_specifier</a:t>
            </a:r>
            <a:r>
              <a:rPr lang="en-US" sz="2600" dirty="0"/>
              <a:t> A  // </a:t>
            </a:r>
            <a:r>
              <a:rPr lang="en-US" sz="2600" dirty="0">
                <a:solidFill>
                  <a:schemeClr val="accent2"/>
                </a:solidFill>
              </a:rPr>
              <a:t>Derived</a:t>
            </a:r>
            <a:r>
              <a:rPr lang="en-US" sz="2600" dirty="0"/>
              <a:t> 					</a:t>
            </a:r>
            <a:r>
              <a:rPr lang="en-US" sz="2600" dirty="0">
                <a:solidFill>
                  <a:schemeClr val="accent2"/>
                </a:solidFill>
              </a:rPr>
              <a:t>class from A</a:t>
            </a:r>
          </a:p>
          <a:p>
            <a:pPr marL="0" indent="0">
              <a:buNone/>
            </a:pPr>
            <a:r>
              <a:rPr lang="en-US" sz="2600" dirty="0"/>
              <a:t>{</a:t>
            </a:r>
          </a:p>
          <a:p>
            <a:pPr marL="0" indent="0">
              <a:buNone/>
            </a:pPr>
            <a:r>
              <a:rPr lang="en-US" sz="2600" dirty="0"/>
              <a:t>    ...........</a:t>
            </a:r>
          </a:p>
          <a:p>
            <a:pPr marL="0" indent="0">
              <a:buNone/>
            </a:pPr>
            <a:r>
              <a:rPr lang="en-US" sz="2600" dirty="0"/>
              <a:t> } 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0BC5A0C-A210-4BA9-99BB-779672E4D54D}"/>
              </a:ext>
            </a:extLst>
          </p:cNvPr>
          <p:cNvSpPr txBox="1"/>
          <p:nvPr/>
        </p:nvSpPr>
        <p:spPr>
          <a:xfrm>
            <a:off x="6093887" y="1749288"/>
            <a:ext cx="571711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/>
              <a:t> class C : </a:t>
            </a:r>
            <a:r>
              <a:rPr lang="en-US" sz="2400" dirty="0" err="1"/>
              <a:t>access_specifier</a:t>
            </a:r>
            <a:r>
              <a:rPr lang="en-US" sz="2400" dirty="0"/>
              <a:t> A  //</a:t>
            </a:r>
            <a:r>
              <a:rPr lang="en-US" sz="2400" dirty="0">
                <a:solidFill>
                  <a:schemeClr val="accent2"/>
                </a:solidFill>
              </a:rPr>
              <a:t>Derived class 					from A</a:t>
            </a:r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{</a:t>
            </a:r>
          </a:p>
          <a:p>
            <a:pPr marL="0" indent="0">
              <a:buNone/>
            </a:pPr>
            <a:r>
              <a:rPr lang="en-US" sz="2400" dirty="0"/>
              <a:t>    ...........</a:t>
            </a:r>
          </a:p>
          <a:p>
            <a:pPr marL="0" indent="0">
              <a:buNone/>
            </a:pPr>
            <a:r>
              <a:rPr lang="en-US" sz="2400" dirty="0"/>
              <a:t> } ;</a:t>
            </a:r>
          </a:p>
          <a:p>
            <a:pPr marL="0" indent="0">
              <a:buNone/>
            </a:pPr>
            <a:r>
              <a:rPr lang="en-US" sz="2400" dirty="0"/>
              <a:t> class D : </a:t>
            </a:r>
            <a:r>
              <a:rPr lang="en-US" sz="2400" dirty="0" err="1"/>
              <a:t>access_specifier</a:t>
            </a:r>
            <a:r>
              <a:rPr lang="en-US" sz="2400" dirty="0"/>
              <a:t> A  // </a:t>
            </a:r>
            <a:r>
              <a:rPr lang="en-US" sz="2400" dirty="0">
                <a:solidFill>
                  <a:schemeClr val="accent2"/>
                </a:solidFill>
              </a:rPr>
              <a:t>Derived class 					from 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 {</a:t>
            </a:r>
          </a:p>
          <a:p>
            <a:pPr marL="0" indent="0">
              <a:buNone/>
            </a:pPr>
            <a:r>
              <a:rPr lang="en-US" sz="2400" dirty="0"/>
              <a:t>     ...........</a:t>
            </a:r>
          </a:p>
          <a:p>
            <a:pPr marL="0" indent="0">
              <a:buNone/>
            </a:pPr>
            <a:r>
              <a:rPr lang="en-US" sz="2400" dirty="0"/>
              <a:t> }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098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BA78DC-C3F9-4911-895A-E91E03E3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63826"/>
            <a:ext cx="11432116" cy="1134396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Hybrid Inheritance</a:t>
            </a:r>
            <a:r>
              <a:rPr lang="en-US" sz="9600" dirty="0"/>
              <a:t/>
            </a:r>
            <a:br>
              <a:rPr lang="en-US" sz="9600" dirty="0"/>
            </a:br>
            <a:r>
              <a:rPr lang="en-GB" sz="2000" dirty="0"/>
              <a:t>Definition of Hybrid Inheritance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B0481E-A4A3-4D73-B538-83045D29F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2133601"/>
            <a:ext cx="11432116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inheritance in which the derivation of a class involves more than one form of any inheritance is called </a:t>
            </a:r>
            <a:r>
              <a:rPr lang="en-US" i="1" dirty="0"/>
              <a:t>Hybrid Inheritance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Basically C++ hybrid inheritance is combination of two or more types of inheritance. It can also be called multi path inheritance.</a:t>
            </a:r>
          </a:p>
        </p:txBody>
      </p:sp>
    </p:spTree>
    <p:extLst>
      <p:ext uri="{BB962C8B-B14F-4D97-AF65-F5344CB8AC3E}">
        <p14:creationId xmlns:p14="http://schemas.microsoft.com/office/powerpoint/2010/main" val="113765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A431A8-974A-44F3-A845-D46FC010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63826"/>
            <a:ext cx="11432116" cy="1134396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Hybrid Inheritance… </a:t>
            </a:r>
            <a:r>
              <a:rPr lang="en-US" sz="4400" dirty="0" err="1"/>
              <a:t>cntd</a:t>
            </a:r>
            <a:r>
              <a:rPr lang="en-US" sz="20200" dirty="0"/>
              <a:t/>
            </a:r>
            <a:br>
              <a:rPr lang="en-US" sz="20200" dirty="0"/>
            </a:br>
            <a:r>
              <a:rPr lang="en-GB" sz="1800" dirty="0"/>
              <a:t>Hybrid Inheritance: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US" sz="1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E80FC3B6-3564-4499-BD10-379D5B7AC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695" y="1703139"/>
            <a:ext cx="6573079" cy="34563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F6A06AE-0E25-4E05-AF9E-23DBE41F8184}"/>
              </a:ext>
            </a:extLst>
          </p:cNvPr>
          <p:cNvSpPr txBox="1"/>
          <p:nvPr/>
        </p:nvSpPr>
        <p:spPr>
          <a:xfrm>
            <a:off x="378885" y="5159446"/>
            <a:ext cx="114321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Above block diagram shows the hybrid combination of single inheritance and multiple inheritance. Hybrid inheritance is used in a situation where we need to apply more than one inheritance in a program.</a:t>
            </a:r>
          </a:p>
          <a:p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As in other inheritance, based on the visibility mode used or access specifier used while deriving, the properties of the base class are derived. Access specifier can be private, protected or public.</a:t>
            </a:r>
          </a:p>
        </p:txBody>
      </p:sp>
      <p:sp>
        <p:nvSpPr>
          <p:cNvPr id="7" name="Up Arrow 2"/>
          <p:cNvSpPr/>
          <p:nvPr/>
        </p:nvSpPr>
        <p:spPr>
          <a:xfrm>
            <a:off x="3410756" y="2425796"/>
            <a:ext cx="862885" cy="953037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132008 w 1088264"/>
              <a:gd name="connsiteY0" fmla="*/ 547352 h 965915"/>
              <a:gd name="connsiteX1" fmla="*/ 202842 w 1088264"/>
              <a:gd name="connsiteY1" fmla="*/ 0 h 965915"/>
              <a:gd name="connsiteX2" fmla="*/ 866104 w 1088264"/>
              <a:gd name="connsiteY2" fmla="*/ 212500 h 965915"/>
              <a:gd name="connsiteX3" fmla="*/ 495836 w 1088264"/>
              <a:gd name="connsiteY3" fmla="*/ 367047 h 965915"/>
              <a:gd name="connsiteX4" fmla="*/ 1088264 w 1088264"/>
              <a:gd name="connsiteY4" fmla="*/ 965915 h 965915"/>
              <a:gd name="connsiteX5" fmla="*/ 0 w 1088264"/>
              <a:gd name="connsiteY5" fmla="*/ 811368 h 965915"/>
              <a:gd name="connsiteX6" fmla="*/ 476518 w 1088264"/>
              <a:gd name="connsiteY6" fmla="*/ 392805 h 965915"/>
              <a:gd name="connsiteX7" fmla="*/ 132008 w 1088264"/>
              <a:gd name="connsiteY7" fmla="*/ 547352 h 965915"/>
              <a:gd name="connsiteX0" fmla="*/ 132008 w 866104"/>
              <a:gd name="connsiteY0" fmla="*/ 547352 h 811368"/>
              <a:gd name="connsiteX1" fmla="*/ 202842 w 866104"/>
              <a:gd name="connsiteY1" fmla="*/ 0 h 811368"/>
              <a:gd name="connsiteX2" fmla="*/ 866104 w 866104"/>
              <a:gd name="connsiteY2" fmla="*/ 212500 h 811368"/>
              <a:gd name="connsiteX3" fmla="*/ 495836 w 866104"/>
              <a:gd name="connsiteY3" fmla="*/ 367047 h 811368"/>
              <a:gd name="connsiteX4" fmla="*/ 45076 w 866104"/>
              <a:gd name="connsiteY4" fmla="*/ 785611 h 811368"/>
              <a:gd name="connsiteX5" fmla="*/ 0 w 866104"/>
              <a:gd name="connsiteY5" fmla="*/ 811368 h 811368"/>
              <a:gd name="connsiteX6" fmla="*/ 476518 w 866104"/>
              <a:gd name="connsiteY6" fmla="*/ 392805 h 811368"/>
              <a:gd name="connsiteX7" fmla="*/ 132008 w 866104"/>
              <a:gd name="connsiteY7" fmla="*/ 547352 h 811368"/>
              <a:gd name="connsiteX0" fmla="*/ 132008 w 1960808"/>
              <a:gd name="connsiteY0" fmla="*/ 547352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132008 w 1960808"/>
              <a:gd name="connsiteY7" fmla="*/ 547352 h 811368"/>
              <a:gd name="connsiteX0" fmla="*/ 93371 w 1960808"/>
              <a:gd name="connsiteY0" fmla="*/ 186743 h 811368"/>
              <a:gd name="connsiteX1" fmla="*/ 202842 w 1960808"/>
              <a:gd name="connsiteY1" fmla="*/ 0 h 811368"/>
              <a:gd name="connsiteX2" fmla="*/ 1960808 w 1960808"/>
              <a:gd name="connsiteY2" fmla="*/ 392805 h 811368"/>
              <a:gd name="connsiteX3" fmla="*/ 495836 w 1960808"/>
              <a:gd name="connsiteY3" fmla="*/ 367047 h 811368"/>
              <a:gd name="connsiteX4" fmla="*/ 45076 w 1960808"/>
              <a:gd name="connsiteY4" fmla="*/ 785611 h 811368"/>
              <a:gd name="connsiteX5" fmla="*/ 0 w 1960808"/>
              <a:gd name="connsiteY5" fmla="*/ 811368 h 811368"/>
              <a:gd name="connsiteX6" fmla="*/ 476518 w 1960808"/>
              <a:gd name="connsiteY6" fmla="*/ 392805 h 811368"/>
              <a:gd name="connsiteX7" fmla="*/ 93371 w 1960808"/>
              <a:gd name="connsiteY7" fmla="*/ 186743 h 811368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476518 w 1960808"/>
              <a:gd name="connsiteY6" fmla="*/ 354169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495836 w 1960808"/>
              <a:gd name="connsiteY3" fmla="*/ 328411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93371 w 1960808"/>
              <a:gd name="connsiteY0" fmla="*/ 148107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3371 w 1960808"/>
              <a:gd name="connsiteY7" fmla="*/ 148107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994892 w 1960808"/>
              <a:gd name="connsiteY7" fmla="*/ 64394 h 772732"/>
              <a:gd name="connsiteX8" fmla="*/ 801709 w 1960808"/>
              <a:gd name="connsiteY8" fmla="*/ 96592 h 772732"/>
              <a:gd name="connsiteX0" fmla="*/ 801709 w 1960808"/>
              <a:gd name="connsiteY0" fmla="*/ 96592 h 772732"/>
              <a:gd name="connsiteX1" fmla="*/ 1671034 w 1960808"/>
              <a:gd name="connsiteY1" fmla="*/ 0 h 772732"/>
              <a:gd name="connsiteX2" fmla="*/ 1960808 w 1960808"/>
              <a:gd name="connsiteY2" fmla="*/ 354169 h 772732"/>
              <a:gd name="connsiteX3" fmla="*/ 1397357 w 1960808"/>
              <a:gd name="connsiteY3" fmla="*/ 186743 h 772732"/>
              <a:gd name="connsiteX4" fmla="*/ 45076 w 1960808"/>
              <a:gd name="connsiteY4" fmla="*/ 746975 h 772732"/>
              <a:gd name="connsiteX5" fmla="*/ 0 w 1960808"/>
              <a:gd name="connsiteY5" fmla="*/ 772732 h 772732"/>
              <a:gd name="connsiteX6" fmla="*/ 1352282 w 1960808"/>
              <a:gd name="connsiteY6" fmla="*/ 199622 h 772732"/>
              <a:gd name="connsiteX7" fmla="*/ 801709 w 1960808"/>
              <a:gd name="connsiteY7" fmla="*/ 90151 h 772732"/>
              <a:gd name="connsiteX8" fmla="*/ 801709 w 1960808"/>
              <a:gd name="connsiteY8" fmla="*/ 96592 h 772732"/>
              <a:gd name="connsiteX0" fmla="*/ 756633 w 2504941"/>
              <a:gd name="connsiteY0" fmla="*/ 96592 h 785611"/>
              <a:gd name="connsiteX1" fmla="*/ 1625958 w 2504941"/>
              <a:gd name="connsiteY1" fmla="*/ 0 h 785611"/>
              <a:gd name="connsiteX2" fmla="*/ 1915732 w 2504941"/>
              <a:gd name="connsiteY2" fmla="*/ 354169 h 785611"/>
              <a:gd name="connsiteX3" fmla="*/ 1352281 w 2504941"/>
              <a:gd name="connsiteY3" fmla="*/ 186743 h 785611"/>
              <a:gd name="connsiteX4" fmla="*/ 0 w 2504941"/>
              <a:gd name="connsiteY4" fmla="*/ 746975 h 785611"/>
              <a:gd name="connsiteX5" fmla="*/ 2504941 w 2504941"/>
              <a:gd name="connsiteY5" fmla="*/ 785611 h 785611"/>
              <a:gd name="connsiteX6" fmla="*/ 1307206 w 2504941"/>
              <a:gd name="connsiteY6" fmla="*/ 199622 h 785611"/>
              <a:gd name="connsiteX7" fmla="*/ 756633 w 2504941"/>
              <a:gd name="connsiteY7" fmla="*/ 90151 h 785611"/>
              <a:gd name="connsiteX8" fmla="*/ 756633 w 2504941"/>
              <a:gd name="connsiteY8" fmla="*/ 96592 h 785611"/>
              <a:gd name="connsiteX0" fmla="*/ 0 w 1754747"/>
              <a:gd name="connsiteY0" fmla="*/ 96592 h 824248"/>
              <a:gd name="connsiteX1" fmla="*/ 869325 w 1754747"/>
              <a:gd name="connsiteY1" fmla="*/ 0 h 824248"/>
              <a:gd name="connsiteX2" fmla="*/ 1159099 w 1754747"/>
              <a:gd name="connsiteY2" fmla="*/ 354169 h 824248"/>
              <a:gd name="connsiteX3" fmla="*/ 595648 w 1754747"/>
              <a:gd name="connsiteY3" fmla="*/ 186743 h 824248"/>
              <a:gd name="connsiteX4" fmla="*/ 1754747 w 1754747"/>
              <a:gd name="connsiteY4" fmla="*/ 824248 h 824248"/>
              <a:gd name="connsiteX5" fmla="*/ 1748308 w 1754747"/>
              <a:gd name="connsiteY5" fmla="*/ 785611 h 824248"/>
              <a:gd name="connsiteX6" fmla="*/ 550573 w 1754747"/>
              <a:gd name="connsiteY6" fmla="*/ 199622 h 824248"/>
              <a:gd name="connsiteX7" fmla="*/ 0 w 1754747"/>
              <a:gd name="connsiteY7" fmla="*/ 90151 h 824248"/>
              <a:gd name="connsiteX8" fmla="*/ 0 w 1754747"/>
              <a:gd name="connsiteY8" fmla="*/ 96592 h 824248"/>
              <a:gd name="connsiteX0" fmla="*/ 0 w 1754747"/>
              <a:gd name="connsiteY0" fmla="*/ 96592 h 824248"/>
              <a:gd name="connsiteX1" fmla="*/ 869325 w 1754747"/>
              <a:gd name="connsiteY1" fmla="*/ 0 h 824248"/>
              <a:gd name="connsiteX2" fmla="*/ 1159099 w 1754747"/>
              <a:gd name="connsiteY2" fmla="*/ 354169 h 824248"/>
              <a:gd name="connsiteX3" fmla="*/ 595648 w 1754747"/>
              <a:gd name="connsiteY3" fmla="*/ 186743 h 824248"/>
              <a:gd name="connsiteX4" fmla="*/ 1754747 w 1754747"/>
              <a:gd name="connsiteY4" fmla="*/ 824248 h 824248"/>
              <a:gd name="connsiteX5" fmla="*/ 1748308 w 1754747"/>
              <a:gd name="connsiteY5" fmla="*/ 785611 h 824248"/>
              <a:gd name="connsiteX6" fmla="*/ 1709672 w 1754747"/>
              <a:gd name="connsiteY6" fmla="*/ 212501 h 824248"/>
              <a:gd name="connsiteX7" fmla="*/ 0 w 1754747"/>
              <a:gd name="connsiteY7" fmla="*/ 90151 h 824248"/>
              <a:gd name="connsiteX8" fmla="*/ 0 w 1754747"/>
              <a:gd name="connsiteY8" fmla="*/ 96592 h 824248"/>
              <a:gd name="connsiteX0" fmla="*/ 0 w 2421229"/>
              <a:gd name="connsiteY0" fmla="*/ 96592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595648 w 2421229"/>
              <a:gd name="connsiteY3" fmla="*/ 186743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0 w 2421229"/>
              <a:gd name="connsiteY8" fmla="*/ 96592 h 824248"/>
              <a:gd name="connsiteX0" fmla="*/ 0 w 2421229"/>
              <a:gd name="connsiteY0" fmla="*/ 96592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1728989 w 2421229"/>
              <a:gd name="connsiteY3" fmla="*/ 212501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0 w 2421229"/>
              <a:gd name="connsiteY8" fmla="*/ 96592 h 824248"/>
              <a:gd name="connsiteX0" fmla="*/ 1442434 w 2421229"/>
              <a:gd name="connsiteY0" fmla="*/ 225381 h 824248"/>
              <a:gd name="connsiteX1" fmla="*/ 869325 w 2421229"/>
              <a:gd name="connsiteY1" fmla="*/ 0 h 824248"/>
              <a:gd name="connsiteX2" fmla="*/ 2421229 w 2421229"/>
              <a:gd name="connsiteY2" fmla="*/ 173865 h 824248"/>
              <a:gd name="connsiteX3" fmla="*/ 1728989 w 2421229"/>
              <a:gd name="connsiteY3" fmla="*/ 212501 h 824248"/>
              <a:gd name="connsiteX4" fmla="*/ 1754747 w 2421229"/>
              <a:gd name="connsiteY4" fmla="*/ 824248 h 824248"/>
              <a:gd name="connsiteX5" fmla="*/ 1748308 w 2421229"/>
              <a:gd name="connsiteY5" fmla="*/ 785611 h 824248"/>
              <a:gd name="connsiteX6" fmla="*/ 1709672 w 2421229"/>
              <a:gd name="connsiteY6" fmla="*/ 212501 h 824248"/>
              <a:gd name="connsiteX7" fmla="*/ 0 w 2421229"/>
              <a:gd name="connsiteY7" fmla="*/ 90151 h 824248"/>
              <a:gd name="connsiteX8" fmla="*/ 1442434 w 2421229"/>
              <a:gd name="connsiteY8" fmla="*/ 225381 h 824248"/>
              <a:gd name="connsiteX0" fmla="*/ 1442434 w 2421229"/>
              <a:gd name="connsiteY0" fmla="*/ 354170 h 953037"/>
              <a:gd name="connsiteX1" fmla="*/ 1590542 w 2421229"/>
              <a:gd name="connsiteY1" fmla="*/ 0 h 953037"/>
              <a:gd name="connsiteX2" fmla="*/ 2421229 w 2421229"/>
              <a:gd name="connsiteY2" fmla="*/ 302654 h 953037"/>
              <a:gd name="connsiteX3" fmla="*/ 1728989 w 2421229"/>
              <a:gd name="connsiteY3" fmla="*/ 341290 h 953037"/>
              <a:gd name="connsiteX4" fmla="*/ 1754747 w 2421229"/>
              <a:gd name="connsiteY4" fmla="*/ 953037 h 953037"/>
              <a:gd name="connsiteX5" fmla="*/ 1748308 w 2421229"/>
              <a:gd name="connsiteY5" fmla="*/ 914400 h 953037"/>
              <a:gd name="connsiteX6" fmla="*/ 1709672 w 2421229"/>
              <a:gd name="connsiteY6" fmla="*/ 341290 h 953037"/>
              <a:gd name="connsiteX7" fmla="*/ 0 w 2421229"/>
              <a:gd name="connsiteY7" fmla="*/ 218940 h 953037"/>
              <a:gd name="connsiteX8" fmla="*/ 1442434 w 2421229"/>
              <a:gd name="connsiteY8" fmla="*/ 354170 h 953037"/>
              <a:gd name="connsiteX0" fmla="*/ 38637 w 1017432"/>
              <a:gd name="connsiteY0" fmla="*/ 354170 h 953037"/>
              <a:gd name="connsiteX1" fmla="*/ 186745 w 1017432"/>
              <a:gd name="connsiteY1" fmla="*/ 0 h 953037"/>
              <a:gd name="connsiteX2" fmla="*/ 1017432 w 1017432"/>
              <a:gd name="connsiteY2" fmla="*/ 302654 h 953037"/>
              <a:gd name="connsiteX3" fmla="*/ 325192 w 1017432"/>
              <a:gd name="connsiteY3" fmla="*/ 341290 h 953037"/>
              <a:gd name="connsiteX4" fmla="*/ 350950 w 1017432"/>
              <a:gd name="connsiteY4" fmla="*/ 953037 h 953037"/>
              <a:gd name="connsiteX5" fmla="*/ 344511 w 1017432"/>
              <a:gd name="connsiteY5" fmla="*/ 914400 h 953037"/>
              <a:gd name="connsiteX6" fmla="*/ 305875 w 1017432"/>
              <a:gd name="connsiteY6" fmla="*/ 341290 h 953037"/>
              <a:gd name="connsiteX7" fmla="*/ 0 w 1017432"/>
              <a:gd name="connsiteY7" fmla="*/ 334850 h 953037"/>
              <a:gd name="connsiteX8" fmla="*/ 38637 w 1017432"/>
              <a:gd name="connsiteY8" fmla="*/ 354170 h 953037"/>
              <a:gd name="connsiteX0" fmla="*/ 0 w 1159099"/>
              <a:gd name="connsiteY0" fmla="*/ 354170 h 953037"/>
              <a:gd name="connsiteX1" fmla="*/ 328412 w 1159099"/>
              <a:gd name="connsiteY1" fmla="*/ 0 h 953037"/>
              <a:gd name="connsiteX2" fmla="*/ 1159099 w 1159099"/>
              <a:gd name="connsiteY2" fmla="*/ 302654 h 953037"/>
              <a:gd name="connsiteX3" fmla="*/ 466859 w 1159099"/>
              <a:gd name="connsiteY3" fmla="*/ 341290 h 953037"/>
              <a:gd name="connsiteX4" fmla="*/ 492617 w 1159099"/>
              <a:gd name="connsiteY4" fmla="*/ 953037 h 953037"/>
              <a:gd name="connsiteX5" fmla="*/ 486178 w 1159099"/>
              <a:gd name="connsiteY5" fmla="*/ 914400 h 953037"/>
              <a:gd name="connsiteX6" fmla="*/ 447542 w 1159099"/>
              <a:gd name="connsiteY6" fmla="*/ 341290 h 953037"/>
              <a:gd name="connsiteX7" fmla="*/ 141667 w 1159099"/>
              <a:gd name="connsiteY7" fmla="*/ 334850 h 953037"/>
              <a:gd name="connsiteX8" fmla="*/ 0 w 1159099"/>
              <a:gd name="connsiteY8" fmla="*/ 354170 h 953037"/>
              <a:gd name="connsiteX0" fmla="*/ 0 w 862885"/>
              <a:gd name="connsiteY0" fmla="*/ 354170 h 953037"/>
              <a:gd name="connsiteX1" fmla="*/ 328412 w 862885"/>
              <a:gd name="connsiteY1" fmla="*/ 0 h 953037"/>
              <a:gd name="connsiteX2" fmla="*/ 862885 w 862885"/>
              <a:gd name="connsiteY2" fmla="*/ 354170 h 953037"/>
              <a:gd name="connsiteX3" fmla="*/ 466859 w 862885"/>
              <a:gd name="connsiteY3" fmla="*/ 341290 h 953037"/>
              <a:gd name="connsiteX4" fmla="*/ 492617 w 862885"/>
              <a:gd name="connsiteY4" fmla="*/ 953037 h 953037"/>
              <a:gd name="connsiteX5" fmla="*/ 486178 w 862885"/>
              <a:gd name="connsiteY5" fmla="*/ 914400 h 953037"/>
              <a:gd name="connsiteX6" fmla="*/ 447542 w 862885"/>
              <a:gd name="connsiteY6" fmla="*/ 341290 h 953037"/>
              <a:gd name="connsiteX7" fmla="*/ 141667 w 862885"/>
              <a:gd name="connsiteY7" fmla="*/ 334850 h 953037"/>
              <a:gd name="connsiteX8" fmla="*/ 0 w 862885"/>
              <a:gd name="connsiteY8" fmla="*/ 354170 h 953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2885" h="953037">
                <a:moveTo>
                  <a:pt x="0" y="354170"/>
                </a:moveTo>
                <a:lnTo>
                  <a:pt x="328412" y="0"/>
                </a:lnTo>
                <a:lnTo>
                  <a:pt x="862885" y="354170"/>
                </a:lnTo>
                <a:lnTo>
                  <a:pt x="466859" y="341290"/>
                </a:lnTo>
                <a:lnTo>
                  <a:pt x="492617" y="953037"/>
                </a:lnTo>
                <a:lnTo>
                  <a:pt x="486178" y="914400"/>
                </a:lnTo>
                <a:lnTo>
                  <a:pt x="447542" y="341290"/>
                </a:lnTo>
                <a:lnTo>
                  <a:pt x="141667" y="334850"/>
                </a:lnTo>
                <a:lnTo>
                  <a:pt x="0" y="354170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2"/>
          <p:cNvSpPr/>
          <p:nvPr/>
        </p:nvSpPr>
        <p:spPr>
          <a:xfrm>
            <a:off x="4099776" y="3850576"/>
            <a:ext cx="1400577" cy="502276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0 w 1207395"/>
              <a:gd name="connsiteY0" fmla="*/ 547352 h 965915"/>
              <a:gd name="connsiteX1" fmla="*/ 70834 w 1207395"/>
              <a:gd name="connsiteY1" fmla="*/ 0 h 965915"/>
              <a:gd name="connsiteX2" fmla="*/ 734096 w 1207395"/>
              <a:gd name="connsiteY2" fmla="*/ 212500 h 965915"/>
              <a:gd name="connsiteX3" fmla="*/ 363828 w 1207395"/>
              <a:gd name="connsiteY3" fmla="*/ 367047 h 965915"/>
              <a:gd name="connsiteX4" fmla="*/ 956256 w 1207395"/>
              <a:gd name="connsiteY4" fmla="*/ 965915 h 965915"/>
              <a:gd name="connsiteX5" fmla="*/ 1207395 w 1207395"/>
              <a:gd name="connsiteY5" fmla="*/ 540912 h 965915"/>
              <a:gd name="connsiteX6" fmla="*/ 344510 w 1207395"/>
              <a:gd name="connsiteY6" fmla="*/ 392805 h 965915"/>
              <a:gd name="connsiteX7" fmla="*/ 0 w 1207395"/>
              <a:gd name="connsiteY7" fmla="*/ 547352 h 965915"/>
              <a:gd name="connsiteX0" fmla="*/ 0 w 1226712"/>
              <a:gd name="connsiteY0" fmla="*/ 547352 h 566670"/>
              <a:gd name="connsiteX1" fmla="*/ 70834 w 1226712"/>
              <a:gd name="connsiteY1" fmla="*/ 0 h 566670"/>
              <a:gd name="connsiteX2" fmla="*/ 734096 w 1226712"/>
              <a:gd name="connsiteY2" fmla="*/ 212500 h 566670"/>
              <a:gd name="connsiteX3" fmla="*/ 363828 w 1226712"/>
              <a:gd name="connsiteY3" fmla="*/ 367047 h 566670"/>
              <a:gd name="connsiteX4" fmla="*/ 1226712 w 1226712"/>
              <a:gd name="connsiteY4" fmla="*/ 566670 h 566670"/>
              <a:gd name="connsiteX5" fmla="*/ 1207395 w 1226712"/>
              <a:gd name="connsiteY5" fmla="*/ 540912 h 566670"/>
              <a:gd name="connsiteX6" fmla="*/ 344510 w 1226712"/>
              <a:gd name="connsiteY6" fmla="*/ 392805 h 566670"/>
              <a:gd name="connsiteX7" fmla="*/ 0 w 1226712"/>
              <a:gd name="connsiteY7" fmla="*/ 547352 h 566670"/>
              <a:gd name="connsiteX0" fmla="*/ 122349 w 1155878"/>
              <a:gd name="connsiteY0" fmla="*/ 637504 h 637504"/>
              <a:gd name="connsiteX1" fmla="*/ 0 w 1155878"/>
              <a:gd name="connsiteY1" fmla="*/ 0 h 637504"/>
              <a:gd name="connsiteX2" fmla="*/ 663262 w 1155878"/>
              <a:gd name="connsiteY2" fmla="*/ 212500 h 637504"/>
              <a:gd name="connsiteX3" fmla="*/ 292994 w 1155878"/>
              <a:gd name="connsiteY3" fmla="*/ 367047 h 637504"/>
              <a:gd name="connsiteX4" fmla="*/ 1155878 w 1155878"/>
              <a:gd name="connsiteY4" fmla="*/ 566670 h 637504"/>
              <a:gd name="connsiteX5" fmla="*/ 1136561 w 1155878"/>
              <a:gd name="connsiteY5" fmla="*/ 540912 h 637504"/>
              <a:gd name="connsiteX6" fmla="*/ 273676 w 1155878"/>
              <a:gd name="connsiteY6" fmla="*/ 392805 h 637504"/>
              <a:gd name="connsiteX7" fmla="*/ 122349 w 1155878"/>
              <a:gd name="connsiteY7" fmla="*/ 637504 h 637504"/>
              <a:gd name="connsiteX0" fmla="*/ 122349 w 1155878"/>
              <a:gd name="connsiteY0" fmla="*/ 637504 h 637504"/>
              <a:gd name="connsiteX1" fmla="*/ 0 w 1155878"/>
              <a:gd name="connsiteY1" fmla="*/ 0 h 637504"/>
              <a:gd name="connsiteX2" fmla="*/ 470079 w 1155878"/>
              <a:gd name="connsiteY2" fmla="*/ 96590 h 637504"/>
              <a:gd name="connsiteX3" fmla="*/ 292994 w 1155878"/>
              <a:gd name="connsiteY3" fmla="*/ 367047 h 637504"/>
              <a:gd name="connsiteX4" fmla="*/ 1155878 w 1155878"/>
              <a:gd name="connsiteY4" fmla="*/ 566670 h 637504"/>
              <a:gd name="connsiteX5" fmla="*/ 1136561 w 1155878"/>
              <a:gd name="connsiteY5" fmla="*/ 540912 h 637504"/>
              <a:gd name="connsiteX6" fmla="*/ 273676 w 1155878"/>
              <a:gd name="connsiteY6" fmla="*/ 392805 h 637504"/>
              <a:gd name="connsiteX7" fmla="*/ 122349 w 1155878"/>
              <a:gd name="connsiteY7" fmla="*/ 637504 h 637504"/>
              <a:gd name="connsiteX0" fmla="*/ 367048 w 1400577"/>
              <a:gd name="connsiteY0" fmla="*/ 573110 h 573110"/>
              <a:gd name="connsiteX1" fmla="*/ 0 w 1400577"/>
              <a:gd name="connsiteY1" fmla="*/ 0 h 573110"/>
              <a:gd name="connsiteX2" fmla="*/ 714778 w 1400577"/>
              <a:gd name="connsiteY2" fmla="*/ 32196 h 573110"/>
              <a:gd name="connsiteX3" fmla="*/ 537693 w 1400577"/>
              <a:gd name="connsiteY3" fmla="*/ 302653 h 573110"/>
              <a:gd name="connsiteX4" fmla="*/ 1400577 w 1400577"/>
              <a:gd name="connsiteY4" fmla="*/ 502276 h 573110"/>
              <a:gd name="connsiteX5" fmla="*/ 1381260 w 1400577"/>
              <a:gd name="connsiteY5" fmla="*/ 476518 h 573110"/>
              <a:gd name="connsiteX6" fmla="*/ 518375 w 1400577"/>
              <a:gd name="connsiteY6" fmla="*/ 328411 h 573110"/>
              <a:gd name="connsiteX7" fmla="*/ 367048 w 1400577"/>
              <a:gd name="connsiteY7" fmla="*/ 573110 h 573110"/>
              <a:gd name="connsiteX0" fmla="*/ 367048 w 1400577"/>
              <a:gd name="connsiteY0" fmla="*/ 573110 h 573110"/>
              <a:gd name="connsiteX1" fmla="*/ 0 w 1400577"/>
              <a:gd name="connsiteY1" fmla="*/ 0 h 573110"/>
              <a:gd name="connsiteX2" fmla="*/ 714778 w 1400577"/>
              <a:gd name="connsiteY2" fmla="*/ 32196 h 573110"/>
              <a:gd name="connsiteX3" fmla="*/ 537693 w 1400577"/>
              <a:gd name="connsiteY3" fmla="*/ 302653 h 573110"/>
              <a:gd name="connsiteX4" fmla="*/ 1400577 w 1400577"/>
              <a:gd name="connsiteY4" fmla="*/ 502276 h 573110"/>
              <a:gd name="connsiteX5" fmla="*/ 1381260 w 1400577"/>
              <a:gd name="connsiteY5" fmla="*/ 476518 h 573110"/>
              <a:gd name="connsiteX6" fmla="*/ 505497 w 1400577"/>
              <a:gd name="connsiteY6" fmla="*/ 238259 h 573110"/>
              <a:gd name="connsiteX7" fmla="*/ 367048 w 1400577"/>
              <a:gd name="connsiteY7" fmla="*/ 573110 h 573110"/>
              <a:gd name="connsiteX0" fmla="*/ 367048 w 1400577"/>
              <a:gd name="connsiteY0" fmla="*/ 573110 h 573110"/>
              <a:gd name="connsiteX1" fmla="*/ 0 w 1400577"/>
              <a:gd name="connsiteY1" fmla="*/ 0 h 573110"/>
              <a:gd name="connsiteX2" fmla="*/ 714778 w 1400577"/>
              <a:gd name="connsiteY2" fmla="*/ 32196 h 573110"/>
              <a:gd name="connsiteX3" fmla="*/ 537693 w 1400577"/>
              <a:gd name="connsiteY3" fmla="*/ 302653 h 573110"/>
              <a:gd name="connsiteX4" fmla="*/ 1400577 w 1400577"/>
              <a:gd name="connsiteY4" fmla="*/ 502276 h 573110"/>
              <a:gd name="connsiteX5" fmla="*/ 1381260 w 1400577"/>
              <a:gd name="connsiteY5" fmla="*/ 476518 h 573110"/>
              <a:gd name="connsiteX6" fmla="*/ 479740 w 1400577"/>
              <a:gd name="connsiteY6" fmla="*/ 212501 h 573110"/>
              <a:gd name="connsiteX7" fmla="*/ 367048 w 1400577"/>
              <a:gd name="connsiteY7" fmla="*/ 573110 h 573110"/>
              <a:gd name="connsiteX0" fmla="*/ 367048 w 1400577"/>
              <a:gd name="connsiteY0" fmla="*/ 573110 h 573110"/>
              <a:gd name="connsiteX1" fmla="*/ 0 w 1400577"/>
              <a:gd name="connsiteY1" fmla="*/ 0 h 573110"/>
              <a:gd name="connsiteX2" fmla="*/ 714778 w 1400577"/>
              <a:gd name="connsiteY2" fmla="*/ 32196 h 573110"/>
              <a:gd name="connsiteX3" fmla="*/ 473299 w 1400577"/>
              <a:gd name="connsiteY3" fmla="*/ 225380 h 573110"/>
              <a:gd name="connsiteX4" fmla="*/ 1400577 w 1400577"/>
              <a:gd name="connsiteY4" fmla="*/ 502276 h 573110"/>
              <a:gd name="connsiteX5" fmla="*/ 1381260 w 1400577"/>
              <a:gd name="connsiteY5" fmla="*/ 476518 h 573110"/>
              <a:gd name="connsiteX6" fmla="*/ 479740 w 1400577"/>
              <a:gd name="connsiteY6" fmla="*/ 212501 h 573110"/>
              <a:gd name="connsiteX7" fmla="*/ 367048 w 1400577"/>
              <a:gd name="connsiteY7" fmla="*/ 573110 h 573110"/>
              <a:gd name="connsiteX0" fmla="*/ 264017 w 1400577"/>
              <a:gd name="connsiteY0" fmla="*/ 457200 h 502276"/>
              <a:gd name="connsiteX1" fmla="*/ 0 w 1400577"/>
              <a:gd name="connsiteY1" fmla="*/ 0 h 502276"/>
              <a:gd name="connsiteX2" fmla="*/ 714778 w 1400577"/>
              <a:gd name="connsiteY2" fmla="*/ 32196 h 502276"/>
              <a:gd name="connsiteX3" fmla="*/ 473299 w 1400577"/>
              <a:gd name="connsiteY3" fmla="*/ 225380 h 502276"/>
              <a:gd name="connsiteX4" fmla="*/ 1400577 w 1400577"/>
              <a:gd name="connsiteY4" fmla="*/ 502276 h 502276"/>
              <a:gd name="connsiteX5" fmla="*/ 1381260 w 1400577"/>
              <a:gd name="connsiteY5" fmla="*/ 476518 h 502276"/>
              <a:gd name="connsiteX6" fmla="*/ 479740 w 1400577"/>
              <a:gd name="connsiteY6" fmla="*/ 212501 h 502276"/>
              <a:gd name="connsiteX7" fmla="*/ 264017 w 1400577"/>
              <a:gd name="connsiteY7" fmla="*/ 457200 h 502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00577" h="502276">
                <a:moveTo>
                  <a:pt x="264017" y="457200"/>
                </a:moveTo>
                <a:lnTo>
                  <a:pt x="0" y="0"/>
                </a:lnTo>
                <a:lnTo>
                  <a:pt x="714778" y="32196"/>
                </a:lnTo>
                <a:lnTo>
                  <a:pt x="473299" y="225380"/>
                </a:lnTo>
                <a:lnTo>
                  <a:pt x="1400577" y="502276"/>
                </a:lnTo>
                <a:lnTo>
                  <a:pt x="1381260" y="476518"/>
                </a:lnTo>
                <a:lnTo>
                  <a:pt x="479740" y="212501"/>
                </a:lnTo>
                <a:lnTo>
                  <a:pt x="264017" y="457200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2"/>
          <p:cNvSpPr/>
          <p:nvPr/>
        </p:nvSpPr>
        <p:spPr>
          <a:xfrm>
            <a:off x="5865535" y="3850576"/>
            <a:ext cx="797107" cy="547559"/>
          </a:xfrm>
          <a:custGeom>
            <a:avLst/>
            <a:gdLst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473299 w 1893194"/>
              <a:gd name="connsiteY6" fmla="*/ 431442 h 862884"/>
              <a:gd name="connsiteX7" fmla="*/ 0 w 1893194"/>
              <a:gd name="connsiteY7" fmla="*/ 431442 h 862884"/>
              <a:gd name="connsiteX0" fmla="*/ 0 w 1893194"/>
              <a:gd name="connsiteY0" fmla="*/ 431442 h 862884"/>
              <a:gd name="connsiteX1" fmla="*/ 946597 w 1893194"/>
              <a:gd name="connsiteY1" fmla="*/ 0 h 862884"/>
              <a:gd name="connsiteX2" fmla="*/ 1893194 w 1893194"/>
              <a:gd name="connsiteY2" fmla="*/ 431442 h 862884"/>
              <a:gd name="connsiteX3" fmla="*/ 1419896 w 1893194"/>
              <a:gd name="connsiteY3" fmla="*/ 431442 h 862884"/>
              <a:gd name="connsiteX4" fmla="*/ 1419896 w 1893194"/>
              <a:gd name="connsiteY4" fmla="*/ 862884 h 862884"/>
              <a:gd name="connsiteX5" fmla="*/ 473299 w 1893194"/>
              <a:gd name="connsiteY5" fmla="*/ 862884 h 862884"/>
              <a:gd name="connsiteX6" fmla="*/ 936938 w 1893194"/>
              <a:gd name="connsiteY6" fmla="*/ 418563 h 862884"/>
              <a:gd name="connsiteX7" fmla="*/ 0 w 1893194"/>
              <a:gd name="connsiteY7" fmla="*/ 431442 h 86288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1419896 w 1893194"/>
              <a:gd name="connsiteY3" fmla="*/ 431442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1419896 w 1893194"/>
              <a:gd name="connsiteY4" fmla="*/ 862884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924059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956256 w 1893194"/>
              <a:gd name="connsiteY4" fmla="*/ 940158 h 991673"/>
              <a:gd name="connsiteX5" fmla="*/ 962696 w 1893194"/>
              <a:gd name="connsiteY5" fmla="*/ 991673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893194"/>
              <a:gd name="connsiteY0" fmla="*/ 431442 h 978794"/>
              <a:gd name="connsiteX1" fmla="*/ 946597 w 1893194"/>
              <a:gd name="connsiteY1" fmla="*/ 0 h 978794"/>
              <a:gd name="connsiteX2" fmla="*/ 1893194 w 1893194"/>
              <a:gd name="connsiteY2" fmla="*/ 431442 h 978794"/>
              <a:gd name="connsiteX3" fmla="*/ 956256 w 1893194"/>
              <a:gd name="connsiteY3" fmla="*/ 392805 h 978794"/>
              <a:gd name="connsiteX4" fmla="*/ 956256 w 1893194"/>
              <a:gd name="connsiteY4" fmla="*/ 940158 h 978794"/>
              <a:gd name="connsiteX5" fmla="*/ 1555124 w 1893194"/>
              <a:gd name="connsiteY5" fmla="*/ 978794 h 978794"/>
              <a:gd name="connsiteX6" fmla="*/ 936938 w 1893194"/>
              <a:gd name="connsiteY6" fmla="*/ 418563 h 978794"/>
              <a:gd name="connsiteX7" fmla="*/ 0 w 1893194"/>
              <a:gd name="connsiteY7" fmla="*/ 431442 h 978794"/>
              <a:gd name="connsiteX0" fmla="*/ 0 w 1893194"/>
              <a:gd name="connsiteY0" fmla="*/ 431442 h 991673"/>
              <a:gd name="connsiteX1" fmla="*/ 946597 w 1893194"/>
              <a:gd name="connsiteY1" fmla="*/ 0 h 991673"/>
              <a:gd name="connsiteX2" fmla="*/ 1893194 w 1893194"/>
              <a:gd name="connsiteY2" fmla="*/ 431442 h 991673"/>
              <a:gd name="connsiteX3" fmla="*/ 956256 w 1893194"/>
              <a:gd name="connsiteY3" fmla="*/ 392805 h 991673"/>
              <a:gd name="connsiteX4" fmla="*/ 1548684 w 1893194"/>
              <a:gd name="connsiteY4" fmla="*/ 991673 h 991673"/>
              <a:gd name="connsiteX5" fmla="*/ 1555124 w 1893194"/>
              <a:gd name="connsiteY5" fmla="*/ 978794 h 991673"/>
              <a:gd name="connsiteX6" fmla="*/ 936938 w 1893194"/>
              <a:gd name="connsiteY6" fmla="*/ 418563 h 991673"/>
              <a:gd name="connsiteX7" fmla="*/ 0 w 1893194"/>
              <a:gd name="connsiteY7" fmla="*/ 431442 h 991673"/>
              <a:gd name="connsiteX0" fmla="*/ 0 w 1300766"/>
              <a:gd name="connsiteY0" fmla="*/ 573110 h 991673"/>
              <a:gd name="connsiteX1" fmla="*/ 354169 w 1300766"/>
              <a:gd name="connsiteY1" fmla="*/ 0 h 991673"/>
              <a:gd name="connsiteX2" fmla="*/ 1300766 w 1300766"/>
              <a:gd name="connsiteY2" fmla="*/ 431442 h 991673"/>
              <a:gd name="connsiteX3" fmla="*/ 363828 w 1300766"/>
              <a:gd name="connsiteY3" fmla="*/ 392805 h 991673"/>
              <a:gd name="connsiteX4" fmla="*/ 956256 w 1300766"/>
              <a:gd name="connsiteY4" fmla="*/ 991673 h 991673"/>
              <a:gd name="connsiteX5" fmla="*/ 962696 w 1300766"/>
              <a:gd name="connsiteY5" fmla="*/ 978794 h 991673"/>
              <a:gd name="connsiteX6" fmla="*/ 344510 w 1300766"/>
              <a:gd name="connsiteY6" fmla="*/ 418563 h 991673"/>
              <a:gd name="connsiteX7" fmla="*/ 0 w 1300766"/>
              <a:gd name="connsiteY7" fmla="*/ 573110 h 991673"/>
              <a:gd name="connsiteX0" fmla="*/ 0 w 1300766"/>
              <a:gd name="connsiteY0" fmla="*/ 547352 h 965915"/>
              <a:gd name="connsiteX1" fmla="*/ 70834 w 1300766"/>
              <a:gd name="connsiteY1" fmla="*/ 0 h 965915"/>
              <a:gd name="connsiteX2" fmla="*/ 1300766 w 1300766"/>
              <a:gd name="connsiteY2" fmla="*/ 405684 h 965915"/>
              <a:gd name="connsiteX3" fmla="*/ 363828 w 1300766"/>
              <a:gd name="connsiteY3" fmla="*/ 367047 h 965915"/>
              <a:gd name="connsiteX4" fmla="*/ 956256 w 1300766"/>
              <a:gd name="connsiteY4" fmla="*/ 965915 h 965915"/>
              <a:gd name="connsiteX5" fmla="*/ 962696 w 1300766"/>
              <a:gd name="connsiteY5" fmla="*/ 953036 h 965915"/>
              <a:gd name="connsiteX6" fmla="*/ 344510 w 1300766"/>
              <a:gd name="connsiteY6" fmla="*/ 392805 h 965915"/>
              <a:gd name="connsiteX7" fmla="*/ 0 w 1300766"/>
              <a:gd name="connsiteY7" fmla="*/ 547352 h 965915"/>
              <a:gd name="connsiteX0" fmla="*/ 0 w 962696"/>
              <a:gd name="connsiteY0" fmla="*/ 547352 h 965915"/>
              <a:gd name="connsiteX1" fmla="*/ 70834 w 962696"/>
              <a:gd name="connsiteY1" fmla="*/ 0 h 965915"/>
              <a:gd name="connsiteX2" fmla="*/ 734096 w 962696"/>
              <a:gd name="connsiteY2" fmla="*/ 212500 h 965915"/>
              <a:gd name="connsiteX3" fmla="*/ 363828 w 962696"/>
              <a:gd name="connsiteY3" fmla="*/ 367047 h 965915"/>
              <a:gd name="connsiteX4" fmla="*/ 956256 w 962696"/>
              <a:gd name="connsiteY4" fmla="*/ 965915 h 965915"/>
              <a:gd name="connsiteX5" fmla="*/ 962696 w 962696"/>
              <a:gd name="connsiteY5" fmla="*/ 953036 h 965915"/>
              <a:gd name="connsiteX6" fmla="*/ 344510 w 962696"/>
              <a:gd name="connsiteY6" fmla="*/ 392805 h 965915"/>
              <a:gd name="connsiteX7" fmla="*/ 0 w 962696"/>
              <a:gd name="connsiteY7" fmla="*/ 547352 h 965915"/>
              <a:gd name="connsiteX0" fmla="*/ 0 w 956256"/>
              <a:gd name="connsiteY0" fmla="*/ 547352 h 1056067"/>
              <a:gd name="connsiteX1" fmla="*/ 70834 w 956256"/>
              <a:gd name="connsiteY1" fmla="*/ 0 h 1056067"/>
              <a:gd name="connsiteX2" fmla="*/ 734096 w 956256"/>
              <a:gd name="connsiteY2" fmla="*/ 212500 h 1056067"/>
              <a:gd name="connsiteX3" fmla="*/ 363828 w 956256"/>
              <a:gd name="connsiteY3" fmla="*/ 367047 h 1056067"/>
              <a:gd name="connsiteX4" fmla="*/ 956256 w 956256"/>
              <a:gd name="connsiteY4" fmla="*/ 965915 h 1056067"/>
              <a:gd name="connsiteX5" fmla="*/ 202843 w 956256"/>
              <a:gd name="connsiteY5" fmla="*/ 1056067 h 1056067"/>
              <a:gd name="connsiteX6" fmla="*/ 344510 w 956256"/>
              <a:gd name="connsiteY6" fmla="*/ 392805 h 1056067"/>
              <a:gd name="connsiteX7" fmla="*/ 0 w 956256"/>
              <a:gd name="connsiteY7" fmla="*/ 547352 h 1056067"/>
              <a:gd name="connsiteX0" fmla="*/ 0 w 734096"/>
              <a:gd name="connsiteY0" fmla="*/ 547352 h 1081825"/>
              <a:gd name="connsiteX1" fmla="*/ 70834 w 734096"/>
              <a:gd name="connsiteY1" fmla="*/ 0 h 1081825"/>
              <a:gd name="connsiteX2" fmla="*/ 734096 w 734096"/>
              <a:gd name="connsiteY2" fmla="*/ 212500 h 1081825"/>
              <a:gd name="connsiteX3" fmla="*/ 363828 w 734096"/>
              <a:gd name="connsiteY3" fmla="*/ 367047 h 1081825"/>
              <a:gd name="connsiteX4" fmla="*/ 209281 w 734096"/>
              <a:gd name="connsiteY4" fmla="*/ 1081825 h 1081825"/>
              <a:gd name="connsiteX5" fmla="*/ 202843 w 734096"/>
              <a:gd name="connsiteY5" fmla="*/ 1056067 h 1081825"/>
              <a:gd name="connsiteX6" fmla="*/ 344510 w 734096"/>
              <a:gd name="connsiteY6" fmla="*/ 392805 h 1081825"/>
              <a:gd name="connsiteX7" fmla="*/ 0 w 734096"/>
              <a:gd name="connsiteY7" fmla="*/ 547352 h 1081825"/>
              <a:gd name="connsiteX0" fmla="*/ 0 w 1184857"/>
              <a:gd name="connsiteY0" fmla="*/ 547352 h 1081825"/>
              <a:gd name="connsiteX1" fmla="*/ 70834 w 1184857"/>
              <a:gd name="connsiteY1" fmla="*/ 0 h 1081825"/>
              <a:gd name="connsiteX2" fmla="*/ 1184857 w 1184857"/>
              <a:gd name="connsiteY2" fmla="*/ 740534 h 1081825"/>
              <a:gd name="connsiteX3" fmla="*/ 363828 w 1184857"/>
              <a:gd name="connsiteY3" fmla="*/ 367047 h 1081825"/>
              <a:gd name="connsiteX4" fmla="*/ 209281 w 1184857"/>
              <a:gd name="connsiteY4" fmla="*/ 1081825 h 1081825"/>
              <a:gd name="connsiteX5" fmla="*/ 202843 w 1184857"/>
              <a:gd name="connsiteY5" fmla="*/ 1056067 h 1081825"/>
              <a:gd name="connsiteX6" fmla="*/ 344510 w 1184857"/>
              <a:gd name="connsiteY6" fmla="*/ 392805 h 1081825"/>
              <a:gd name="connsiteX7" fmla="*/ 0 w 1184857"/>
              <a:gd name="connsiteY7" fmla="*/ 547352 h 1081825"/>
              <a:gd name="connsiteX0" fmla="*/ 0 w 1184857"/>
              <a:gd name="connsiteY0" fmla="*/ 392805 h 927278"/>
              <a:gd name="connsiteX1" fmla="*/ 1088265 w 1184857"/>
              <a:gd name="connsiteY1" fmla="*/ 0 h 927278"/>
              <a:gd name="connsiteX2" fmla="*/ 1184857 w 1184857"/>
              <a:gd name="connsiteY2" fmla="*/ 585987 h 927278"/>
              <a:gd name="connsiteX3" fmla="*/ 363828 w 1184857"/>
              <a:gd name="connsiteY3" fmla="*/ 212500 h 927278"/>
              <a:gd name="connsiteX4" fmla="*/ 209281 w 1184857"/>
              <a:gd name="connsiteY4" fmla="*/ 927278 h 927278"/>
              <a:gd name="connsiteX5" fmla="*/ 202843 w 1184857"/>
              <a:gd name="connsiteY5" fmla="*/ 901520 h 927278"/>
              <a:gd name="connsiteX6" fmla="*/ 344510 w 1184857"/>
              <a:gd name="connsiteY6" fmla="*/ 238258 h 927278"/>
              <a:gd name="connsiteX7" fmla="*/ 0 w 1184857"/>
              <a:gd name="connsiteY7" fmla="*/ 392805 h 927278"/>
              <a:gd name="connsiteX0" fmla="*/ 0 w 1056069"/>
              <a:gd name="connsiteY0" fmla="*/ 0 h 933718"/>
              <a:gd name="connsiteX1" fmla="*/ 959477 w 1056069"/>
              <a:gd name="connsiteY1" fmla="*/ 6440 h 933718"/>
              <a:gd name="connsiteX2" fmla="*/ 1056069 w 1056069"/>
              <a:gd name="connsiteY2" fmla="*/ 592427 h 933718"/>
              <a:gd name="connsiteX3" fmla="*/ 235040 w 1056069"/>
              <a:gd name="connsiteY3" fmla="*/ 218940 h 933718"/>
              <a:gd name="connsiteX4" fmla="*/ 80493 w 1056069"/>
              <a:gd name="connsiteY4" fmla="*/ 933718 h 933718"/>
              <a:gd name="connsiteX5" fmla="*/ 74055 w 1056069"/>
              <a:gd name="connsiteY5" fmla="*/ 907960 h 933718"/>
              <a:gd name="connsiteX6" fmla="*/ 215722 w 1056069"/>
              <a:gd name="connsiteY6" fmla="*/ 244698 h 933718"/>
              <a:gd name="connsiteX7" fmla="*/ 0 w 1056069"/>
              <a:gd name="connsiteY7" fmla="*/ 0 h 933718"/>
              <a:gd name="connsiteX0" fmla="*/ 0 w 1056069"/>
              <a:gd name="connsiteY0" fmla="*/ 0 h 933718"/>
              <a:gd name="connsiteX1" fmla="*/ 959477 w 1056069"/>
              <a:gd name="connsiteY1" fmla="*/ 6440 h 933718"/>
              <a:gd name="connsiteX2" fmla="*/ 1056069 w 1056069"/>
              <a:gd name="connsiteY2" fmla="*/ 592427 h 933718"/>
              <a:gd name="connsiteX3" fmla="*/ 235040 w 1056069"/>
              <a:gd name="connsiteY3" fmla="*/ 218940 h 933718"/>
              <a:gd name="connsiteX4" fmla="*/ 80493 w 1056069"/>
              <a:gd name="connsiteY4" fmla="*/ 933718 h 933718"/>
              <a:gd name="connsiteX5" fmla="*/ 74055 w 1056069"/>
              <a:gd name="connsiteY5" fmla="*/ 907960 h 933718"/>
              <a:gd name="connsiteX6" fmla="*/ 692240 w 1056069"/>
              <a:gd name="connsiteY6" fmla="*/ 347729 h 933718"/>
              <a:gd name="connsiteX7" fmla="*/ 0 w 1056069"/>
              <a:gd name="connsiteY7" fmla="*/ 0 h 933718"/>
              <a:gd name="connsiteX0" fmla="*/ 0 w 1056069"/>
              <a:gd name="connsiteY0" fmla="*/ 0 h 933718"/>
              <a:gd name="connsiteX1" fmla="*/ 959477 w 1056069"/>
              <a:gd name="connsiteY1" fmla="*/ 6440 h 933718"/>
              <a:gd name="connsiteX2" fmla="*/ 1056069 w 1056069"/>
              <a:gd name="connsiteY2" fmla="*/ 592427 h 933718"/>
              <a:gd name="connsiteX3" fmla="*/ 698680 w 1056069"/>
              <a:gd name="connsiteY3" fmla="*/ 347729 h 933718"/>
              <a:gd name="connsiteX4" fmla="*/ 80493 w 1056069"/>
              <a:gd name="connsiteY4" fmla="*/ 933718 h 933718"/>
              <a:gd name="connsiteX5" fmla="*/ 74055 w 1056069"/>
              <a:gd name="connsiteY5" fmla="*/ 907960 h 933718"/>
              <a:gd name="connsiteX6" fmla="*/ 692240 w 1056069"/>
              <a:gd name="connsiteY6" fmla="*/ 347729 h 933718"/>
              <a:gd name="connsiteX7" fmla="*/ 0 w 1056069"/>
              <a:gd name="connsiteY7" fmla="*/ 0 h 933718"/>
              <a:gd name="connsiteX0" fmla="*/ 325190 w 982014"/>
              <a:gd name="connsiteY0" fmla="*/ 96591 h 927278"/>
              <a:gd name="connsiteX1" fmla="*/ 885422 w 982014"/>
              <a:gd name="connsiteY1" fmla="*/ 0 h 927278"/>
              <a:gd name="connsiteX2" fmla="*/ 982014 w 982014"/>
              <a:gd name="connsiteY2" fmla="*/ 585987 h 927278"/>
              <a:gd name="connsiteX3" fmla="*/ 624625 w 982014"/>
              <a:gd name="connsiteY3" fmla="*/ 341289 h 927278"/>
              <a:gd name="connsiteX4" fmla="*/ 6438 w 982014"/>
              <a:gd name="connsiteY4" fmla="*/ 927278 h 927278"/>
              <a:gd name="connsiteX5" fmla="*/ 0 w 982014"/>
              <a:gd name="connsiteY5" fmla="*/ 901520 h 927278"/>
              <a:gd name="connsiteX6" fmla="*/ 618185 w 982014"/>
              <a:gd name="connsiteY6" fmla="*/ 341289 h 927278"/>
              <a:gd name="connsiteX7" fmla="*/ 325190 w 982014"/>
              <a:gd name="connsiteY7" fmla="*/ 96591 h 927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2014" h="927278">
                <a:moveTo>
                  <a:pt x="325190" y="96591"/>
                </a:moveTo>
                <a:lnTo>
                  <a:pt x="885422" y="0"/>
                </a:lnTo>
                <a:lnTo>
                  <a:pt x="982014" y="585987"/>
                </a:lnTo>
                <a:lnTo>
                  <a:pt x="624625" y="341289"/>
                </a:lnTo>
                <a:lnTo>
                  <a:pt x="6438" y="927278"/>
                </a:lnTo>
                <a:lnTo>
                  <a:pt x="0" y="901520"/>
                </a:lnTo>
                <a:lnTo>
                  <a:pt x="618185" y="341289"/>
                </a:lnTo>
                <a:lnTo>
                  <a:pt x="325190" y="96591"/>
                </a:lnTo>
                <a:close/>
              </a:path>
            </a:pathLst>
          </a:cu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DFF4E1-ED2A-45FA-9426-05F8B53F1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77078"/>
            <a:ext cx="11432116" cy="112114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C++ Hybrid Inheritance</a:t>
            </a:r>
            <a:br>
              <a:rPr lang="en-US" sz="4000" dirty="0"/>
            </a:br>
            <a:r>
              <a:rPr lang="en-US" sz="2000" dirty="0"/>
              <a:t>Hybrid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Inheritance: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EB164A-EC2F-40B1-8A7E-3EFC14B01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1948071"/>
            <a:ext cx="5717114" cy="417809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class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.........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class B : public A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..........</a:t>
            </a:r>
          </a:p>
          <a:p>
            <a:pPr marL="0" indent="0">
              <a:buNone/>
            </a:pPr>
            <a:r>
              <a:rPr lang="en-US" dirty="0"/>
              <a:t>} 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9F55945-9941-43CC-94D2-0AD29B230821}"/>
              </a:ext>
            </a:extLst>
          </p:cNvPr>
          <p:cNvSpPr txBox="1"/>
          <p:nvPr/>
        </p:nvSpPr>
        <p:spPr>
          <a:xfrm>
            <a:off x="6094943" y="1948071"/>
            <a:ext cx="551621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200" dirty="0"/>
              <a:t>class C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  ...........</a:t>
            </a:r>
          </a:p>
          <a:p>
            <a:pPr marL="0" indent="0">
              <a:buNone/>
            </a:pPr>
            <a:r>
              <a:rPr lang="en-US" sz="2200" dirty="0"/>
              <a:t>};</a:t>
            </a:r>
          </a:p>
          <a:p>
            <a:pPr marL="0" indent="0">
              <a:buNone/>
            </a:pPr>
            <a:r>
              <a:rPr lang="en-US" sz="2200" dirty="0"/>
              <a:t> class D : public B, public C</a:t>
            </a:r>
          </a:p>
          <a:p>
            <a:pPr marL="0" indent="0">
              <a:buNone/>
            </a:pPr>
            <a:r>
              <a:rPr lang="en-US" sz="2200" dirty="0"/>
              <a:t>{</a:t>
            </a:r>
          </a:p>
          <a:p>
            <a:pPr marL="0" indent="0">
              <a:buNone/>
            </a:pPr>
            <a:r>
              <a:rPr lang="en-US" sz="2200" dirty="0"/>
              <a:t>     ...........</a:t>
            </a:r>
          </a:p>
          <a:p>
            <a:pPr marL="0" indent="0">
              <a:buNone/>
            </a:pPr>
            <a:r>
              <a:rPr lang="en-US" sz="22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29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6147AB-7B17-4208-97FB-329C667F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90330"/>
            <a:ext cx="11432116" cy="1107892"/>
          </a:xfrm>
        </p:spPr>
        <p:txBody>
          <a:bodyPr/>
          <a:lstStyle/>
          <a:p>
            <a:pPr algn="l"/>
            <a:r>
              <a:rPr lang="en-US" dirty="0"/>
              <a:t>Lecture 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755" y="1852248"/>
            <a:ext cx="10627824" cy="461889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+mj-lt"/>
                <a:ea typeface="Batang" pitchFamily="18" charset="-127"/>
              </a:rPr>
              <a:t>Single Inheritance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+mj-lt"/>
                <a:ea typeface="Batang" pitchFamily="18" charset="-127"/>
              </a:rPr>
              <a:t>Multilevel Inheritance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+mj-lt"/>
                <a:ea typeface="Batang" pitchFamily="18" charset="-127"/>
              </a:rPr>
              <a:t>Multiple Inheritance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70C0"/>
                </a:solidFill>
                <a:latin typeface="+mj-lt"/>
                <a:ea typeface="Batang" pitchFamily="18" charset="-127"/>
              </a:rPr>
              <a:t>Hierarchical Inheritance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+mj-lt"/>
                <a:ea typeface="Batang" pitchFamily="18" charset="-127"/>
              </a:rPr>
              <a:t>Hybrid Inheritance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BF7EB2-AAA1-4F15-B95A-EF290D96C6E6}"/>
              </a:ext>
            </a:extLst>
          </p:cNvPr>
          <p:cNvSpPr/>
          <p:nvPr/>
        </p:nvSpPr>
        <p:spPr>
          <a:xfrm>
            <a:off x="161516" y="701862"/>
            <a:ext cx="10457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                                       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375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CAAA15-59AE-43C0-BBFE-53C15ED9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24070"/>
            <a:ext cx="11432116" cy="1174152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C++ Single Inheritance</a:t>
            </a:r>
            <a:r>
              <a:rPr lang="en-US" dirty="0"/>
              <a:t/>
            </a:r>
            <a:br>
              <a:rPr lang="en-US" dirty="0"/>
            </a:br>
            <a:r>
              <a:rPr lang="en-GB" sz="2000" dirty="0"/>
              <a:t>Definition of Single Inheritance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55FAD3-465E-4E49-A003-26A4B097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2133602"/>
            <a:ext cx="11432116" cy="385638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single class is derived from one base class then it is called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C++ single inheritance base and derived class exhibit one to one relation.</a:t>
            </a:r>
          </a:p>
        </p:txBody>
      </p:sp>
    </p:spTree>
    <p:extLst>
      <p:ext uri="{BB962C8B-B14F-4D97-AF65-F5344CB8AC3E}">
        <p14:creationId xmlns:p14="http://schemas.microsoft.com/office/powerpoint/2010/main" val="21771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ACF3AB-A80D-47C3-B5D2-469F2DD3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63826"/>
            <a:ext cx="11432116" cy="1134396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C++ Single Inheritance… </a:t>
            </a:r>
            <a:r>
              <a:rPr lang="en-US" sz="4000" dirty="0" err="1"/>
              <a:t>cntd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GB" sz="2000" dirty="0"/>
              <a:t>Single Inheritance: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F6142BD4-C6EF-44A0-8979-E15D2B708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802"/>
          <a:stretch/>
        </p:blipFill>
        <p:spPr>
          <a:xfrm>
            <a:off x="2068586" y="1776845"/>
            <a:ext cx="8054827" cy="330431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EE72AC0-70EB-4874-8E3A-E808FE67C6CB}"/>
              </a:ext>
            </a:extLst>
          </p:cNvPr>
          <p:cNvSpPr txBox="1"/>
          <p:nvPr/>
        </p:nvSpPr>
        <p:spPr>
          <a:xfrm>
            <a:off x="569843" y="5081155"/>
            <a:ext cx="11241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ibre Franklin"/>
              </a:rPr>
              <a:t>As shown in the figure, in C++ single inheritance</a:t>
            </a:r>
            <a:r>
              <a:rPr lang="en-US" dirty="0">
                <a:solidFill>
                  <a:srgbClr val="0000FF"/>
                </a:solidFill>
                <a:latin typeface="Libre Franklin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Libre Franklin"/>
              </a:rPr>
              <a:t>only one class can be derived from the base class.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Libre Frankli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Libre Franklin"/>
              </a:rPr>
              <a:t>Based on the visibility mode used or access specifier used while deriving, the properties of the base class are derived. Access specifier can be private, protected or public.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2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8CF0C6-1E76-4AC5-AF43-0EC3DB8F4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7322"/>
            <a:ext cx="11432116" cy="11609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C++ Single Inheritance…</a:t>
            </a:r>
            <a:r>
              <a:rPr lang="en-US" sz="4000" dirty="0" err="1"/>
              <a:t>cntd</a:t>
            </a:r>
            <a:r>
              <a:rPr lang="en-US" sz="7200" dirty="0"/>
              <a:t/>
            </a:r>
            <a:br>
              <a:rPr lang="en-US" sz="7200" dirty="0"/>
            </a:br>
            <a:r>
              <a:rPr lang="en-GB" sz="2000" dirty="0"/>
              <a:t>Single Inheritance: Syntax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587561-3894-43CF-8DAF-2D741B22D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1855305"/>
            <a:ext cx="11432116" cy="427086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class A   // </a:t>
            </a:r>
            <a:r>
              <a:rPr lang="en-US" dirty="0">
                <a:solidFill>
                  <a:schemeClr val="accent2"/>
                </a:solidFill>
              </a:rPr>
              <a:t>Base class</a:t>
            </a:r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    ..........</a:t>
            </a:r>
          </a:p>
          <a:p>
            <a:pPr marL="0" indent="0" algn="just">
              <a:buNone/>
            </a:pPr>
            <a:r>
              <a:rPr lang="en-US" dirty="0"/>
              <a:t>};</a:t>
            </a:r>
          </a:p>
          <a:p>
            <a:pPr marL="0" indent="0" algn="just">
              <a:buNone/>
            </a:pPr>
            <a:r>
              <a:rPr lang="en-US" dirty="0"/>
              <a:t>class B : </a:t>
            </a:r>
            <a:r>
              <a:rPr lang="en-US" dirty="0" err="1"/>
              <a:t>access_specifier</a:t>
            </a:r>
            <a:r>
              <a:rPr lang="en-US" dirty="0"/>
              <a:t> A   // </a:t>
            </a:r>
            <a:r>
              <a:rPr lang="en-US" dirty="0">
                <a:solidFill>
                  <a:schemeClr val="accent2"/>
                </a:solidFill>
              </a:rPr>
              <a:t>Derived class</a:t>
            </a:r>
          </a:p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    ...........</a:t>
            </a:r>
          </a:p>
          <a:p>
            <a:pPr marL="0" indent="0" algn="just">
              <a:buNone/>
            </a:pPr>
            <a:r>
              <a:rPr lang="en-US" dirty="0"/>
              <a:t>} ;</a:t>
            </a:r>
          </a:p>
        </p:txBody>
      </p:sp>
    </p:spTree>
    <p:extLst>
      <p:ext uri="{BB962C8B-B14F-4D97-AF65-F5344CB8AC3E}">
        <p14:creationId xmlns:p14="http://schemas.microsoft.com/office/powerpoint/2010/main" val="198196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3A840D-3626-4B53-A173-192B8C3E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77078"/>
            <a:ext cx="11432116" cy="1121144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Multilevel Inheritance</a:t>
            </a:r>
            <a:r>
              <a:rPr lang="en-US" dirty="0"/>
              <a:t/>
            </a:r>
            <a:br>
              <a:rPr lang="en-US" dirty="0"/>
            </a:br>
            <a:r>
              <a:rPr lang="en-GB" sz="2000" dirty="0"/>
              <a:t>Definition of Multilevel Inheritance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416412-65D1-4C94-9BF8-68B7447D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2133601"/>
            <a:ext cx="11432116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If a class is derived from another derived class then it is called </a:t>
            </a:r>
            <a:r>
              <a:rPr lang="en-US" i="1" dirty="0"/>
              <a:t>Multilevel Inheritance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example, if we take animals as a base class then mammals are the derived class which has features of animals and then humans are the also derived class that is derived from sub-class mammals which inherit all the features of mammals.</a:t>
            </a:r>
          </a:p>
        </p:txBody>
      </p:sp>
    </p:spTree>
    <p:extLst>
      <p:ext uri="{BB962C8B-B14F-4D97-AF65-F5344CB8AC3E}">
        <p14:creationId xmlns:p14="http://schemas.microsoft.com/office/powerpoint/2010/main" val="336115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4FF86B-25B2-4EF7-AD95-7ED7BED6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63826"/>
            <a:ext cx="11432116" cy="1134396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C++ Multilevel Inheritance… </a:t>
            </a:r>
            <a:r>
              <a:rPr lang="en-US" sz="4000" dirty="0" err="1"/>
              <a:t>cntd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7F3C835B-6089-44A1-9F72-ED4327F475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261" y="1762163"/>
            <a:ext cx="6175513" cy="38586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A8A310A1-7323-4DBF-BFFA-4D622E36A53B}"/>
              </a:ext>
            </a:extLst>
          </p:cNvPr>
          <p:cNvSpPr txBox="1"/>
          <p:nvPr/>
        </p:nvSpPr>
        <p:spPr>
          <a:xfrm>
            <a:off x="378884" y="5618922"/>
            <a:ext cx="11813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 in above block diagram, class C has class B and class A as parent classes. Depending on the relation the level of inheritance can be extended to any level.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other inheritance, based on the visibility mode used or access specifier used while deriving, the properties of the base class are derived. Access specifier can be private, protected or public.</a:t>
            </a:r>
          </a:p>
        </p:txBody>
      </p:sp>
    </p:spTree>
    <p:extLst>
      <p:ext uri="{BB962C8B-B14F-4D97-AF65-F5344CB8AC3E}">
        <p14:creationId xmlns:p14="http://schemas.microsoft.com/office/powerpoint/2010/main" val="210277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731185-A430-4F3A-9DC8-1B026049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63826"/>
            <a:ext cx="11432116" cy="1134396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C++ Multilevel Inheritance… </a:t>
            </a:r>
            <a:r>
              <a:rPr lang="en-US" sz="4000" dirty="0" err="1"/>
              <a:t>cntd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Inheritance: Syntax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DDA758A-1325-4B55-9352-04FB149BE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1948070"/>
            <a:ext cx="5929149" cy="4731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class A  // </a:t>
            </a:r>
            <a:r>
              <a:rPr lang="en-US" sz="2000" dirty="0">
                <a:solidFill>
                  <a:schemeClr val="accent2"/>
                </a:solidFill>
              </a:rPr>
              <a:t>Base class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 ...........</a:t>
            </a:r>
          </a:p>
          <a:p>
            <a:pPr marL="0" indent="0">
              <a:buNone/>
            </a:pPr>
            <a:r>
              <a:rPr lang="en-US" sz="2000" dirty="0"/>
              <a:t>};</a:t>
            </a:r>
          </a:p>
          <a:p>
            <a:pPr marL="0" indent="0">
              <a:buNone/>
            </a:pPr>
            <a:r>
              <a:rPr lang="en-US" sz="2000" dirty="0"/>
              <a:t>class B : </a:t>
            </a:r>
            <a:r>
              <a:rPr lang="en-US" sz="2000" dirty="0" err="1"/>
              <a:t>access_specifier</a:t>
            </a:r>
            <a:r>
              <a:rPr lang="en-US" sz="2000" dirty="0"/>
              <a:t> A  // </a:t>
            </a:r>
            <a:r>
              <a:rPr lang="en-US" sz="2000" dirty="0">
                <a:solidFill>
                  <a:schemeClr val="accent2"/>
                </a:solidFill>
              </a:rPr>
              <a:t>Derived class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     ...........</a:t>
            </a:r>
          </a:p>
          <a:p>
            <a:pPr marL="0" indent="0">
              <a:buNone/>
            </a:pPr>
            <a:r>
              <a:rPr lang="en-US" sz="2000" dirty="0"/>
              <a:t> } 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944E1DD-4E48-434E-94FF-8EA4CBE24187}"/>
              </a:ext>
            </a:extLst>
          </p:cNvPr>
          <p:cNvSpPr txBox="1"/>
          <p:nvPr/>
        </p:nvSpPr>
        <p:spPr>
          <a:xfrm>
            <a:off x="6308035" y="1948070"/>
            <a:ext cx="463826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class C : </a:t>
            </a:r>
            <a:r>
              <a:rPr lang="en-US" sz="2000" dirty="0" err="1"/>
              <a:t>access_specifier</a:t>
            </a:r>
            <a:r>
              <a:rPr lang="en-US" sz="2000" dirty="0"/>
              <a:t> B // </a:t>
            </a:r>
            <a:r>
              <a:rPr lang="en-US" sz="2000" dirty="0">
                <a:solidFill>
                  <a:schemeClr val="accent2"/>
                </a:solidFill>
              </a:rPr>
              <a:t>Derived from 			derived class B</a:t>
            </a:r>
          </a:p>
          <a:p>
            <a:r>
              <a:rPr lang="en-US" sz="2000" dirty="0"/>
              <a:t> {</a:t>
            </a:r>
          </a:p>
          <a:p>
            <a:r>
              <a:rPr lang="en-US" sz="2000" dirty="0"/>
              <a:t>     ...........</a:t>
            </a:r>
          </a:p>
          <a:p>
            <a:r>
              <a:rPr lang="en-US" sz="2000" dirty="0"/>
              <a:t> } ;</a:t>
            </a:r>
          </a:p>
        </p:txBody>
      </p:sp>
    </p:spTree>
    <p:extLst>
      <p:ext uri="{BB962C8B-B14F-4D97-AF65-F5344CB8AC3E}">
        <p14:creationId xmlns:p14="http://schemas.microsoft.com/office/powerpoint/2010/main" val="158747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209AF6-081F-4DBB-8F23-EF67D3C64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437322"/>
            <a:ext cx="11432116" cy="11609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C++ Multiple Inheritance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GB" sz="2000" dirty="0"/>
              <a:t>Definition of Multiple Inheritance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3108E7-8145-493D-B109-B072A1DD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86" y="2133601"/>
            <a:ext cx="11432116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class is derived from two or more base classes then it is called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Inheritance.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C++ multiple inheritance a derived class has more than one base class.</a:t>
            </a:r>
          </a:p>
        </p:txBody>
      </p:sp>
    </p:spTree>
    <p:extLst>
      <p:ext uri="{BB962C8B-B14F-4D97-AF65-F5344CB8AC3E}">
        <p14:creationId xmlns:p14="http://schemas.microsoft.com/office/powerpoint/2010/main" val="1935716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57DC9151-B8DD-47A6-BF84-C201E13A8141}" vid="{DB802291-E1B3-4E23-B9FF-5B37105B723E}"/>
    </a:ext>
  </a:ext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B1D5419ECF34585562DE91B9D437B" ma:contentTypeVersion="2" ma:contentTypeDescription="Create a new document." ma:contentTypeScope="" ma:versionID="76bd6ed1f227d15cea1a562b905edc81">
  <xsd:schema xmlns:xsd="http://www.w3.org/2001/XMLSchema" xmlns:xs="http://www.w3.org/2001/XMLSchema" xmlns:p="http://schemas.microsoft.com/office/2006/metadata/properties" xmlns:ns2="c8f07b11-4f08-4111-8abc-74166bd7e6eb" targetNamespace="http://schemas.microsoft.com/office/2006/metadata/properties" ma:root="true" ma:fieldsID="888cb4e7ebd5ab25346c96d77bc912b2" ns2:_="">
    <xsd:import namespace="c8f07b11-4f08-4111-8abc-74166bd7e6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07b11-4f08-4111-8abc-74166bd7e6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F4812FB-8B09-4CEA-86A9-6673C4DE74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B5237C-86D0-4DD4-860F-59F921C9D5BE}"/>
</file>

<file path=customXml/itemProps3.xml><?xml version="1.0" encoding="utf-8"?>
<ds:datastoreItem xmlns:ds="http://schemas.openxmlformats.org/officeDocument/2006/customXml" ds:itemID="{15E467F4-4B2F-4122-B68F-92FA32C36521}">
  <ds:schemaRefs>
    <ds:schemaRef ds:uri="http://purl.org/dc/dcmitype/"/>
    <ds:schemaRef ds:uri="f05aa4fc-6785-42fa-879e-4fefad1725f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780</Words>
  <Application>Microsoft Office PowerPoint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Batang</vt:lpstr>
      <vt:lpstr>Calibri</vt:lpstr>
      <vt:lpstr>Corbel</vt:lpstr>
      <vt:lpstr>Libre Franklin</vt:lpstr>
      <vt:lpstr>Times New Roman</vt:lpstr>
      <vt:lpstr>Wingdings</vt:lpstr>
      <vt:lpstr>Theme1</vt:lpstr>
      <vt:lpstr>Spectrum</vt:lpstr>
      <vt:lpstr>Inheritance</vt:lpstr>
      <vt:lpstr>Lecture Outline</vt:lpstr>
      <vt:lpstr>C++ Single Inheritance Definition of Single Inheritance</vt:lpstr>
      <vt:lpstr>C++ Single Inheritance… cntd Single Inheritance: Block Diagram</vt:lpstr>
      <vt:lpstr>C++ Single Inheritance…cntd Single Inheritance: Syntax</vt:lpstr>
      <vt:lpstr>C++ Multilevel Inheritance Definition of Multilevel Inheritance</vt:lpstr>
      <vt:lpstr>C++ Multilevel Inheritance… cntd Multilevel Inheritance: Block Diagram</vt:lpstr>
      <vt:lpstr>C++ Multilevel Inheritance… cntd Multilevel Inheritance: Syntax</vt:lpstr>
      <vt:lpstr>C++ Multiple Inheritance Definition of Multiple Inheritance</vt:lpstr>
      <vt:lpstr>C++ Multiple Inheritance… cntd Multiple Inheritance: Block Diagram</vt:lpstr>
      <vt:lpstr>C++ Multiple Inheritance… cntd Multiple Inheritance: Block Diagram</vt:lpstr>
      <vt:lpstr>C++ Hierarchical Inheritance Definition of Hierarchical Inheritance</vt:lpstr>
      <vt:lpstr>C++ Hierarchical Inheritance… cntd Hierarchical Inheritance: Block Diagram</vt:lpstr>
      <vt:lpstr>C++ Hierarchical Inheritance… cntd Hierarchical Inheritance: Syntax</vt:lpstr>
      <vt:lpstr>C++ Hybrid Inheritance Definition of Hybrid Inheritance</vt:lpstr>
      <vt:lpstr>C++ Hybrid Inheritance… cntd Hybrid Inheritance: Block Diagram</vt:lpstr>
      <vt:lpstr>C++ Hybrid Inheritance Hybrid Inheritance: Syntax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Inheritance</dc:title>
  <dc:creator>MD. NAZMUL HOSSAIN</dc:creator>
  <cp:lastModifiedBy>Microsoft account</cp:lastModifiedBy>
  <cp:revision>39</cp:revision>
  <dcterms:created xsi:type="dcterms:W3CDTF">2020-04-23T12:18:04Z</dcterms:created>
  <dcterms:modified xsi:type="dcterms:W3CDTF">2021-07-28T03:44:26Z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0x0101001ABB1D5419ECF34585562DE91B9D437B</vt:lpwstr>
  </property>
</Properties>
</file>