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59"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25-Apr-20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25-Apr-20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25-Apr-20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093002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 (2X1.5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1.2f, -3.7f, 6.2f, 8.55f };</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865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printf</a:t>
            </a:r>
            <a:r>
              <a:rPr lang="en-US" altLang="en-US" sz="1800" b="0" dirty="0">
                <a:latin typeface="Courier New" panose="02070309020205020404" pitchFamily="49" charset="0"/>
              </a:rPr>
              <a:t>(“x=%</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n”,x</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89693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err="1">
                <a:latin typeface="Courier New" panose="02070309020205020404" pitchFamily="49" charset="0"/>
              </a:rPr>
              <a:t>printf</a:t>
            </a:r>
            <a:r>
              <a:rPr lang="en-US" altLang="en-US" sz="1800" b="0" dirty="0">
                <a:latin typeface="Courier New" panose="02070309020205020404" pitchFamily="49" charset="0"/>
              </a:rPr>
              <a:t> ("automatic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static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\n",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lvl="1" eaLnBrk="1" hangingPunct="1">
              <a:lnSpc>
                <a:spcPct val="90000"/>
              </a:lnSpc>
              <a:spcBef>
                <a:spcPts val="0"/>
              </a:spcBef>
              <a:buFont typeface="Wingdings" panose="05000000000000000000" pitchFamily="2" charset="2"/>
              <a:buChar char="q"/>
            </a:pPr>
            <a:r>
              <a:rPr lang="en-US" altLang="en-US" sz="2000" dirty="0"/>
              <a:t>Think on how you used functions </a:t>
            </a:r>
            <a:r>
              <a:rPr lang="en-US" altLang="en-US" sz="2000" dirty="0" err="1"/>
              <a:t>printf</a:t>
            </a:r>
            <a:r>
              <a:rPr lang="en-US" altLang="en-US" sz="2000" dirty="0"/>
              <a:t>, </a:t>
            </a:r>
            <a:r>
              <a:rPr lang="en-US" altLang="en-US" sz="2000" dirty="0" err="1"/>
              <a:t>scanf</a:t>
            </a:r>
            <a:r>
              <a:rPr lang="en-US" altLang="en-US" sz="2000" dirty="0"/>
              <a:t>, </a:t>
            </a:r>
            <a:r>
              <a:rPr lang="en-US" altLang="en-US" sz="2000" dirty="0" err="1"/>
              <a:t>getchar</a:t>
            </a:r>
            <a:r>
              <a:rPr lang="en-US" altLang="en-US" sz="2000" dirty="0"/>
              <a:t> !</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Example:  </a:t>
            </a:r>
            <a:r>
              <a:rPr lang="en-US" altLang="en-US" sz="2000" dirty="0" err="1"/>
              <a:t>getchar</a:t>
            </a:r>
            <a:r>
              <a:rPr lang="en-US" altLang="en-US" sz="2000" dirty="0"/>
              <a:t>() returns to the program the next character from the standard input buffer.</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 Example: </a:t>
            </a:r>
            <a:r>
              <a:rPr lang="en-US" altLang="en-US" sz="2000" dirty="0" err="1"/>
              <a:t>printf</a:t>
            </a:r>
            <a:r>
              <a:rPr lang="en-US" altLang="en-US" sz="2000" dirty="0"/>
              <a:t>() causes data to be printed on the screen</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void printMessage ( void )</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	cout&lt;&lt;"Programming is fun";</a:t>
            </a:r>
          </a:p>
          <a:p>
            <a:pPr eaLnBrk="1" hangingPunct="1">
              <a:spcBef>
                <a:spcPct val="0"/>
              </a:spcBef>
              <a:buFontTx/>
              <a:buNone/>
            </a:pPr>
            <a:r>
              <a:rPr lang="en-US" altLang="en-US" sz="1800" b="0">
                <a:latin typeface="Courier New" panose="02070309020205020404" pitchFamily="49" charset="0"/>
              </a:rPr>
              <a:t>}</a:t>
            </a:r>
            <a:endParaRPr lang="en-US" altLang="en-US" sz="180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Tree>
    <p:extLst>
      <p:ext uri="{BB962C8B-B14F-4D97-AF65-F5344CB8AC3E}">
        <p14:creationId xmlns:p14="http://schemas.microsoft.com/office/powerpoint/2010/main" val="39548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B1D5419ECF34585562DE91B9D437B" ma:contentTypeVersion="2" ma:contentTypeDescription="Create a new document." ma:contentTypeScope="" ma:versionID="76bd6ed1f227d15cea1a562b905edc81">
  <xsd:schema xmlns:xsd="http://www.w3.org/2001/XMLSchema" xmlns:xs="http://www.w3.org/2001/XMLSchema" xmlns:p="http://schemas.microsoft.com/office/2006/metadata/properties" xmlns:ns2="c8f07b11-4f08-4111-8abc-74166bd7e6eb" targetNamespace="http://schemas.microsoft.com/office/2006/metadata/properties" ma:root="true" ma:fieldsID="888cb4e7ebd5ab25346c96d77bc912b2" ns2:_="">
    <xsd:import namespace="c8f07b11-4f08-4111-8abc-74166bd7e6e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07b11-4f08-4111-8abc-74166bd7e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0A1FFF-FC76-4C00-82CD-433FC8AC3BE6}"/>
</file>

<file path=customXml/itemProps2.xml><?xml version="1.0" encoding="utf-8"?>
<ds:datastoreItem xmlns:ds="http://schemas.openxmlformats.org/officeDocument/2006/customXml" ds:itemID="{0100E1BB-1E10-4FA0-902D-456200FE934D}">
  <ds:schemaRefs>
    <ds:schemaRef ds:uri="http://schemas.microsoft.com/sharepoint/v3/contenttype/forms"/>
  </ds:schemaRefs>
</ds:datastoreItem>
</file>

<file path=customXml/itemProps3.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225</TotalTime>
  <Words>2367</Words>
  <Application>Microsoft Office PowerPoint</Application>
  <PresentationFormat>On-screen Show (4:3)</PresentationFormat>
  <Paragraphs>408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Courier New</vt:lpstr>
      <vt:lpstr>Wingdings</vt:lpstr>
      <vt:lpstr>Spectrum</vt:lpstr>
      <vt:lpstr>Functions</vt:lpstr>
      <vt:lpstr>Lectures 8: Outline</vt:lpstr>
      <vt:lpstr>What is a 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Mahbub Chowdhury Mishu</cp:lastModifiedBy>
  <cp:revision>147</cp:revision>
  <dcterms:created xsi:type="dcterms:W3CDTF">2018-12-10T17:20:29Z</dcterms:created>
  <dcterms:modified xsi:type="dcterms:W3CDTF">2020-04-24T18:49:17Z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0x0101001ABB1D5419ECF34585562DE91B9D437B</vt:lpwstr>
  </property>
</Properties>
</file>