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6B2A0-701B-4131-B9D1-03796D84FDA2}" v="2" dt="2020-04-24T18:50:2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93" autoAdjust="0"/>
  </p:normalViewPr>
  <p:slideViewPr>
    <p:cSldViewPr snapToGrid="0" snapToObjects="1">
      <p:cViewPr>
        <p:scale>
          <a:sx n="125" d="100"/>
          <a:sy n="125" d="100"/>
        </p:scale>
        <p:origin x="-18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95D10-58C0-45E9-995F-FCC515A27CE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963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/>
                        <a:t>3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768" y="211455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find the greatest common divisor of two nonnegative integer values  …</a:t>
            </a:r>
          </a:p>
        </p:txBody>
      </p:sp>
    </p:spTree>
    <p:extLst>
      <p:ext uri="{BB962C8B-B14F-4D97-AF65-F5344CB8AC3E}">
        <p14:creationId xmlns:p14="http://schemas.microsoft.com/office/powerpoint/2010/main" val="366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cout&lt;&lt;"Please type in two nonnegative integers."&lt;&lt;endl;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cin&gt;&gt;u&gt;&gt;v;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loop_expression </a:t>
            </a:r>
            <a:r>
              <a:rPr lang="en-US" altLang="en-US" sz="180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loop_expression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1751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//Programming style: don’t abuse break !!!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&lt;&lt;"Stop, answer 1:” &lt;&lt;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&gt;&gt;answer;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break; 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14F0C3-80BA-4D02-A507-EDBA2DB4F97D}"/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1508</Words>
  <Application>Microsoft Office PowerPoint</Application>
  <PresentationFormat>On-screen Show (4:3)</PresentationFormat>
  <Paragraphs>301</Paragraphs>
  <Slides>26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The while statement</vt:lpstr>
      <vt:lpstr>The while statement</vt:lpstr>
      <vt:lpstr>Program to calculate the 200th triangular number Using while Loop</vt:lpstr>
      <vt:lpstr>Example: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break statement</vt:lpstr>
      <vt:lpstr>The continue statement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28</cp:revision>
  <dcterms:created xsi:type="dcterms:W3CDTF">2018-12-10T17:20:29Z</dcterms:created>
  <dcterms:modified xsi:type="dcterms:W3CDTF">2020-10-28T07:30:47Z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