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7" r:id="rId3"/>
    <p:sldId id="292" r:id="rId4"/>
    <p:sldId id="266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1" r:id="rId13"/>
    <p:sldId id="276" r:id="rId14"/>
    <p:sldId id="278" r:id="rId15"/>
    <p:sldId id="280" r:id="rId16"/>
    <p:sldId id="279" r:id="rId17"/>
    <p:sldId id="281" r:id="rId18"/>
    <p:sldId id="282" r:id="rId19"/>
    <p:sldId id="302" r:id="rId20"/>
    <p:sldId id="284" r:id="rId21"/>
    <p:sldId id="286" r:id="rId22"/>
    <p:sldId id="285" r:id="rId23"/>
    <p:sldId id="287" r:id="rId24"/>
    <p:sldId id="288" r:id="rId25"/>
    <p:sldId id="289" r:id="rId26"/>
    <p:sldId id="290" r:id="rId27"/>
    <p:sldId id="277" r:id="rId28"/>
    <p:sldId id="265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28765-27C0-4139-8AB3-9D72EFE5CF2F}" v="9" dt="2024-06-28T18:10:50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3" d="100"/>
          <a:sy n="53" d="100"/>
        </p:scale>
        <p:origin x="32" y="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DCA28765-27C0-4139-8AB3-9D72EFE5CF2F}"/>
    <pc:docChg chg="undo custSel modSld">
      <pc:chgData name="MD. FARUK ABDULLAH AL SOHAN" userId="49b838b6-cc57-4ff1-b78b-f35f84b7c1b1" providerId="ADAL" clId="{DCA28765-27C0-4139-8AB3-9D72EFE5CF2F}" dt="2024-06-28T18:10:54.921" v="81" actId="1076"/>
      <pc:docMkLst>
        <pc:docMk/>
      </pc:docMkLst>
      <pc:sldChg chg="modSp mod">
        <pc:chgData name="MD. FARUK ABDULLAH AL SOHAN" userId="49b838b6-cc57-4ff1-b78b-f35f84b7c1b1" providerId="ADAL" clId="{DCA28765-27C0-4139-8AB3-9D72EFE5CF2F}" dt="2024-06-22T17:54:53.531" v="24" actId="1076"/>
        <pc:sldMkLst>
          <pc:docMk/>
          <pc:sldMk cId="424874041" sldId="257"/>
        </pc:sldMkLst>
        <pc:spChg chg="mod">
          <ac:chgData name="MD. FARUK ABDULLAH AL SOHAN" userId="49b838b6-cc57-4ff1-b78b-f35f84b7c1b1" providerId="ADAL" clId="{DCA28765-27C0-4139-8AB3-9D72EFE5CF2F}" dt="2024-06-22T17:54:53.531" v="24" actId="1076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D. FARUK ABDULLAH AL SOHAN" userId="49b838b6-cc57-4ff1-b78b-f35f84b7c1b1" providerId="ADAL" clId="{DCA28765-27C0-4139-8AB3-9D72EFE5CF2F}" dt="2024-06-22T17:53:23.566" v="11" actId="20577"/>
        <pc:sldMkLst>
          <pc:docMk/>
          <pc:sldMk cId="1364228296" sldId="268"/>
        </pc:sldMkLst>
        <pc:graphicFrameChg chg="add mod">
          <ac:chgData name="MD. FARUK ABDULLAH AL SOHAN" userId="49b838b6-cc57-4ff1-b78b-f35f84b7c1b1" providerId="ADAL" clId="{DCA28765-27C0-4139-8AB3-9D72EFE5CF2F}" dt="2024-06-22T17:53:01.749" v="0"/>
          <ac:graphicFrameMkLst>
            <pc:docMk/>
            <pc:sldMk cId="1364228296" sldId="268"/>
            <ac:graphicFrameMk id="5" creationId="{93E7562B-E162-0026-6D23-06636777621A}"/>
          </ac:graphicFrameMkLst>
        </pc:graphicFrameChg>
        <pc:graphicFrameChg chg="mod modGraphic">
          <ac:chgData name="MD. FARUK ABDULLAH AL SOHAN" userId="49b838b6-cc57-4ff1-b78b-f35f84b7c1b1" providerId="ADAL" clId="{DCA28765-27C0-4139-8AB3-9D72EFE5CF2F}" dt="2024-06-22T17:53:23.566" v="11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  <pc:sldChg chg="modSp mod">
        <pc:chgData name="MD. FARUK ABDULLAH AL SOHAN" userId="49b838b6-cc57-4ff1-b78b-f35f84b7c1b1" providerId="ADAL" clId="{DCA28765-27C0-4139-8AB3-9D72EFE5CF2F}" dt="2024-06-28T17:28:27.082" v="62" actId="20577"/>
        <pc:sldMkLst>
          <pc:docMk/>
          <pc:sldMk cId="599385927" sldId="280"/>
        </pc:sldMkLst>
        <pc:spChg chg="mod">
          <ac:chgData name="MD. FARUK ABDULLAH AL SOHAN" userId="49b838b6-cc57-4ff1-b78b-f35f84b7c1b1" providerId="ADAL" clId="{DCA28765-27C0-4139-8AB3-9D72EFE5CF2F}" dt="2024-06-28T17:28:27.082" v="62" actId="20577"/>
          <ac:spMkLst>
            <pc:docMk/>
            <pc:sldMk cId="599385927" sldId="280"/>
            <ac:spMk id="4" creationId="{21726DA9-CD71-4436-B8C0-0C697D12435F}"/>
          </ac:spMkLst>
        </pc:spChg>
      </pc:sldChg>
      <pc:sldChg chg="modSp mod">
        <pc:chgData name="MD. FARUK ABDULLAH AL SOHAN" userId="49b838b6-cc57-4ff1-b78b-f35f84b7c1b1" providerId="ADAL" clId="{DCA28765-27C0-4139-8AB3-9D72EFE5CF2F}" dt="2024-06-22T17:58:50.859" v="43" actId="108"/>
        <pc:sldMkLst>
          <pc:docMk/>
          <pc:sldMk cId="1733614674" sldId="285"/>
        </pc:sldMkLst>
        <pc:spChg chg="mod">
          <ac:chgData name="MD. FARUK ABDULLAH AL SOHAN" userId="49b838b6-cc57-4ff1-b78b-f35f84b7c1b1" providerId="ADAL" clId="{DCA28765-27C0-4139-8AB3-9D72EFE5CF2F}" dt="2024-06-22T17:58:50.859" v="43" actId="108"/>
          <ac:spMkLst>
            <pc:docMk/>
            <pc:sldMk cId="1733614674" sldId="285"/>
            <ac:spMk id="4" creationId="{A3BD6541-E23F-4ECF-BF87-DFEE58AEB1CB}"/>
          </ac:spMkLst>
        </pc:spChg>
      </pc:sldChg>
      <pc:sldChg chg="addSp delSp modSp mod">
        <pc:chgData name="MD. FARUK ABDULLAH AL SOHAN" userId="49b838b6-cc57-4ff1-b78b-f35f84b7c1b1" providerId="ADAL" clId="{DCA28765-27C0-4139-8AB3-9D72EFE5CF2F}" dt="2024-06-28T18:10:54.921" v="81" actId="1076"/>
        <pc:sldMkLst>
          <pc:docMk/>
          <pc:sldMk cId="2263462377" sldId="287"/>
        </pc:sldMkLst>
        <pc:spChg chg="mod">
          <ac:chgData name="MD. FARUK ABDULLAH AL SOHAN" userId="49b838b6-cc57-4ff1-b78b-f35f84b7c1b1" providerId="ADAL" clId="{DCA28765-27C0-4139-8AB3-9D72EFE5CF2F}" dt="2024-06-28T18:09:51.554" v="64" actId="123"/>
          <ac:spMkLst>
            <pc:docMk/>
            <pc:sldMk cId="2263462377" sldId="287"/>
            <ac:spMk id="4" creationId="{9B88B5A1-9707-4964-98A4-08339D4DD379}"/>
          </ac:spMkLst>
        </pc:spChg>
        <pc:spChg chg="add del mod">
          <ac:chgData name="MD. FARUK ABDULLAH AL SOHAN" userId="49b838b6-cc57-4ff1-b78b-f35f84b7c1b1" providerId="ADAL" clId="{DCA28765-27C0-4139-8AB3-9D72EFE5CF2F}" dt="2024-06-28T18:10:54.921" v="81" actId="1076"/>
          <ac:spMkLst>
            <pc:docMk/>
            <pc:sldMk cId="2263462377" sldId="287"/>
            <ac:spMk id="8" creationId="{C70C3078-1440-4F86-9347-C962979E415A}"/>
          </ac:spMkLst>
        </pc:spChg>
        <pc:picChg chg="mod">
          <ac:chgData name="MD. FARUK ABDULLAH AL SOHAN" userId="49b838b6-cc57-4ff1-b78b-f35f84b7c1b1" providerId="ADAL" clId="{DCA28765-27C0-4139-8AB3-9D72EFE5CF2F}" dt="2024-06-28T18:10:47.735" v="79" actId="14100"/>
          <ac:picMkLst>
            <pc:docMk/>
            <pc:sldMk cId="2263462377" sldId="287"/>
            <ac:picMk id="6" creationId="{A649FEB9-748F-446D-A7EA-65DF7E9E27D3}"/>
          </ac:picMkLst>
        </pc:picChg>
        <pc:picChg chg="mod">
          <ac:chgData name="MD. FARUK ABDULLAH AL SOHAN" userId="49b838b6-cc57-4ff1-b78b-f35f84b7c1b1" providerId="ADAL" clId="{DCA28765-27C0-4139-8AB3-9D72EFE5CF2F}" dt="2024-06-28T18:10:50.301" v="80" actId="14100"/>
          <ac:picMkLst>
            <pc:docMk/>
            <pc:sldMk cId="2263462377" sldId="287"/>
            <ac:picMk id="7" creationId="{3792CEDB-E406-4F34-8F44-3FDC0707F124}"/>
          </ac:picMkLst>
        </pc:picChg>
      </pc:sldChg>
      <pc:sldChg chg="modSp mod">
        <pc:chgData name="MD. FARUK ABDULLAH AL SOHAN" userId="49b838b6-cc57-4ff1-b78b-f35f84b7c1b1" providerId="ADAL" clId="{DCA28765-27C0-4139-8AB3-9D72EFE5CF2F}" dt="2024-06-23T15:59:35.833" v="55" actId="14100"/>
        <pc:sldMkLst>
          <pc:docMk/>
          <pc:sldMk cId="522556357" sldId="293"/>
        </pc:sldMkLst>
        <pc:spChg chg="mod">
          <ac:chgData name="MD. FARUK ABDULLAH AL SOHAN" userId="49b838b6-cc57-4ff1-b78b-f35f84b7c1b1" providerId="ADAL" clId="{DCA28765-27C0-4139-8AB3-9D72EFE5CF2F}" dt="2024-06-22T17:54:27.327" v="23" actId="12"/>
          <ac:spMkLst>
            <pc:docMk/>
            <pc:sldMk cId="522556357" sldId="293"/>
            <ac:spMk id="3" creationId="{C3454804-FE5A-4BFD-B380-3716F4B05754}"/>
          </ac:spMkLst>
        </pc:spChg>
        <pc:spChg chg="mod">
          <ac:chgData name="MD. FARUK ABDULLAH AL SOHAN" userId="49b838b6-cc57-4ff1-b78b-f35f84b7c1b1" providerId="ADAL" clId="{DCA28765-27C0-4139-8AB3-9D72EFE5CF2F}" dt="2024-06-23T15:59:35.833" v="55" actId="14100"/>
          <ac:spMkLst>
            <pc:docMk/>
            <pc:sldMk cId="522556357" sldId="293"/>
            <ac:spMk id="6" creationId="{557E3383-CEA9-427F-B900-40BC09D980C2}"/>
          </ac:spMkLst>
        </pc:spChg>
        <pc:grpChg chg="mod">
          <ac:chgData name="MD. FARUK ABDULLAH AL SOHAN" userId="49b838b6-cc57-4ff1-b78b-f35f84b7c1b1" providerId="ADAL" clId="{DCA28765-27C0-4139-8AB3-9D72EFE5CF2F}" dt="2024-06-23T15:59:35.833" v="55" actId="14100"/>
          <ac:grpSpMkLst>
            <pc:docMk/>
            <pc:sldMk cId="522556357" sldId="293"/>
            <ac:grpSpMk id="4" creationId="{5B30CADC-2597-446C-8D20-E6C354ED7E92}"/>
          </ac:grpSpMkLst>
        </pc:grpChg>
        <pc:picChg chg="mod">
          <ac:chgData name="MD. FARUK ABDULLAH AL SOHAN" userId="49b838b6-cc57-4ff1-b78b-f35f84b7c1b1" providerId="ADAL" clId="{DCA28765-27C0-4139-8AB3-9D72EFE5CF2F}" dt="2024-06-23T15:59:35.833" v="55" actId="14100"/>
          <ac:picMkLst>
            <pc:docMk/>
            <pc:sldMk cId="522556357" sldId="293"/>
            <ac:picMk id="5" creationId="{E6DCFC5F-0018-42E0-A97C-427ED7F8BC1E}"/>
          </ac:picMkLst>
        </pc:picChg>
      </pc:sldChg>
      <pc:sldChg chg="modSp mod">
        <pc:chgData name="MD. FARUK ABDULLAH AL SOHAN" userId="49b838b6-cc57-4ff1-b78b-f35f84b7c1b1" providerId="ADAL" clId="{DCA28765-27C0-4139-8AB3-9D72EFE5CF2F}" dt="2024-06-22T17:55:14.407" v="26" actId="1076"/>
        <pc:sldMkLst>
          <pc:docMk/>
          <pc:sldMk cId="1271290789" sldId="294"/>
        </pc:sldMkLst>
        <pc:spChg chg="mod">
          <ac:chgData name="MD. FARUK ABDULLAH AL SOHAN" userId="49b838b6-cc57-4ff1-b78b-f35f84b7c1b1" providerId="ADAL" clId="{DCA28765-27C0-4139-8AB3-9D72EFE5CF2F}" dt="2024-06-22T17:55:14.407" v="26" actId="1076"/>
          <ac:spMkLst>
            <pc:docMk/>
            <pc:sldMk cId="1271290789" sldId="294"/>
            <ac:spMk id="6" creationId="{CBAAE3C4-49C1-4D6C-A189-5C1967E538F8}"/>
          </ac:spMkLst>
        </pc:spChg>
        <pc:picChg chg="mod">
          <ac:chgData name="MD. FARUK ABDULLAH AL SOHAN" userId="49b838b6-cc57-4ff1-b78b-f35f84b7c1b1" providerId="ADAL" clId="{DCA28765-27C0-4139-8AB3-9D72EFE5CF2F}" dt="2024-06-22T17:55:11.598" v="25" actId="1076"/>
          <ac:picMkLst>
            <pc:docMk/>
            <pc:sldMk cId="1271290789" sldId="294"/>
            <ac:picMk id="4" creationId="{338435FB-6252-4CBD-8EE0-BCE5C0CAE4CC}"/>
          </ac:picMkLst>
        </pc:picChg>
      </pc:sldChg>
      <pc:sldChg chg="modSp mod">
        <pc:chgData name="MD. FARUK ABDULLAH AL SOHAN" userId="49b838b6-cc57-4ff1-b78b-f35f84b7c1b1" providerId="ADAL" clId="{DCA28765-27C0-4139-8AB3-9D72EFE5CF2F}" dt="2024-06-22T17:54:11.745" v="20" actId="12"/>
        <pc:sldMkLst>
          <pc:docMk/>
          <pc:sldMk cId="1573443913" sldId="295"/>
        </pc:sldMkLst>
        <pc:spChg chg="mod">
          <ac:chgData name="MD. FARUK ABDULLAH AL SOHAN" userId="49b838b6-cc57-4ff1-b78b-f35f84b7c1b1" providerId="ADAL" clId="{DCA28765-27C0-4139-8AB3-9D72EFE5CF2F}" dt="2024-06-22T17:54:11.745" v="20" actId="12"/>
          <ac:spMkLst>
            <pc:docMk/>
            <pc:sldMk cId="1573443913" sldId="295"/>
            <ac:spMk id="3" creationId="{BD18AAF8-3D56-4F37-B7A0-DC4C0A51A2EA}"/>
          </ac:spMkLst>
        </pc:spChg>
      </pc:sldChg>
      <pc:sldChg chg="modSp mod">
        <pc:chgData name="MD. FARUK ABDULLAH AL SOHAN" userId="49b838b6-cc57-4ff1-b78b-f35f84b7c1b1" providerId="ADAL" clId="{DCA28765-27C0-4139-8AB3-9D72EFE5CF2F}" dt="2024-06-22T17:55:34.967" v="31" actId="14100"/>
        <pc:sldMkLst>
          <pc:docMk/>
          <pc:sldMk cId="785325915" sldId="296"/>
        </pc:sldMkLst>
        <pc:spChg chg="mod">
          <ac:chgData name="MD. FARUK ABDULLAH AL SOHAN" userId="49b838b6-cc57-4ff1-b78b-f35f84b7c1b1" providerId="ADAL" clId="{DCA28765-27C0-4139-8AB3-9D72EFE5CF2F}" dt="2024-06-22T17:55:34.967" v="31" actId="14100"/>
          <ac:spMkLst>
            <pc:docMk/>
            <pc:sldMk cId="785325915" sldId="296"/>
            <ac:spMk id="3" creationId="{747F2583-8AA4-40EC-B5EC-7467CB7186A0}"/>
          </ac:spMkLst>
        </pc:spChg>
      </pc:sldChg>
      <pc:sldChg chg="modSp mod">
        <pc:chgData name="MD. FARUK ABDULLAH AL SOHAN" userId="49b838b6-cc57-4ff1-b78b-f35f84b7c1b1" providerId="ADAL" clId="{DCA28765-27C0-4139-8AB3-9D72EFE5CF2F}" dt="2024-06-22T17:55:58.767" v="42" actId="27636"/>
        <pc:sldMkLst>
          <pc:docMk/>
          <pc:sldMk cId="2112247754" sldId="297"/>
        </pc:sldMkLst>
        <pc:spChg chg="mod">
          <ac:chgData name="MD. FARUK ABDULLAH AL SOHAN" userId="49b838b6-cc57-4ff1-b78b-f35f84b7c1b1" providerId="ADAL" clId="{DCA28765-27C0-4139-8AB3-9D72EFE5CF2F}" dt="2024-06-22T17:55:58.767" v="42" actId="27636"/>
          <ac:spMkLst>
            <pc:docMk/>
            <pc:sldMk cId="2112247754" sldId="297"/>
            <ac:spMk id="3" creationId="{747F2583-8AA4-40EC-B5EC-7467CB7186A0}"/>
          </ac:spMkLst>
        </pc:spChg>
      </pc:sldChg>
      <pc:sldChg chg="modSp mod">
        <pc:chgData name="MD. FARUK ABDULLAH AL SOHAN" userId="49b838b6-cc57-4ff1-b78b-f35f84b7c1b1" providerId="ADAL" clId="{DCA28765-27C0-4139-8AB3-9D72EFE5CF2F}" dt="2024-06-22T17:59:41.293" v="49" actId="1076"/>
        <pc:sldMkLst>
          <pc:docMk/>
          <pc:sldMk cId="2428655621" sldId="299"/>
        </pc:sldMkLst>
        <pc:spChg chg="mod">
          <ac:chgData name="MD. FARUK ABDULLAH AL SOHAN" userId="49b838b6-cc57-4ff1-b78b-f35f84b7c1b1" providerId="ADAL" clId="{DCA28765-27C0-4139-8AB3-9D72EFE5CF2F}" dt="2024-06-22T17:59:36.694" v="48" actId="123"/>
          <ac:spMkLst>
            <pc:docMk/>
            <pc:sldMk cId="2428655621" sldId="299"/>
            <ac:spMk id="3" creationId="{5E4B6F1B-A193-48ED-BFAC-C7A5DD02C318}"/>
          </ac:spMkLst>
        </pc:spChg>
        <pc:picChg chg="mod">
          <ac:chgData name="MD. FARUK ABDULLAH AL SOHAN" userId="49b838b6-cc57-4ff1-b78b-f35f84b7c1b1" providerId="ADAL" clId="{DCA28765-27C0-4139-8AB3-9D72EFE5CF2F}" dt="2024-06-22T17:59:41.293" v="49" actId="1076"/>
          <ac:picMkLst>
            <pc:docMk/>
            <pc:sldMk cId="2428655621" sldId="299"/>
            <ac:picMk id="4" creationId="{413E4C1A-2515-4DDF-B155-1999F1CFBFE5}"/>
          </ac:picMkLst>
        </pc:picChg>
      </pc:sldChg>
      <pc:sldChg chg="modSp mod">
        <pc:chgData name="MD. FARUK ABDULLAH AL SOHAN" userId="49b838b6-cc57-4ff1-b78b-f35f84b7c1b1" providerId="ADAL" clId="{DCA28765-27C0-4139-8AB3-9D72EFE5CF2F}" dt="2024-06-28T17:09:28.613" v="61" actId="14100"/>
        <pc:sldMkLst>
          <pc:docMk/>
          <pc:sldMk cId="578711832" sldId="300"/>
        </pc:sldMkLst>
        <pc:spChg chg="mod">
          <ac:chgData name="MD. FARUK ABDULLAH AL SOHAN" userId="49b838b6-cc57-4ff1-b78b-f35f84b7c1b1" providerId="ADAL" clId="{DCA28765-27C0-4139-8AB3-9D72EFE5CF2F}" dt="2024-06-28T17:07:49.632" v="58" actId="123"/>
          <ac:spMkLst>
            <pc:docMk/>
            <pc:sldMk cId="578711832" sldId="300"/>
            <ac:spMk id="3" creationId="{A54724EB-9DC2-4E65-8B51-9E9F25FA0873}"/>
          </ac:spMkLst>
        </pc:spChg>
        <pc:spChg chg="mod">
          <ac:chgData name="MD. FARUK ABDULLAH AL SOHAN" userId="49b838b6-cc57-4ff1-b78b-f35f84b7c1b1" providerId="ADAL" clId="{DCA28765-27C0-4139-8AB3-9D72EFE5CF2F}" dt="2024-06-28T17:09:26.614" v="60" actId="1076"/>
          <ac:spMkLst>
            <pc:docMk/>
            <pc:sldMk cId="578711832" sldId="300"/>
            <ac:spMk id="6" creationId="{6CD2F5B6-2D66-498E-8D01-A5CE0091423C}"/>
          </ac:spMkLst>
        </pc:spChg>
        <pc:picChg chg="mod">
          <ac:chgData name="MD. FARUK ABDULLAH AL SOHAN" userId="49b838b6-cc57-4ff1-b78b-f35f84b7c1b1" providerId="ADAL" clId="{DCA28765-27C0-4139-8AB3-9D72EFE5CF2F}" dt="2024-06-28T17:09:28.613" v="61" actId="14100"/>
          <ac:picMkLst>
            <pc:docMk/>
            <pc:sldMk cId="578711832" sldId="300"/>
            <ac:picMk id="4" creationId="{1321CE77-64F2-4739-A434-50DBEC5A1063}"/>
          </ac:picMkLst>
        </pc:picChg>
      </pc:sldChg>
      <pc:sldChg chg="modSp mod">
        <pc:chgData name="MD. FARUK ABDULLAH AL SOHAN" userId="49b838b6-cc57-4ff1-b78b-f35f84b7c1b1" providerId="ADAL" clId="{DCA28765-27C0-4139-8AB3-9D72EFE5CF2F}" dt="2024-06-22T18:00:16.600" v="54" actId="12"/>
        <pc:sldMkLst>
          <pc:docMk/>
          <pc:sldMk cId="1815200105" sldId="301"/>
        </pc:sldMkLst>
        <pc:spChg chg="mod">
          <ac:chgData name="MD. FARUK ABDULLAH AL SOHAN" userId="49b838b6-cc57-4ff1-b78b-f35f84b7c1b1" providerId="ADAL" clId="{DCA28765-27C0-4139-8AB3-9D72EFE5CF2F}" dt="2024-06-22T18:00:16.600" v="54" actId="12"/>
          <ac:spMkLst>
            <pc:docMk/>
            <pc:sldMk cId="1815200105" sldId="301"/>
            <ac:spMk id="3" creationId="{053DBC37-F0B0-49ED-A8DB-29E2CA54E1A1}"/>
          </ac:spMkLst>
        </pc:spChg>
      </pc:sldChg>
    </pc:docChg>
  </pc:docChgLst>
  <pc:docChgLst>
    <pc:chgData name="Dr. Md Mehedi Hasan" userId="S::mmhasan@aiub.edu::5eb39d97-deb0-466a-af4c-298e34812974" providerId="AD" clId="Web-{F4FF2DA9-2B46-A323-0DAB-E5969B7CEEA2}"/>
    <pc:docChg chg="modSld">
      <pc:chgData name="Dr. Md Mehedi Hasan" userId="S::mmhasan@aiub.edu::5eb39d97-deb0-466a-af4c-298e34812974" providerId="AD" clId="Web-{F4FF2DA9-2B46-A323-0DAB-E5969B7CEEA2}" dt="2023-10-05T12:05:31.947" v="21"/>
      <pc:docMkLst>
        <pc:docMk/>
      </pc:docMkLst>
      <pc:sldChg chg="modSp">
        <pc:chgData name="Dr. Md Mehedi Hasan" userId="S::mmhasan@aiub.edu::5eb39d97-deb0-466a-af4c-298e34812974" providerId="AD" clId="Web-{F4FF2DA9-2B46-A323-0DAB-E5969B7CEEA2}" dt="2023-10-05T12:05:31.947" v="21"/>
        <pc:sldMkLst>
          <pc:docMk/>
          <pc:sldMk cId="1364228296" sldId="268"/>
        </pc:sldMkLst>
        <pc:graphicFrameChg chg="mod modGraphic">
          <ac:chgData name="Dr. Md Mehedi Hasan" userId="S::mmhasan@aiub.edu::5eb39d97-deb0-466a-af4c-298e34812974" providerId="AD" clId="Web-{F4FF2DA9-2B46-A323-0DAB-E5969B7CEEA2}" dt="2023-10-05T12:05:31.947" v="21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6AE55F91-A5E6-46A1-9E3A-1F78C9753D2C}"/>
    <pc:docChg chg="modSld">
      <pc:chgData name="Dr. Md Mehedi Hasan" userId="5eb39d97-deb0-466a-af4c-298e34812974" providerId="ADAL" clId="{6AE55F91-A5E6-46A1-9E3A-1F78C9753D2C}" dt="2023-02-14T04:08:08.017" v="9" actId="20577"/>
      <pc:docMkLst>
        <pc:docMk/>
      </pc:docMkLst>
      <pc:sldChg chg="modSp mod">
        <pc:chgData name="Dr. Md Mehedi Hasan" userId="5eb39d97-deb0-466a-af4c-298e34812974" providerId="ADAL" clId="{6AE55F91-A5E6-46A1-9E3A-1F78C9753D2C}" dt="2023-02-14T04:08:08.017" v="9" actId="20577"/>
        <pc:sldMkLst>
          <pc:docMk/>
          <pc:sldMk cId="1364228296" sldId="268"/>
        </pc:sldMkLst>
        <pc:graphicFrameChg chg="modGraphic">
          <ac:chgData name="Dr. Md Mehedi Hasan" userId="5eb39d97-deb0-466a-af4c-298e34812974" providerId="ADAL" clId="{6AE55F91-A5E6-46A1-9E3A-1F78C9753D2C}" dt="2023-02-14T04:08:08.017" v="9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A8CAA465-4AB3-45CF-AA1A-0137BB6DE800}"/>
    <pc:docChg chg="modSld">
      <pc:chgData name="Dr. Md Mehedi Hasan" userId="5eb39d97-deb0-466a-af4c-298e34812974" providerId="ADAL" clId="{A8CAA465-4AB3-45CF-AA1A-0137BB6DE800}" dt="2022-10-02T09:40:15.041" v="27" actId="20577"/>
      <pc:docMkLst>
        <pc:docMk/>
      </pc:docMkLst>
      <pc:sldChg chg="modSp mod">
        <pc:chgData name="Dr. Md Mehedi Hasan" userId="5eb39d97-deb0-466a-af4c-298e34812974" providerId="ADAL" clId="{A8CAA465-4AB3-45CF-AA1A-0137BB6DE800}" dt="2022-10-02T09:40:15.041" v="27" actId="20577"/>
        <pc:sldMkLst>
          <pc:docMk/>
          <pc:sldMk cId="1364228296" sldId="268"/>
        </pc:sldMkLst>
        <pc:graphicFrameChg chg="modGraphic">
          <ac:chgData name="Dr. Md Mehedi Hasan" userId="5eb39d97-deb0-466a-af4c-298e34812974" providerId="ADAL" clId="{A8CAA465-4AB3-45CF-AA1A-0137BB6DE800}" dt="2022-10-02T09:40:15.041" v="27" actId="20577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FB68F31D-0418-5123-904A-AF6C3486B29E}"/>
    <pc:docChg chg="modSld">
      <pc:chgData name="Dr. Md Mehedi Hasan" userId="S::mmhasan@aiub.edu::5eb39d97-deb0-466a-af4c-298e34812974" providerId="AD" clId="Web-{FB68F31D-0418-5123-904A-AF6C3486B29E}" dt="2022-10-09T16:26:09.936" v="11"/>
      <pc:docMkLst>
        <pc:docMk/>
      </pc:docMkLst>
      <pc:sldChg chg="modSp">
        <pc:chgData name="Dr. Md Mehedi Hasan" userId="S::mmhasan@aiub.edu::5eb39d97-deb0-466a-af4c-298e34812974" providerId="AD" clId="Web-{FB68F31D-0418-5123-904A-AF6C3486B29E}" dt="2022-10-09T16:26:09.936" v="11"/>
        <pc:sldMkLst>
          <pc:docMk/>
          <pc:sldMk cId="1364228296" sldId="268"/>
        </pc:sldMkLst>
        <pc:graphicFrameChg chg="mod modGraphic">
          <ac:chgData name="Dr. Md Mehedi Hasan" userId="S::mmhasan@aiub.edu::5eb39d97-deb0-466a-af4c-298e34812974" providerId="AD" clId="Web-{FB68F31D-0418-5123-904A-AF6C3486B29E}" dt="2022-10-09T16:26:09.936" v="11"/>
          <ac:graphicFrameMkLst>
            <pc:docMk/>
            <pc:sldMk cId="1364228296" sldId="268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/>
              <a:t>Access Techniques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349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3642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71CF-B2AA-45C9-92FC-30C528F56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6F1B-A193-48ED-BFAC-C7A5DD02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26771"/>
            <a:ext cx="8574087" cy="3992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Let us find the vulnerable time, the length of time in which there is a possibility of collision.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We assume that the stations send fixed-length frames with each frame taking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to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E4C1A-2515-4DDF-B155-1999F1CF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39" y="3847583"/>
            <a:ext cx="56007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AF55-F867-4CE9-B93F-420DFE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24EB-9DC2-4E65-8B51-9E9F25F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4381500" cy="39925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Pure ALOHA has a vulnerable time of 2 × T</a:t>
            </a:r>
            <a:r>
              <a:rPr lang="en-US" baseline="-25000" dirty="0"/>
              <a:t>fr</a:t>
            </a:r>
            <a:r>
              <a:rPr lang="en-US" dirty="0"/>
              <a:t>. This is so because,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There is no rule that defines when the station can send.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 station may send soon after another station has started or just before another station has finished.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Slotted ALOHA was invented to improve the efficiency of pure ALOHA.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In slotted ALOHA we divide the time into slots of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r>
              <a:rPr lang="en-US" dirty="0"/>
              <a:t> seconds and force the station to send only at the beginning of the time slot.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1CE77-64F2-4739-A434-50DBEC5A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2457450"/>
            <a:ext cx="4157662" cy="3024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D2F5B6-2D66-498E-8D01-A5CE0091423C}"/>
              </a:ext>
            </a:extLst>
          </p:cNvPr>
          <p:cNvSpPr txBox="1"/>
          <p:nvPr/>
        </p:nvSpPr>
        <p:spPr>
          <a:xfrm>
            <a:off x="5026819" y="5481995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Figure: Frames in a slotted ALOHA network</a:t>
            </a:r>
          </a:p>
        </p:txBody>
      </p:sp>
    </p:spTree>
    <p:extLst>
      <p:ext uri="{BB962C8B-B14F-4D97-AF65-F5344CB8AC3E}">
        <p14:creationId xmlns:p14="http://schemas.microsoft.com/office/powerpoint/2010/main" val="5787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5F65-BB00-4FA7-A2A0-8EF6C61F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BC37-F0B0-49ED-A8DB-29E2CA54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vulnerable time is now reduced to one-half, equal to </a:t>
            </a:r>
            <a:r>
              <a:rPr lang="en-US" dirty="0" err="1"/>
              <a:t>T</a:t>
            </a:r>
            <a:r>
              <a:rPr lang="en-US" baseline="-25000" dirty="0" err="1"/>
              <a:t>fr</a:t>
            </a:r>
            <a:endParaRPr lang="en-US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6BEC5-90C9-4622-A270-CFEEE6E5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33762"/>
            <a:ext cx="5638800" cy="221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82777-4769-4082-A049-2C4442E2B1ED}"/>
              </a:ext>
            </a:extLst>
          </p:cNvPr>
          <p:cNvSpPr txBox="1"/>
          <p:nvPr/>
        </p:nvSpPr>
        <p:spPr>
          <a:xfrm>
            <a:off x="2285206" y="57163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Figure: Vulnerable time for slotted ALOHA protocol</a:t>
            </a:r>
          </a:p>
        </p:txBody>
      </p:sp>
    </p:spTree>
    <p:extLst>
      <p:ext uri="{BB962C8B-B14F-4D97-AF65-F5344CB8AC3E}">
        <p14:creationId xmlns:p14="http://schemas.microsoft.com/office/powerpoint/2010/main" val="181520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7032C-889D-442C-A310-EABA842F159A}"/>
              </a:ext>
            </a:extLst>
          </p:cNvPr>
          <p:cNvSpPr/>
          <p:nvPr/>
        </p:nvSpPr>
        <p:spPr>
          <a:xfrm>
            <a:off x="476206" y="2313837"/>
            <a:ext cx="5172119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was developed to overcome the problems of ALOHA i.e. to minimize the chances of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CSMA is based on the principle of “carrier sense”.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station sense the carrier or channel before transmitting a frame.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the station checks whether the channel is idle or busy.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reduces to a great extent if a station checks the channel before trying to use 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924E34-547D-4D81-B529-2DEBEA06C2FF}"/>
              </a:ext>
            </a:extLst>
          </p:cNvPr>
          <p:cNvGrpSpPr/>
          <p:nvPr/>
        </p:nvGrpSpPr>
        <p:grpSpPr>
          <a:xfrm>
            <a:off x="5951545" y="2119001"/>
            <a:ext cx="2527133" cy="3995317"/>
            <a:chOff x="5951545" y="2119001"/>
            <a:chExt cx="2527133" cy="39953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981360-D52D-47DB-8FA1-54507BECD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1545" y="2119001"/>
              <a:ext cx="2527133" cy="352404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755066-5784-48A4-8E28-BC4524CEB224}"/>
                </a:ext>
              </a:extLst>
            </p:cNvPr>
            <p:cNvSpPr/>
            <p:nvPr/>
          </p:nvSpPr>
          <p:spPr>
            <a:xfrm>
              <a:off x="5985447" y="5744986"/>
              <a:ext cx="24593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 CSMA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10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CSMA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CC7631-BA5F-4812-866E-2F2BF242E14E}"/>
              </a:ext>
            </a:extLst>
          </p:cNvPr>
          <p:cNvSpPr/>
          <p:nvPr/>
        </p:nvSpPr>
        <p:spPr>
          <a:xfrm>
            <a:off x="476205" y="2458622"/>
            <a:ext cx="3924346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chances of collision still exists because of propagation delay.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frame transmitted by one station takes some time to reach the other station.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the meantime, other station may sense the channel to be idle and transmit its frames.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results in the collision.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A2542-6A0A-4446-882E-3BAF28C6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1" y="2650419"/>
            <a:ext cx="4648199" cy="2695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08083-7621-40ED-AED2-247C819DC885}"/>
              </a:ext>
            </a:extLst>
          </p:cNvPr>
          <p:cNvSpPr txBox="1"/>
          <p:nvPr/>
        </p:nvSpPr>
        <p:spPr>
          <a:xfrm>
            <a:off x="4572001" y="5656188"/>
            <a:ext cx="4476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Figure: Space/time model of a collision in CSMA</a:t>
            </a:r>
          </a:p>
        </p:txBody>
      </p:sp>
    </p:spTree>
    <p:extLst>
      <p:ext uri="{BB962C8B-B14F-4D97-AF65-F5344CB8AC3E}">
        <p14:creationId xmlns:p14="http://schemas.microsoft.com/office/powerpoint/2010/main" val="368874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26DA9-CD71-4436-B8C0-0C697D12435F}"/>
              </a:ext>
            </a:extLst>
          </p:cNvPr>
          <p:cNvSpPr/>
          <p:nvPr/>
        </p:nvSpPr>
        <p:spPr>
          <a:xfrm>
            <a:off x="476205" y="2388989"/>
            <a:ext cx="802277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Three methods have been devised for CSMA: 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lang="en-US" sz="2200" kern="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-persistent method,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nonpersistent method</a:t>
            </a:r>
          </a:p>
          <a:p>
            <a:pPr marL="800100" lvl="1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 p-persistent method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38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7116DA-BE67-4B49-9D36-810962F32199}"/>
              </a:ext>
            </a:extLst>
          </p:cNvPr>
          <p:cNvSpPr/>
          <p:nvPr/>
        </p:nvSpPr>
        <p:spPr>
          <a:xfrm>
            <a:off x="335856" y="2207929"/>
            <a:ext cx="84722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Perpetua" panose="02020502060401020303" pitchFamily="18" charset="0"/>
                <a:cs typeface="Calibri" panose="020F0502020204030204" pitchFamily="34" charset="0"/>
              </a:rPr>
              <a:t>1-Persistent:</a:t>
            </a:r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 The 1 (one) -persistent method is simple and straightforward. In this method, after the station finds the line idle, it sends its frame immediately (with probability 1).</a:t>
            </a:r>
          </a:p>
          <a:p>
            <a:pPr algn="just"/>
            <a:r>
              <a:rPr lang="en-US" sz="2200" dirty="0">
                <a:latin typeface="Perpetua" panose="02020502060401020303" pitchFamily="18" charset="0"/>
                <a:cs typeface="Calibri" panose="020F0502020204030204" pitchFamily="34" charset="0"/>
              </a:rPr>
              <a:t>This method has the highest chance of collision because two or more stations may find the line idle and send their frames immediately. </a:t>
            </a:r>
          </a:p>
        </p:txBody>
      </p:sp>
      <p:pic>
        <p:nvPicPr>
          <p:cNvPr id="9" name="Picture 2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8EAA7CBF-6EB1-4158-B6D5-7C0B5BB17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1" t="12729" r="24868" b="64459"/>
          <a:stretch/>
        </p:blipFill>
        <p:spPr bwMode="auto">
          <a:xfrm>
            <a:off x="558399" y="4267324"/>
            <a:ext cx="5124736" cy="15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F045A-E9E2-44C9-803E-99631AF56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857"/>
          <a:stretch/>
        </p:blipFill>
        <p:spPr>
          <a:xfrm>
            <a:off x="5866312" y="3752868"/>
            <a:ext cx="2719289" cy="20165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B2C93D-6D67-47D0-AF6A-9F52DABECED9}"/>
              </a:ext>
            </a:extLst>
          </p:cNvPr>
          <p:cNvSpPr/>
          <p:nvPr/>
        </p:nvSpPr>
        <p:spPr>
          <a:xfrm>
            <a:off x="1290475" y="5769430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 Carrier sense in 1-persistent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E7EC-E616-46C7-9E1F-E4FA1800622B}"/>
              </a:ext>
            </a:extLst>
          </p:cNvPr>
          <p:cNvSpPr/>
          <p:nvPr/>
        </p:nvSpPr>
        <p:spPr>
          <a:xfrm>
            <a:off x="5872324" y="5769821"/>
            <a:ext cx="294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 Flow chart of  1-persistent</a:t>
            </a:r>
          </a:p>
        </p:txBody>
      </p:sp>
    </p:spTree>
    <p:extLst>
      <p:ext uri="{BB962C8B-B14F-4D97-AF65-F5344CB8AC3E}">
        <p14:creationId xmlns:p14="http://schemas.microsoft.com/office/powerpoint/2010/main" val="40915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4122E-4647-4EAD-A4ED-6543A6EC15C5}"/>
              </a:ext>
            </a:extLst>
          </p:cNvPr>
          <p:cNvSpPr/>
          <p:nvPr/>
        </p:nvSpPr>
        <p:spPr>
          <a:xfrm>
            <a:off x="421341" y="2351782"/>
            <a:ext cx="8145716" cy="3057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Nonpersistent:</a:t>
            </a: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 In the nonpersistent method, a station that has a frame to send senses the line. If the line is idle, it sends immediately. If the line is not idle, it waits a random amount of time and then senses the line again. 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nonpersistent approach reduces the chance of collision because it is unlikely that two or more stations will wait the same amount of time and retry to send simultaneously.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However, this method reduces the efficiency of the network because the medium remains idle when there may be stations with frames to send.</a:t>
            </a:r>
          </a:p>
        </p:txBody>
      </p:sp>
    </p:spTree>
    <p:extLst>
      <p:ext uri="{BB962C8B-B14F-4D97-AF65-F5344CB8AC3E}">
        <p14:creationId xmlns:p14="http://schemas.microsoft.com/office/powerpoint/2010/main" val="38189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Nonpersistent</a:t>
            </a:r>
            <a:endParaRPr lang="en-FI" dirty="0"/>
          </a:p>
        </p:txBody>
      </p:sp>
      <p:pic>
        <p:nvPicPr>
          <p:cNvPr id="4" name="Picture 4" descr="http://image.slidesharecdn.com/ch12-100307212123-phpapp02/95/ch12-21-728.jpg?cb=1267996985">
            <a:extLst>
              <a:ext uri="{FF2B5EF4-FFF2-40B4-BE49-F238E27FC236}">
                <a16:creationId xmlns:a16="http://schemas.microsoft.com/office/drawing/2014/main" id="{71829016-3755-4D18-BFC5-3C528FD9E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7" t="39038" r="24336" b="37801"/>
          <a:stretch/>
        </p:blipFill>
        <p:spPr bwMode="auto">
          <a:xfrm>
            <a:off x="339895" y="3292057"/>
            <a:ext cx="4739593" cy="136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688EA-44FE-4ECC-8D0A-BE0F83DD7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531"/>
          <a:stretch/>
        </p:blipFill>
        <p:spPr>
          <a:xfrm>
            <a:off x="4962259" y="2620563"/>
            <a:ext cx="3827617" cy="21275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498CD3-3F67-4631-AC48-5536F2FB40D2}"/>
              </a:ext>
            </a:extLst>
          </p:cNvPr>
          <p:cNvSpPr/>
          <p:nvPr/>
        </p:nvSpPr>
        <p:spPr>
          <a:xfrm>
            <a:off x="920361" y="4859262"/>
            <a:ext cx="323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7  Carrier sense in nonpersistent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BA7CC-EC8C-48C8-B3F2-66C8496A3116}"/>
              </a:ext>
            </a:extLst>
          </p:cNvPr>
          <p:cNvSpPr/>
          <p:nvPr/>
        </p:nvSpPr>
        <p:spPr>
          <a:xfrm>
            <a:off x="5322075" y="4802973"/>
            <a:ext cx="308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8  Flow chart of  nonpersistent</a:t>
            </a:r>
          </a:p>
        </p:txBody>
      </p:sp>
    </p:spTree>
    <p:extLst>
      <p:ext uri="{BB962C8B-B14F-4D97-AF65-F5344CB8AC3E}">
        <p14:creationId xmlns:p14="http://schemas.microsoft.com/office/powerpoint/2010/main" val="287142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B4B246-1E58-4DCE-8166-0D0E1D641812}"/>
              </a:ext>
            </a:extLst>
          </p:cNvPr>
          <p:cNvSpPr/>
          <p:nvPr/>
        </p:nvSpPr>
        <p:spPr>
          <a:xfrm>
            <a:off x="379399" y="2068329"/>
            <a:ext cx="83852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p-Persistent: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p-persistent method is used if the channel has time slots with a slot duration equal to or greater than the maximum propagation time. The p-persistent approach combines the advantages of the other two strategies. It reduces the chance of collision and improves efficiency.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this method, after the station finds the line idle it follows these steps: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1.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p, the station sends its frame.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2. With probability </a:t>
            </a:r>
            <a:r>
              <a:rPr lang="en-US" sz="2000" i="1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q = 1 - p, the station waits for the beginning of the next time slot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and checks the line again.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a. If the line is idle, it goes to step 1.</a:t>
            </a:r>
          </a:p>
          <a:p>
            <a:pPr marL="800100" lvl="1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b. If the line is busy, it acts as though a collision has occurred and uses the back­ off procedure.</a:t>
            </a:r>
          </a:p>
        </p:txBody>
      </p:sp>
    </p:spTree>
    <p:extLst>
      <p:ext uri="{BB962C8B-B14F-4D97-AF65-F5344CB8AC3E}">
        <p14:creationId xmlns:p14="http://schemas.microsoft.com/office/powerpoint/2010/main" val="390247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73" y="25925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ALOHA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CSMA/CA</a:t>
            </a:r>
            <a:endParaRPr lang="en-US" dirty="0">
              <a:solidFill>
                <a:schemeClr val="tx1"/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Carrier Sense Multiple Access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P-Persistent</a:t>
            </a:r>
            <a:endParaRPr lang="en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8CA968-E3CB-4DB2-B8FA-EF91F918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4202103"/>
            <a:ext cx="4677032" cy="925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43FB8B-85CB-407C-BEE5-3CCCE45A2C1A}"/>
              </a:ext>
            </a:extLst>
          </p:cNvPr>
          <p:cNvGrpSpPr/>
          <p:nvPr/>
        </p:nvGrpSpPr>
        <p:grpSpPr>
          <a:xfrm>
            <a:off x="4169898" y="2242780"/>
            <a:ext cx="4865245" cy="3243732"/>
            <a:chOff x="4169898" y="2242780"/>
            <a:chExt cx="4865245" cy="3243732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6976358C-1685-43D3-81AF-27C1C83B1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31"/>
            <a:stretch/>
          </p:blipFill>
          <p:spPr bwMode="auto">
            <a:xfrm>
              <a:off x="4169898" y="2242780"/>
              <a:ext cx="4865245" cy="3243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EAFD44B-8443-4FC9-A257-9EAC44259920}"/>
                </a:ext>
              </a:extLst>
            </p:cNvPr>
            <p:cNvSpPr/>
            <p:nvPr/>
          </p:nvSpPr>
          <p:spPr>
            <a:xfrm>
              <a:off x="8730343" y="2873829"/>
              <a:ext cx="304800" cy="528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4B6880C-443E-4748-B2D8-F048C5AFC678}"/>
              </a:ext>
            </a:extLst>
          </p:cNvPr>
          <p:cNvSpPr/>
          <p:nvPr/>
        </p:nvSpPr>
        <p:spPr>
          <a:xfrm>
            <a:off x="5872324" y="5769821"/>
            <a:ext cx="305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10  Flow chart of  p-persistent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722197-8552-459F-BA90-7207772E0E0E}"/>
              </a:ext>
            </a:extLst>
          </p:cNvPr>
          <p:cNvSpPr/>
          <p:nvPr/>
        </p:nvSpPr>
        <p:spPr>
          <a:xfrm>
            <a:off x="827973" y="5272492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9  Carrier sense in p-persistent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6D29D0-D2B4-46D6-B7ED-342BF69549E2}"/>
              </a:ext>
            </a:extLst>
          </p:cNvPr>
          <p:cNvGrpSpPr/>
          <p:nvPr/>
        </p:nvGrpSpPr>
        <p:grpSpPr>
          <a:xfrm>
            <a:off x="673475" y="2280761"/>
            <a:ext cx="3898525" cy="1477328"/>
            <a:chOff x="673475" y="2280761"/>
            <a:chExt cx="3898525" cy="14773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9E293-87F2-4969-80D0-FC949D84E3BC}"/>
                </a:ext>
              </a:extLst>
            </p:cNvPr>
            <p:cNvSpPr txBox="1"/>
            <p:nvPr/>
          </p:nvSpPr>
          <p:spPr>
            <a:xfrm>
              <a:off x="673475" y="2280761"/>
              <a:ext cx="389852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How to calculate P?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where N is the number of stations that are connected to the shared medium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1CB5166-0538-4394-9852-BFED11F0AA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58" b="16970"/>
            <a:stretch/>
          </p:blipFill>
          <p:spPr bwMode="auto">
            <a:xfrm>
              <a:off x="1340713" y="2638187"/>
              <a:ext cx="1419144" cy="499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902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5CFA7F-9E0C-4283-8A8B-7F3981854D94}"/>
              </a:ext>
            </a:extLst>
          </p:cNvPr>
          <p:cNvSpPr/>
          <p:nvPr/>
        </p:nvSpPr>
        <p:spPr>
          <a:xfrm>
            <a:off x="334255" y="2017059"/>
            <a:ext cx="488000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CSMA/CD, the station that sends its data on the channel, continues to sense the channel even after data transmission.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If collision is detected, the station aborts its transmission and waits for a random amount of time &amp; sends its data again.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As soon as a collision is detected, the transmitting station release a jam signal.</a:t>
            </a:r>
          </a:p>
          <a:p>
            <a:pPr marL="342900" lvl="0" indent="-342900" algn="just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Jam signal alerts other stations. Stations are not supposed to transmit immediately after the collision has occurred.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4804E-00C5-42B5-9191-6DB4B7F1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27" y="2234300"/>
            <a:ext cx="2652107" cy="3707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5600FC-6289-4AFE-AE08-E103F8D6E461}"/>
              </a:ext>
            </a:extLst>
          </p:cNvPr>
          <p:cNvSpPr/>
          <p:nvPr/>
        </p:nvSpPr>
        <p:spPr>
          <a:xfrm>
            <a:off x="5698152" y="5871041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11  Flow chart of  CSMA/CD</a:t>
            </a:r>
          </a:p>
        </p:txBody>
      </p:sp>
    </p:spTree>
    <p:extLst>
      <p:ext uri="{BB962C8B-B14F-4D97-AF65-F5344CB8AC3E}">
        <p14:creationId xmlns:p14="http://schemas.microsoft.com/office/powerpoint/2010/main" val="184620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D6541-E23F-4ECF-BF87-DFEE58AEB1CB}"/>
              </a:ext>
            </a:extLst>
          </p:cNvPr>
          <p:cNvSpPr/>
          <p:nvPr/>
        </p:nvSpPr>
        <p:spPr>
          <a:xfrm>
            <a:off x="421341" y="2250052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Carrier sense multiple access/collision avoidance (CSMA/CA) protocol is used in wireless networks because they cannot detect the collision.</a:t>
            </a:r>
          </a:p>
          <a:p>
            <a:pPr marL="285750" lvl="0" indent="-285750" algn="just" defTabSz="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285750" lvl="0" indent="-285750" algn="just" defTabSz="4572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Worked based on three strategies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Inter Frame Space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Contention Window</a:t>
            </a:r>
          </a:p>
          <a:p>
            <a:pPr marL="742950" lvl="1" indent="-285750" algn="just" defTabSz="4572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</a:rPr>
              <a:t> Acknowledgements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4548A-A4B1-4E4C-97DF-C66BDB1A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70" y="2133485"/>
            <a:ext cx="1362301" cy="337245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C2E9E1-A173-4C1D-B2EB-844FFE102C6D}"/>
              </a:ext>
            </a:extLst>
          </p:cNvPr>
          <p:cNvSpPr/>
          <p:nvPr/>
        </p:nvSpPr>
        <p:spPr>
          <a:xfrm>
            <a:off x="5872324" y="5769821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12 Flow chart of  CSMA/CA</a:t>
            </a:r>
          </a:p>
        </p:txBody>
      </p:sp>
    </p:spTree>
    <p:extLst>
      <p:ext uri="{BB962C8B-B14F-4D97-AF65-F5344CB8AC3E}">
        <p14:creationId xmlns:p14="http://schemas.microsoft.com/office/powerpoint/2010/main" val="1733614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Introduction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8B5A1-9707-4964-98A4-08339D4DD379}"/>
              </a:ext>
            </a:extLst>
          </p:cNvPr>
          <p:cNvSpPr/>
          <p:nvPr/>
        </p:nvSpPr>
        <p:spPr>
          <a:xfrm>
            <a:off x="141515" y="2141192"/>
            <a:ext cx="568234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Wireless Networks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       CSMA/CA is used. CSMA/CD cannot be used because</a:t>
            </a:r>
          </a:p>
          <a:p>
            <a:pPr marL="742950" marR="0" lvl="1" indent="-285750" algn="just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CSMA/CD requires continuous transmission and reception for collision detection. Thus, require full-duplex operation, which can not be supported in wireless due to short battery life</a:t>
            </a:r>
          </a:p>
          <a:p>
            <a:pPr marL="742950" marR="0" lvl="1" indent="-285750" algn="just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Difficult to detect may not be detected because of obstacle or range problem</a:t>
            </a:r>
          </a:p>
          <a:p>
            <a:pPr marL="742950" marR="0" lvl="1" indent="-285750" algn="just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The distance between stations can be great. Signal fading could prevent a station at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rpetua" panose="02020502060401020303" pitchFamily="18" charset="0"/>
              </a:rPr>
              <a:t>one end from hearing a collision at the other end.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649FEB9-748F-446D-A7EA-65DF7E9E2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 r="40616"/>
          <a:stretch/>
        </p:blipFill>
        <p:spPr bwMode="auto">
          <a:xfrm>
            <a:off x="5727664" y="2146853"/>
            <a:ext cx="3274821" cy="148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792CEDB-E406-4F34-8F44-3FDC0707F1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56" t="10447" r="-1879" b="5519"/>
          <a:stretch/>
        </p:blipFill>
        <p:spPr bwMode="auto">
          <a:xfrm>
            <a:off x="6074229" y="3521152"/>
            <a:ext cx="2589266" cy="168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0C3078-1440-4F86-9347-C962979E415A}"/>
              </a:ext>
            </a:extLst>
          </p:cNvPr>
          <p:cNvSpPr/>
          <p:nvPr/>
        </p:nvSpPr>
        <p:spPr>
          <a:xfrm>
            <a:off x="6074229" y="5208518"/>
            <a:ext cx="3008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13 Illustration of difficulties in collision detection in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26346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456C51-4A9C-4DF6-8783-D424A1A0B222}"/>
              </a:ext>
            </a:extLst>
          </p:cNvPr>
          <p:cNvSpPr/>
          <p:nvPr/>
        </p:nvSpPr>
        <p:spPr>
          <a:xfrm>
            <a:off x="421341" y="2447839"/>
            <a:ext cx="8191590" cy="310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This protocol is used in wireless networks because they cannot detect the collision.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So, the only solution is collision avoidance.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avoids the collision by using three basic techniques: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Interframe Space (IFS)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+mj-lt"/>
              <a:buAutoNum type="arabicPeriod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3558185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Interframe Space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D9941-819F-44A4-816D-D26F423F7CCF}"/>
              </a:ext>
            </a:extLst>
          </p:cNvPr>
          <p:cNvSpPr/>
          <p:nvPr/>
        </p:nvSpPr>
        <p:spPr>
          <a:xfrm>
            <a:off x="421341" y="2486520"/>
            <a:ext cx="8191590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Whenever the channel is found idle, the station does not transmit immediately.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It waits for a period of time called Interframe Space (IFS).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When channel is sensed idle, it may be possible that some distant station may have already started transmitting.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Therefore, the purpose of IFS time is to allow this transmitted signal to reach its destination.</a:t>
            </a:r>
          </a:p>
          <a:p>
            <a:pPr marL="342900" marR="0" lvl="0" indent="-342900" defTabSz="4572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Calibri" panose="020F0502020204030204" pitchFamily="34" charset="0"/>
              </a:rPr>
              <a:t>If after this IFS time, channel is still idle, the station can send the frames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40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Contention window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65608-79AE-4D8C-B6FC-5FE9E224D9E2}"/>
              </a:ext>
            </a:extLst>
          </p:cNvPr>
          <p:cNvSpPr/>
          <p:nvPr/>
        </p:nvSpPr>
        <p:spPr>
          <a:xfrm>
            <a:off x="334255" y="2258067"/>
            <a:ext cx="8246454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Contention window is the amount of time divided into slots.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Station that is ready to send chooses a random number of slots as its waiting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The number of slots in the window changes with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It means that it is set of one slot for the first time, and then doubles each time the station cannot detect an idle channel after the IFS time.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200" dirty="0">
                <a:solidFill>
                  <a:prstClr val="black"/>
                </a:solidFill>
                <a:latin typeface="Perpetua" panose="02020502060401020303" pitchFamily="18" charset="0"/>
                <a:cs typeface="Calibri" panose="020F0502020204030204" pitchFamily="34" charset="0"/>
              </a:rPr>
              <a:t>In contention window, the station needs to sense the channel after each time slot [1].</a:t>
            </a:r>
          </a:p>
        </p:txBody>
      </p:sp>
    </p:spTree>
    <p:extLst>
      <p:ext uri="{BB962C8B-B14F-4D97-AF65-F5344CB8AC3E}">
        <p14:creationId xmlns:p14="http://schemas.microsoft.com/office/powerpoint/2010/main" val="200799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3DA86-5DF2-4B2C-90AC-DB14BC2675E3}"/>
              </a:ext>
            </a:extLst>
          </p:cNvPr>
          <p:cNvSpPr/>
          <p:nvPr/>
        </p:nvSpPr>
        <p:spPr>
          <a:xfrm>
            <a:off x="337457" y="2285097"/>
            <a:ext cx="83493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Despite all the precautions, collisions may occur and destroy the data.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acknowledgement and the time-out timer helps guarantee that the receiver has received the frame.</a:t>
            </a:r>
          </a:p>
        </p:txBody>
      </p:sp>
      <p:pic>
        <p:nvPicPr>
          <p:cNvPr id="6" name="Picture 2" descr="http://image.slidesharecdn.com/ch12-100307212123-phpapp02/95/ch12-28-728.jpg?cb=1267996985">
            <a:extLst>
              <a:ext uri="{FF2B5EF4-FFF2-40B4-BE49-F238E27FC236}">
                <a16:creationId xmlns:a16="http://schemas.microsoft.com/office/drawing/2014/main" id="{DFEC419E-C65E-4736-A5EB-C0F43CD2D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79" b="32773"/>
          <a:stretch/>
        </p:blipFill>
        <p:spPr bwMode="auto">
          <a:xfrm>
            <a:off x="886161" y="3558615"/>
            <a:ext cx="6934200" cy="180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95924A-B1EB-461E-9A11-3F4E1F332224}"/>
              </a:ext>
            </a:extLst>
          </p:cNvPr>
          <p:cNvSpPr/>
          <p:nvPr/>
        </p:nvSpPr>
        <p:spPr>
          <a:xfrm>
            <a:off x="3038102" y="5389996"/>
            <a:ext cx="3885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14 Carrier sense in contention window  </a:t>
            </a:r>
          </a:p>
        </p:txBody>
      </p:sp>
    </p:spTree>
    <p:extLst>
      <p:ext uri="{BB962C8B-B14F-4D97-AF65-F5344CB8AC3E}">
        <p14:creationId xmlns:p14="http://schemas.microsoft.com/office/powerpoint/2010/main" val="420838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01FA81-7B20-40B1-991F-B732788143A0}"/>
              </a:ext>
            </a:extLst>
          </p:cNvPr>
          <p:cNvSpPr/>
          <p:nvPr/>
        </p:nvSpPr>
        <p:spPr>
          <a:xfrm>
            <a:off x="335494" y="1671935"/>
            <a:ext cx="806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326-339.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7" name="Picture 2" descr="http://3.bp.blogspot.com/-xR7hQOpDEF4/UQyDrqN2QvI/AAAAAAAAP4Y/m_LM123Oj6M/s800/taxonomy-multiple-access.jpg">
            <a:extLst>
              <a:ext uri="{FF2B5EF4-FFF2-40B4-BE49-F238E27FC236}">
                <a16:creationId xmlns:a16="http://schemas.microsoft.com/office/drawing/2014/main" id="{6E70F04A-C535-4F33-B290-D3880B86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79" y="2173100"/>
            <a:ext cx="653415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DE2F75-E199-4D68-9F2C-1F705A12ED4A}"/>
              </a:ext>
            </a:extLst>
          </p:cNvPr>
          <p:cNvSpPr txBox="1"/>
          <p:nvPr/>
        </p:nvSpPr>
        <p:spPr>
          <a:xfrm>
            <a:off x="1981200" y="5812971"/>
            <a:ext cx="463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1 Classification of multiple access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2BAEB-DE50-44D1-B465-2BB6BBBB44CF}"/>
              </a:ext>
            </a:extLst>
          </p:cNvPr>
          <p:cNvSpPr/>
          <p:nvPr/>
        </p:nvSpPr>
        <p:spPr>
          <a:xfrm>
            <a:off x="1009649" y="4095749"/>
            <a:ext cx="2162175" cy="134302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0FBBD-5A5D-4363-A458-B11AAE47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8" y="2997468"/>
            <a:ext cx="8457400" cy="2736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B2BCF-E313-49DD-A989-B8FE86B676E5}"/>
              </a:ext>
            </a:extLst>
          </p:cNvPr>
          <p:cNvSpPr txBox="1"/>
          <p:nvPr/>
        </p:nvSpPr>
        <p:spPr>
          <a:xfrm>
            <a:off x="228557" y="2420508"/>
            <a:ext cx="78772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ALOHA originally stood for Additive Links On-line Hawaii Area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D7D45-8D1C-4D10-A4DC-CFC53AA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4804-FE5A-4BFD-B380-3716F4B0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216005"/>
            <a:ext cx="8318416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The original ALOHA protocol is called pure ALOHA.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This is a simple but elegant protocol.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The idea is that each station sends a frame whenever it has a frame to send (multiple access).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Since there is only one channel to share, there is the possibility of collision between frames from different stations.</a:t>
            </a:r>
          </a:p>
        </p:txBody>
      </p:sp>
    </p:spTree>
    <p:extLst>
      <p:ext uri="{BB962C8B-B14F-4D97-AF65-F5344CB8AC3E}">
        <p14:creationId xmlns:p14="http://schemas.microsoft.com/office/powerpoint/2010/main" val="52255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32C6-2475-4627-B1AF-358FA4AE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435FB-6252-4CBD-8EE0-BCE5C0CAE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455" y="2528207"/>
            <a:ext cx="7008096" cy="2443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AE3C4-49C1-4D6C-A189-5C1967E538F8}"/>
              </a:ext>
            </a:extLst>
          </p:cNvPr>
          <p:cNvSpPr txBox="1"/>
          <p:nvPr/>
        </p:nvSpPr>
        <p:spPr>
          <a:xfrm>
            <a:off x="2039503" y="51797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Figure: Frames in a pure ALOHA network</a:t>
            </a:r>
          </a:p>
        </p:txBody>
      </p:sp>
    </p:spTree>
    <p:extLst>
      <p:ext uri="{BB962C8B-B14F-4D97-AF65-F5344CB8AC3E}">
        <p14:creationId xmlns:p14="http://schemas.microsoft.com/office/powerpoint/2010/main" val="127129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B2DA-C6EE-4362-8775-62AB4CD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AAF8-3D56-4F37-B7A0-DC4C0A51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2133600"/>
            <a:ext cx="8444593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pure ALOHA protocol relies on acknowledgments from the receiver.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When a station sends a frame, it expects the receiver to send an acknowledgment.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If the acknowledgment does not arrive after a time-out period, the station assumes that the frame (or the acknowledgment) has been destroyed and resends the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2133600"/>
            <a:ext cx="8033658" cy="39925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A collision involves two or more stations.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If all these stations try to resend their frames after the time-out, the frames will collide again.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Pure ALOHA dictates that when the time-out period passes, each station waits a random amount of time (</a:t>
            </a:r>
            <a:r>
              <a:rPr lang="en-US" dirty="0" err="1"/>
              <a:t>backoff</a:t>
            </a:r>
            <a:r>
              <a:rPr lang="en-US" dirty="0"/>
              <a:t> time) before resending its frame.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randomness will help avoid more collisions</a:t>
            </a:r>
          </a:p>
        </p:txBody>
      </p:sp>
    </p:spTree>
    <p:extLst>
      <p:ext uri="{BB962C8B-B14F-4D97-AF65-F5344CB8AC3E}">
        <p14:creationId xmlns:p14="http://schemas.microsoft.com/office/powerpoint/2010/main" val="78532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887-EAF8-429B-B9E1-01D3F08C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Pure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2583-8AA4-40EC-B5EC-7467CB718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2133600"/>
            <a:ext cx="3981449" cy="39925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Pure ALOHA has a second method to prevent congesting the channel with retransmitted frames.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After a maximum number of retransmission attempts </a:t>
            </a:r>
            <a:r>
              <a:rPr lang="en-US" sz="2000" dirty="0" err="1"/>
              <a:t>K</a:t>
            </a:r>
            <a:r>
              <a:rPr lang="en-US" sz="2000" baseline="-25000" dirty="0" err="1"/>
              <a:t>max</a:t>
            </a:r>
            <a:r>
              <a:rPr lang="en-US" sz="2000" dirty="0"/>
              <a:t>, a station must give up and try later.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The time-out period is equal to the maximum possible round-trip propagation delay, which is twice the time required to send a frame between the two most widely separated stations (2 × </a:t>
            </a:r>
            <a:r>
              <a:rPr lang="en-US" sz="2000" dirty="0" err="1"/>
              <a:t>Tp</a:t>
            </a:r>
            <a:r>
              <a:rPr lang="en-US" sz="2000" dirty="0"/>
              <a:t>).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75BBEE-F755-4219-8DC0-F84C9958AE47}"/>
              </a:ext>
            </a:extLst>
          </p:cNvPr>
          <p:cNvGrpSpPr/>
          <p:nvPr/>
        </p:nvGrpSpPr>
        <p:grpSpPr>
          <a:xfrm>
            <a:off x="262085" y="2600865"/>
            <a:ext cx="4614715" cy="2824538"/>
            <a:chOff x="262085" y="2600865"/>
            <a:chExt cx="4614715" cy="282453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7347A56-4402-445A-BB14-E49B04F05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85" y="2600865"/>
              <a:ext cx="4614715" cy="2456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FB4E7-ED36-47CA-9343-CF6AD027D80A}"/>
                </a:ext>
              </a:extLst>
            </p:cNvPr>
            <p:cNvSpPr txBox="1"/>
            <p:nvPr/>
          </p:nvSpPr>
          <p:spPr>
            <a:xfrm>
              <a:off x="936585" y="5086849"/>
              <a:ext cx="32657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erpetua" panose="02020502060401020303" pitchFamily="18" charset="0"/>
                </a:rPr>
                <a:t>Fig. 1  Flow chart of Pure ALOHA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24775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1845</TotalTime>
  <Words>1785</Words>
  <Application>Microsoft Office PowerPoint</Application>
  <PresentationFormat>On-screen Show (4:3)</PresentationFormat>
  <Paragraphs>171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Perpetua</vt:lpstr>
      <vt:lpstr>Times New Roman</vt:lpstr>
      <vt:lpstr>Wingdings</vt:lpstr>
      <vt:lpstr>Wingdings 3</vt:lpstr>
      <vt:lpstr>Spectrum</vt:lpstr>
      <vt:lpstr>Multiple Access Techniques II</vt:lpstr>
      <vt:lpstr>Lecture Outline</vt:lpstr>
      <vt:lpstr>Introduction….</vt:lpstr>
      <vt:lpstr>ALOHA</vt:lpstr>
      <vt:lpstr>Pure ALOHA</vt:lpstr>
      <vt:lpstr>Pure ALOHA</vt:lpstr>
      <vt:lpstr>Pure ALOHA</vt:lpstr>
      <vt:lpstr>Pure ALOHA</vt:lpstr>
      <vt:lpstr>Pure ALOHA</vt:lpstr>
      <vt:lpstr>Pure ALOHA</vt:lpstr>
      <vt:lpstr>Slotted ALOHA</vt:lpstr>
      <vt:lpstr>Slotted ALOHA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Carrier Sense Multiple Access</vt:lpstr>
      <vt:lpstr>CSMA/CD</vt:lpstr>
      <vt:lpstr>CSMA/CA</vt:lpstr>
      <vt:lpstr>CSMA/CA</vt:lpstr>
      <vt:lpstr>Topic Heading..</vt:lpstr>
      <vt:lpstr>CSMA/CA</vt:lpstr>
      <vt:lpstr>CSMA/CA</vt:lpstr>
      <vt:lpstr>CSMA/CA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53</cp:revision>
  <dcterms:created xsi:type="dcterms:W3CDTF">2018-12-10T17:20:29Z</dcterms:created>
  <dcterms:modified xsi:type="dcterms:W3CDTF">2024-06-28T18:10:56Z</dcterms:modified>
</cp:coreProperties>
</file>