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9"/>
  </p:notesMasterIdLst>
  <p:sldIdLst>
    <p:sldId id="287" r:id="rId5"/>
    <p:sldId id="288" r:id="rId6"/>
    <p:sldId id="289" r:id="rId7"/>
    <p:sldId id="290" r:id="rId8"/>
    <p:sldId id="302" r:id="rId9"/>
    <p:sldId id="292" r:id="rId10"/>
    <p:sldId id="293" r:id="rId11"/>
    <p:sldId id="301" r:id="rId12"/>
    <p:sldId id="300" r:id="rId13"/>
    <p:sldId id="299" r:id="rId14"/>
    <p:sldId id="298" r:id="rId15"/>
    <p:sldId id="285" r:id="rId16"/>
    <p:sldId id="286"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816"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6:49:38.060"/>
    </inkml:context>
    <inkml:brush xml:id="br0">
      <inkml:brushProperty name="width" value="0.05" units="cm"/>
      <inkml:brushProperty name="height" value="0.05" units="cm"/>
    </inkml:brush>
  </inkml:definitions>
  <inkml:trace contextRef="#ctx0" brushRef="#br0">165 48 11349,'0'0'256,"0"0"-112,0 0-112,0 0 353,0 0 79,0 0 96,0 0 112,0 7-560,0-7-96,0 0 112,0 0-31,0-3-97,0-4-145,-35-3-319,-22-1-928,-15-13-3795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10/16/2023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78197310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6225020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2811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685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8421476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3192536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87308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7305414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75646565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52228792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8723513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1248102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071367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59374238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632563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716139"/>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84397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7129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05030040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9589449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716678449"/>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54863568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861769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777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82146712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686822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00827322"/>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76864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8345621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948D77C6-9AC3-4B07-B8D5-3B3D91B97922}"/>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F4246A97-CA9F-4E3C-ABE8-412A5519115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3BB86BB0-AF7F-4E3A-AC15-EB668B865AC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39584EC5-EC21-44BB-B5DB-1209DCDE632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8139607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47778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33191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0154621"/>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3583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7014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8341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80437595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608256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196383009"/>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9549510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CFL_1-TOC_Papadimitriou.pdf" TargetMode="External"/><Relationship Id="rId2" Type="http://schemas.openxmlformats.org/officeDocument/2006/relationships/hyperlink" Target="CFL_1-TOC_Sipser.pdf" TargetMode="External"/><Relationship Id="rId1" Type="http://schemas.openxmlformats.org/officeDocument/2006/relationships/slideLayout" Target="../slideLayouts/slideLayout6.xml"/><Relationship Id="rId4" Type="http://schemas.openxmlformats.org/officeDocument/2006/relationships/hyperlink" Target="CFL_1-TOC_Hopcrof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Context-Free Languages (CFL)</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pPr algn="ctr"/>
            <a:r>
              <a:rPr lang="en-US" dirty="0"/>
              <a:t>9</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pPr algn="ctr"/>
            <a:r>
              <a:rPr lang="en-US" dirty="0"/>
              <a:t>5</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a:xfrm>
            <a:off x="6445010" y="2735949"/>
            <a:ext cx="1920240" cy="407988"/>
          </a:xfrm>
        </p:spPr>
        <p:txBody>
          <a:bodyPr>
            <a:normAutofit/>
          </a:bodyPr>
          <a:lstStyle/>
          <a:p>
            <a:pPr algn="ctr"/>
            <a:r>
              <a:rPr lang="en-US"/>
              <a:t>Fall 2023-2024</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a:t>
            </a:r>
          </a:p>
          <a:p>
            <a:r>
              <a:rPr lang="en-US" dirty="0"/>
              <a:t>Department of Computer Science, Faculty of Science &amp; Technology.</a:t>
            </a:r>
          </a:p>
          <a:p>
            <a:r>
              <a:rPr lang="en-US" dirty="0">
                <a:solidFill>
                  <a:srgbClr val="FF0000"/>
                </a:solidFill>
              </a:rPr>
              <a:t>afroza@aiub.edu</a:t>
            </a:r>
          </a:p>
          <a:p>
            <a:endParaRPr lang="en-US" dirty="0"/>
          </a:p>
        </p:txBody>
      </p:sp>
    </p:spTree>
    <p:extLst>
      <p:ext uri="{BB962C8B-B14F-4D97-AF65-F5344CB8AC3E}">
        <p14:creationId xmlns:p14="http://schemas.microsoft.com/office/powerpoint/2010/main" val="3100241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410D96-0E4C-E8F3-120E-704D97E1FCA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5E59815-A82C-D2D3-5722-2C2558C4CB5F}"/>
              </a:ext>
            </a:extLst>
          </p:cNvPr>
          <p:cNvSpPr>
            <a:spLocks noGrp="1"/>
          </p:cNvSpPr>
          <p:nvPr>
            <p:ph type="body" sz="quarter" idx="12"/>
          </p:nvPr>
        </p:nvSpPr>
        <p:spPr/>
        <p:txBody>
          <a:bodyPr/>
          <a:lstStyle/>
          <a:p>
            <a:r>
              <a:rPr lang="en-US" dirty="0">
                <a:solidFill>
                  <a:srgbClr val="FF0000"/>
                </a:solidFill>
              </a:rPr>
              <a:t>designing</a:t>
            </a:r>
          </a:p>
        </p:txBody>
      </p:sp>
      <p:sp>
        <p:nvSpPr>
          <p:cNvPr id="4" name="Text Placeholder 3">
            <a:extLst>
              <a:ext uri="{FF2B5EF4-FFF2-40B4-BE49-F238E27FC236}">
                <a16:creationId xmlns:a16="http://schemas.microsoft.com/office/drawing/2014/main" id="{7C085E0A-81CB-46DE-318B-E82F7926B384}"/>
              </a:ext>
            </a:extLst>
          </p:cNvPr>
          <p:cNvSpPr txBox="1">
            <a:spLocks/>
          </p:cNvSpPr>
          <p:nvPr/>
        </p:nvSpPr>
        <p:spPr>
          <a:xfrm>
            <a:off x="0" y="859716"/>
            <a:ext cx="9136063" cy="5591175"/>
          </a:xfrm>
          <a:prstGeom prst="rect">
            <a:avLst/>
          </a:prstGeom>
        </p:spPr>
        <p:txBody>
          <a:bodyPr>
            <a:normAutofit fontScale="85000" lnSpcReduction="2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lnSpc>
                <a:spcPct val="110000"/>
              </a:lnSpc>
              <a:buClrTx/>
            </a:pPr>
            <a:r>
              <a:rPr lang="en-US" altLang="en-US" sz="2200" dirty="0">
                <a:sym typeface="Symbol" panose="05050102010706020507" pitchFamily="18" charset="2"/>
              </a:rPr>
              <a:t>CFG for regular language:</a:t>
            </a:r>
          </a:p>
          <a:p>
            <a:pPr lvl="1" algn="just">
              <a:lnSpc>
                <a:spcPct val="110000"/>
              </a:lnSpc>
              <a:buClrTx/>
            </a:pPr>
            <a:r>
              <a:rPr lang="en-US" altLang="en-US" sz="1900" dirty="0">
                <a:solidFill>
                  <a:schemeClr val="bg2">
                    <a:lumMod val="50000"/>
                  </a:schemeClr>
                </a:solidFill>
                <a:sym typeface="Symbol" panose="05050102010706020507" pitchFamily="18" charset="2"/>
              </a:rPr>
              <a:t>Construct a DFA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M=(Q, </a:t>
            </a:r>
            <a:r>
              <a:rPr lang="el-GR"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Σ</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a:t>
            </a:r>
            <a:r>
              <a:rPr lang="el-GR"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q</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F) </a:t>
            </a:r>
            <a:r>
              <a:rPr lang="en-US" altLang="en-US" sz="1900" dirty="0">
                <a:solidFill>
                  <a:schemeClr val="bg2">
                    <a:lumMod val="50000"/>
                  </a:schemeClr>
                </a:solidFill>
                <a:sym typeface="Symbol" panose="05050102010706020507" pitchFamily="18" charset="2"/>
              </a:rPr>
              <a:t>for the regular language.</a:t>
            </a:r>
          </a:p>
          <a:p>
            <a:pPr lvl="1" algn="just">
              <a:lnSpc>
                <a:spcPct val="110000"/>
              </a:lnSpc>
              <a:buClrTx/>
            </a:pPr>
            <a:r>
              <a:rPr lang="en-US" altLang="en-US" sz="1900" dirty="0">
                <a:sym typeface="Symbol" panose="05050102010706020507" pitchFamily="18" charset="2"/>
              </a:rPr>
              <a:t>Convert the DFA </a:t>
            </a:r>
            <a:r>
              <a:rPr lang="en-US" altLang="en-US" sz="1900" dirty="0">
                <a:latin typeface="Courier New" panose="02070309020205020404" pitchFamily="49" charset="0"/>
                <a:cs typeface="Courier New" panose="02070309020205020404" pitchFamily="49" charset="0"/>
                <a:sym typeface="Symbol" panose="05050102010706020507" pitchFamily="18" charset="2"/>
              </a:rPr>
              <a:t>M</a:t>
            </a:r>
            <a:r>
              <a:rPr lang="en-US" altLang="en-US" sz="1900" dirty="0">
                <a:sym typeface="Symbol" panose="05050102010706020507" pitchFamily="18" charset="2"/>
              </a:rPr>
              <a:t> into equivalent CFG as follows – </a:t>
            </a:r>
          </a:p>
          <a:p>
            <a:pPr lvl="2" algn="just">
              <a:lnSpc>
                <a:spcPct val="110000"/>
              </a:lnSpc>
              <a:buClrTx/>
              <a:buFont typeface="Wingdings" pitchFamily="2" charset="2"/>
              <a:buChar char="Ø"/>
            </a:pPr>
            <a:r>
              <a:rPr lang="en-US" altLang="en-US" sz="1900" dirty="0">
                <a:solidFill>
                  <a:schemeClr val="bg2">
                    <a:lumMod val="50000"/>
                  </a:schemeClr>
                </a:solidFill>
                <a:sym typeface="Symbol" panose="05050102010706020507" pitchFamily="18" charset="2"/>
              </a:rPr>
              <a:t>Variable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i</a:t>
            </a:r>
            <a:r>
              <a:rPr lang="en-US" altLang="en-US" sz="1900" dirty="0">
                <a:solidFill>
                  <a:schemeClr val="bg2">
                    <a:lumMod val="50000"/>
                  </a:schemeClr>
                </a:solidFill>
                <a:sym typeface="Symbol" panose="05050102010706020507" pitchFamily="18" charset="2"/>
              </a:rPr>
              <a:t> for each state </a:t>
            </a:r>
            <a:r>
              <a:rPr lang="en-US" altLang="en-US" sz="1900" dirty="0" err="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q</a:t>
            </a:r>
            <a:r>
              <a:rPr lang="en-US" altLang="en-US" sz="1900" baseline="-25000" dirty="0" err="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i</a:t>
            </a:r>
            <a:r>
              <a:rPr lang="en-US" altLang="en-US" sz="1900" dirty="0" err="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Q</a:t>
            </a:r>
            <a:r>
              <a:rPr lang="en-US" altLang="en-US" sz="1900" dirty="0">
                <a:solidFill>
                  <a:schemeClr val="bg2">
                    <a:lumMod val="50000"/>
                  </a:schemeClr>
                </a:solidFill>
                <a:sym typeface="Symbol" panose="05050102010706020507" pitchFamily="18" charset="2"/>
              </a:rPr>
              <a:t>. Make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olidFill>
                  <a:schemeClr val="bg2">
                    <a:lumMod val="50000"/>
                  </a:schemeClr>
                </a:solidFill>
                <a:sym typeface="Symbol" panose="05050102010706020507" pitchFamily="18" charset="2"/>
              </a:rPr>
              <a:t> the start variable for the start state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q</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olidFill>
                  <a:schemeClr val="bg2">
                    <a:lumMod val="50000"/>
                  </a:schemeClr>
                </a:solidFill>
                <a:sym typeface="Symbol" panose="05050102010706020507" pitchFamily="18" charset="2"/>
              </a:rPr>
              <a:t>. </a:t>
            </a:r>
          </a:p>
          <a:p>
            <a:pPr lvl="2" algn="just">
              <a:lnSpc>
                <a:spcPct val="110000"/>
              </a:lnSpc>
              <a:buClrTx/>
              <a:buFont typeface="Wingdings" pitchFamily="2" charset="2"/>
              <a:buChar char="Ø"/>
            </a:pPr>
            <a:r>
              <a:rPr lang="en-US" altLang="en-US" sz="1900" dirty="0">
                <a:solidFill>
                  <a:schemeClr val="bg2">
                    <a:lumMod val="50000"/>
                  </a:schemeClr>
                </a:solidFill>
                <a:sym typeface="Symbol" panose="05050102010706020507" pitchFamily="18" charset="2"/>
              </a:rPr>
              <a:t>Add rule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i</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a:t>
            </a:r>
            <a:r>
              <a:rPr lang="en-US" altLang="en-US" sz="1900" dirty="0" err="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aR</a:t>
            </a:r>
            <a:r>
              <a:rPr lang="en-US" altLang="en-US" sz="1900" baseline="-25000" dirty="0" err="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j</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a:t>
            </a:r>
            <a:r>
              <a:rPr lang="en-US" altLang="en-US" sz="1900" dirty="0">
                <a:solidFill>
                  <a:schemeClr val="bg2">
                    <a:lumMod val="50000"/>
                  </a:schemeClr>
                </a:solidFill>
                <a:sym typeface="Wingdings" panose="05000000000000000000" pitchFamily="2" charset="2"/>
              </a:rPr>
              <a:t>to the CFG for each </a:t>
            </a:r>
            <a:r>
              <a:rPr lang="el-GR"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(q</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i</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a) = </a:t>
            </a:r>
            <a:r>
              <a:rPr lang="en-US" altLang="en-US" sz="1900" dirty="0" err="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q</a:t>
            </a:r>
            <a:r>
              <a:rPr lang="en-US" altLang="en-US" sz="1900" baseline="-25000" dirty="0" err="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j</a:t>
            </a:r>
            <a:r>
              <a:rPr lang="en-US" altLang="en-US" sz="1900" dirty="0">
                <a:solidFill>
                  <a:schemeClr val="bg2">
                    <a:lumMod val="50000"/>
                  </a:schemeClr>
                </a:solidFill>
                <a:sym typeface="Wingdings" panose="05000000000000000000" pitchFamily="2" charset="2"/>
              </a:rPr>
              <a:t>.</a:t>
            </a:r>
          </a:p>
          <a:p>
            <a:pPr>
              <a:lnSpc>
                <a:spcPct val="110000"/>
              </a:lnSpc>
              <a:buClrTx/>
            </a:pPr>
            <a:r>
              <a:rPr lang="en-US" altLang="en-US" sz="2200" dirty="0"/>
              <a:t>Example:</a:t>
            </a:r>
            <a:br>
              <a:rPr lang="en-US" altLang="en-US" sz="2200" dirty="0"/>
            </a:br>
            <a:r>
              <a:rPr lang="en-US" altLang="en-US" sz="2200" b="1" dirty="0">
                <a:solidFill>
                  <a:schemeClr val="bg2">
                    <a:lumMod val="50000"/>
                  </a:schemeClr>
                </a:solidFill>
              </a:rPr>
              <a:t>Language:</a:t>
            </a:r>
            <a:r>
              <a:rPr lang="en-US" altLang="en-US" sz="2200" dirty="0">
                <a:solidFill>
                  <a:schemeClr val="bg2">
                    <a:lumMod val="50000"/>
                  </a:schemeClr>
                </a:solidFill>
              </a:rPr>
              <a:t> </a:t>
            </a:r>
            <a:r>
              <a:rPr lang="en-US" altLang="en-US" sz="2200" b="1" i="1" dirty="0">
                <a:solidFill>
                  <a:schemeClr val="bg2">
                    <a:lumMod val="50000"/>
                  </a:schemeClr>
                </a:solidFill>
                <a:latin typeface="Courier New" panose="02070309020205020404" pitchFamily="49" charset="0"/>
                <a:cs typeface="Courier New" panose="02070309020205020404" pitchFamily="49" charset="0"/>
              </a:rPr>
              <a:t>A</a:t>
            </a:r>
            <a:r>
              <a:rPr lang="en-US" altLang="en-US" sz="2200" b="1" dirty="0">
                <a:solidFill>
                  <a:schemeClr val="bg2">
                    <a:lumMod val="50000"/>
                  </a:schemeClr>
                </a:solidFill>
                <a:latin typeface="Courier New" panose="02070309020205020404" pitchFamily="49" charset="0"/>
                <a:cs typeface="Courier New" panose="02070309020205020404" pitchFamily="49" charset="0"/>
              </a:rPr>
              <a:t> = {</a:t>
            </a:r>
            <a:r>
              <a:rPr lang="en-US" altLang="en-US" sz="2200" b="1" i="1" dirty="0">
                <a:solidFill>
                  <a:schemeClr val="bg2">
                    <a:lumMod val="50000"/>
                  </a:schemeClr>
                </a:solidFill>
                <a:latin typeface="Courier New" panose="02070309020205020404" pitchFamily="49" charset="0"/>
                <a:cs typeface="Courier New" panose="02070309020205020404" pitchFamily="49" charset="0"/>
              </a:rPr>
              <a:t>w</a:t>
            </a:r>
            <a:r>
              <a:rPr lang="en-US" altLang="en-US" sz="2200" b="1" dirty="0">
                <a:solidFill>
                  <a:schemeClr val="bg2">
                    <a:lumMod val="50000"/>
                  </a:schemeClr>
                </a:solidFill>
                <a:latin typeface="Courier New" panose="02070309020205020404" pitchFamily="49" charset="0"/>
                <a:cs typeface="Courier New" panose="02070309020205020404" pitchFamily="49" charset="0"/>
              </a:rPr>
              <a:t> |</a:t>
            </a:r>
            <a:r>
              <a:rPr lang="en-US" altLang="en-US" sz="2200" b="1" dirty="0">
                <a:solidFill>
                  <a:schemeClr val="bg2">
                    <a:lumMod val="50000"/>
                  </a:schemeClr>
                </a:solidFill>
              </a:rPr>
              <a:t> the sum of all the symbols in </a:t>
            </a:r>
            <a:r>
              <a:rPr lang="en-US" altLang="en-US" sz="2200" b="1" i="1" dirty="0">
                <a:solidFill>
                  <a:schemeClr val="bg2">
                    <a:lumMod val="50000"/>
                  </a:schemeClr>
                </a:solidFill>
                <a:latin typeface="Courier New" panose="02070309020205020404" pitchFamily="49" charset="0"/>
                <a:cs typeface="Courier New" panose="02070309020205020404" pitchFamily="49" charset="0"/>
              </a:rPr>
              <a:t>w</a:t>
            </a:r>
            <a:r>
              <a:rPr lang="en-US" altLang="en-US" sz="2200" b="1" dirty="0">
                <a:solidFill>
                  <a:schemeClr val="bg2">
                    <a:lumMod val="50000"/>
                  </a:schemeClr>
                </a:solidFill>
              </a:rPr>
              <a:t> is an even number }</a:t>
            </a:r>
            <a:br>
              <a:rPr lang="en-US" altLang="en-US" sz="2200" b="1" dirty="0">
                <a:solidFill>
                  <a:schemeClr val="bg2">
                    <a:lumMod val="50000"/>
                  </a:schemeClr>
                </a:solidFill>
              </a:rPr>
            </a:br>
            <a:r>
              <a:rPr lang="en-US" altLang="en-US" sz="2200" b="1" dirty="0">
                <a:solidFill>
                  <a:schemeClr val="bg2">
                    <a:lumMod val="50000"/>
                  </a:schemeClr>
                </a:solidFill>
              </a:rPr>
              <a:t>DFA: </a:t>
            </a:r>
            <a:br>
              <a:rPr lang="en-US" altLang="en-US" sz="2200" b="1" dirty="0"/>
            </a:br>
            <a:endParaRPr lang="en-US" altLang="en-US" sz="2200" b="1" dirty="0"/>
          </a:p>
          <a:p>
            <a:pPr>
              <a:lnSpc>
                <a:spcPct val="110000"/>
              </a:lnSpc>
              <a:buClrTx/>
            </a:pPr>
            <a:r>
              <a:rPr lang="en-US" altLang="en-US" sz="2200" i="1" dirty="0">
                <a:latin typeface="Courier New" panose="02070309020205020404" pitchFamily="49" charset="0"/>
                <a:cs typeface="Courier New" panose="02070309020205020404" pitchFamily="49" charset="0"/>
              </a:rPr>
              <a:t>M</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Q</a:t>
            </a:r>
            <a:r>
              <a:rPr lang="en-US" altLang="en-US" sz="2200" dirty="0">
                <a:latin typeface="Courier New" panose="02070309020205020404" pitchFamily="49" charset="0"/>
                <a:cs typeface="Courier New" panose="02070309020205020404" pitchFamily="49" charset="0"/>
              </a:rPr>
              <a:t>,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a:t>
            </a:r>
            <a:r>
              <a:rPr lang="en-US" altLang="en-US" sz="2200" dirty="0">
                <a:latin typeface="Courier New" panose="02070309020205020404" pitchFamily="49" charset="0"/>
                <a:cs typeface="Courier New" panose="02070309020205020404" pitchFamily="49" charset="0"/>
                <a:sym typeface="Symbol" panose="05050102010706020507" pitchFamily="18" charset="2"/>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q</a:t>
            </a:r>
            <a:r>
              <a:rPr lang="en-US" altLang="en-US" sz="22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2200" dirty="0">
                <a:latin typeface="Courier New" panose="02070309020205020404" pitchFamily="49" charset="0"/>
                <a:cs typeface="Courier New" panose="02070309020205020404" pitchFamily="49" charset="0"/>
                <a:sym typeface="Symbol" panose="05050102010706020507" pitchFamily="18" charset="2"/>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F</a:t>
            </a:r>
            <a:r>
              <a:rPr lang="en-US" altLang="en-US" sz="2200" dirty="0">
                <a:cs typeface="Courier New" panose="02070309020205020404" pitchFamily="49" charset="0"/>
              </a:rPr>
              <a:t>), where, </a:t>
            </a:r>
            <a:r>
              <a:rPr lang="en-US" altLang="en-US" sz="2200" i="1" dirty="0">
                <a:latin typeface="Courier New" panose="02070309020205020404" pitchFamily="49" charset="0"/>
                <a:cs typeface="Courier New" panose="02070309020205020404" pitchFamily="49" charset="0"/>
              </a:rPr>
              <a:t>Q</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1</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q</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F</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={0,1, 2}</a:t>
            </a:r>
          </a:p>
          <a:p>
            <a:pPr>
              <a:lnSpc>
                <a:spcPct val="80000"/>
              </a:lnSpc>
              <a:buFontTx/>
              <a:buNone/>
            </a:pPr>
            <a:r>
              <a:rPr lang="en-US" altLang="en-US" sz="1900" i="1" u="sng"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u="sng">
                <a:latin typeface="Courier New" panose="02070309020205020404" pitchFamily="49" charset="0"/>
                <a:cs typeface="Courier New" panose="02070309020205020404" pitchFamily="49" charset="0"/>
                <a:sym typeface="Symbol" panose="05050102010706020507" pitchFamily="18" charset="2"/>
              </a:rPr>
              <a:t>	</a:t>
            </a:r>
            <a:r>
              <a:rPr lang="en-US" altLang="en-US" sz="2600" u="sng">
                <a:latin typeface="Courier New" panose="02070309020205020404" pitchFamily="49" charset="0"/>
                <a:cs typeface="Courier New" panose="02070309020205020404" pitchFamily="49" charset="0"/>
                <a:sym typeface="Symbol" panose="05050102010706020507" pitchFamily="18" charset="2"/>
              </a:rPr>
              <a:t>	</a:t>
            </a:r>
            <a:r>
              <a:rPr lang="en-US" altLang="en-US" sz="1900" i="1" u="sng">
                <a:latin typeface="Courier New" panose="02070309020205020404" pitchFamily="49" charset="0"/>
                <a:cs typeface="Courier New" panose="02070309020205020404" pitchFamily="49" charset="0"/>
                <a:sym typeface="Symbol" panose="05050102010706020507" pitchFamily="18" charset="2"/>
              </a:rPr>
              <a:t> </a:t>
            </a:r>
            <a:r>
              <a:rPr lang="en-US" altLang="en-US" sz="1900" u="sng" dirty="0">
                <a:latin typeface="Courier New" panose="02070309020205020404" pitchFamily="49" charset="0"/>
                <a:cs typeface="Courier New" panose="02070309020205020404" pitchFamily="49" charset="0"/>
                <a:sym typeface="Symbol" panose="05050102010706020507" pitchFamily="18" charset="2"/>
              </a:rPr>
              <a:t>0		1		2  </a:t>
            </a:r>
            <a:br>
              <a:rPr lang="en-US" altLang="en-US" sz="1900" dirty="0">
                <a:latin typeface="Courier New" panose="02070309020205020404" pitchFamily="49" charset="0"/>
                <a:cs typeface="Courier New" panose="02070309020205020404" pitchFamily="49" charset="0"/>
                <a:sym typeface="Symbol" panose="05050102010706020507" pitchFamily="18" charset="2"/>
              </a:rPr>
            </a:b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b</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 </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26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br>
              <a:rPr lang="en-US" altLang="en-US" sz="1900" dirty="0">
                <a:latin typeface="Courier New" panose="02070309020205020404" pitchFamily="49" charset="0"/>
                <a:cs typeface="Courier New" panose="02070309020205020404" pitchFamily="49" charset="0"/>
                <a:sym typeface="Symbol" panose="05050102010706020507" pitchFamily="18" charset="2"/>
              </a:rPr>
            </a:b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b</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1 	</a:t>
            </a:r>
            <a:r>
              <a:rPr lang="en-US" altLang="en-US" sz="26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a:t>
            </a:r>
          </a:p>
          <a:p>
            <a:pPr>
              <a:lnSpc>
                <a:spcPct val="110000"/>
              </a:lnSpc>
              <a:buFontTx/>
              <a:buNone/>
            </a:pPr>
            <a:r>
              <a:rPr lang="en-US" altLang="en-US" sz="1800" b="1" dirty="0">
                <a:latin typeface="Courier New" panose="02070309020205020404" pitchFamily="49" charset="0"/>
                <a:cs typeface="Courier New" panose="02070309020205020404" pitchFamily="49" charset="0"/>
              </a:rPr>
              <a:t>	</a:t>
            </a:r>
            <a:r>
              <a:rPr lang="en-US" altLang="en-US" sz="2200" b="1" dirty="0">
                <a:solidFill>
                  <a:schemeClr val="bg2">
                    <a:lumMod val="50000"/>
                  </a:schemeClr>
                </a:solidFill>
                <a:cs typeface="Courier New" panose="02070309020205020404" pitchFamily="49" charset="0"/>
              </a:rPr>
              <a:t>CFG:</a:t>
            </a:r>
            <a:br>
              <a:rPr lang="en-US" altLang="en-US" sz="2200" dirty="0">
                <a:solidFill>
                  <a:schemeClr val="bg2">
                    <a:lumMod val="50000"/>
                  </a:schemeClr>
                </a:solidFill>
                <a:latin typeface="Courier New" panose="02070309020205020404" pitchFamily="49" charset="0"/>
                <a:cs typeface="Courier New" panose="02070309020205020404" pitchFamily="49" charset="0"/>
              </a:rPr>
            </a:br>
            <a:r>
              <a:rPr lang="en-US" altLang="en-US" sz="2200" b="1" dirty="0">
                <a:solidFill>
                  <a:schemeClr val="bg2">
                    <a:lumMod val="50000"/>
                  </a:schemeClr>
                </a:solidFill>
                <a:cs typeface="Courier New" panose="02070309020205020404" pitchFamily="49" charset="0"/>
              </a:rPr>
              <a:t>Grammar</a:t>
            </a:r>
            <a:r>
              <a:rPr lang="en-US" altLang="en-US" sz="2200" dirty="0">
                <a:solidFill>
                  <a:schemeClr val="bg2">
                    <a:lumMod val="50000"/>
                  </a:schemeClr>
                </a:solidFill>
                <a:cs typeface="Courier New" panose="02070309020205020404" pitchFamily="49" charset="0"/>
              </a:rPr>
              <a:t> </a:t>
            </a:r>
            <a:r>
              <a:rPr lang="en-US" altLang="en-US" sz="2200" dirty="0">
                <a:solidFill>
                  <a:schemeClr val="bg2">
                    <a:lumMod val="50000"/>
                  </a:schemeClr>
                </a:solidFill>
                <a:latin typeface="Courier New" panose="02070309020205020404" pitchFamily="49" charset="0"/>
                <a:cs typeface="Courier New" panose="02070309020205020404" pitchFamily="49" charset="0"/>
              </a:rPr>
              <a:t>G = (V, </a:t>
            </a:r>
            <a:r>
              <a:rPr lang="el-GR" altLang="en-US" sz="2200" dirty="0">
                <a:solidFill>
                  <a:schemeClr val="bg2">
                    <a:lumMod val="50000"/>
                  </a:schemeClr>
                </a:solidFill>
                <a:latin typeface="Courier New" panose="02070309020205020404" pitchFamily="49" charset="0"/>
                <a:cs typeface="Courier New" panose="02070309020205020404" pitchFamily="49" charset="0"/>
              </a:rPr>
              <a:t>Σ</a:t>
            </a:r>
            <a:r>
              <a:rPr lang="en-US" altLang="en-US" sz="2200" dirty="0">
                <a:solidFill>
                  <a:schemeClr val="bg2">
                    <a:lumMod val="50000"/>
                  </a:schemeClr>
                </a:solidFill>
                <a:latin typeface="Courier New" panose="02070309020205020404" pitchFamily="49" charset="0"/>
                <a:cs typeface="Courier New" panose="02070309020205020404" pitchFamily="49" charset="0"/>
              </a:rPr>
              <a:t>, R, R</a:t>
            </a:r>
            <a:r>
              <a:rPr lang="en-US" altLang="en-US" sz="2200" baseline="-25000" dirty="0">
                <a:solidFill>
                  <a:schemeClr val="bg2">
                    <a:lumMod val="50000"/>
                  </a:schemeClr>
                </a:solidFill>
                <a:latin typeface="Courier New" panose="02070309020205020404" pitchFamily="49" charset="0"/>
                <a:cs typeface="Courier New" panose="02070309020205020404" pitchFamily="49" charset="0"/>
              </a:rPr>
              <a:t>0</a:t>
            </a:r>
            <a:r>
              <a:rPr lang="en-US" altLang="en-US" sz="2200" dirty="0">
                <a:solidFill>
                  <a:schemeClr val="bg2">
                    <a:lumMod val="50000"/>
                  </a:schemeClr>
                </a:solidFill>
                <a:latin typeface="Courier New" panose="02070309020205020404" pitchFamily="49" charset="0"/>
                <a:cs typeface="Courier New" panose="02070309020205020404" pitchFamily="49" charset="0"/>
              </a:rPr>
              <a:t>)</a:t>
            </a:r>
            <a:r>
              <a:rPr lang="en-US" altLang="en-US" sz="2200" dirty="0">
                <a:solidFill>
                  <a:schemeClr val="bg2">
                    <a:lumMod val="50000"/>
                  </a:schemeClr>
                </a:solidFill>
                <a:cs typeface="Courier New" panose="02070309020205020404" pitchFamily="49" charset="0"/>
              </a:rPr>
              <a:t>, where, </a:t>
            </a:r>
            <a:r>
              <a:rPr lang="en-US" altLang="en-US" sz="2200" dirty="0">
                <a:solidFill>
                  <a:schemeClr val="bg2">
                    <a:lumMod val="50000"/>
                  </a:schemeClr>
                </a:solidFill>
                <a:latin typeface="Courier New" panose="02070309020205020404" pitchFamily="49" charset="0"/>
                <a:cs typeface="Courier New" panose="02070309020205020404" pitchFamily="49" charset="0"/>
              </a:rPr>
              <a:t>V = {R</a:t>
            </a:r>
            <a:r>
              <a:rPr lang="en-US" altLang="en-US" sz="2200" baseline="-25000" dirty="0">
                <a:solidFill>
                  <a:schemeClr val="bg2">
                    <a:lumMod val="50000"/>
                  </a:schemeClr>
                </a:solidFill>
                <a:latin typeface="Courier New" panose="02070309020205020404" pitchFamily="49" charset="0"/>
                <a:cs typeface="Courier New" panose="02070309020205020404" pitchFamily="49" charset="0"/>
              </a:rPr>
              <a:t>0</a:t>
            </a:r>
            <a:r>
              <a:rPr lang="en-US" altLang="en-US" sz="2200" dirty="0">
                <a:solidFill>
                  <a:schemeClr val="bg2">
                    <a:lumMod val="50000"/>
                  </a:schemeClr>
                </a:solidFill>
                <a:latin typeface="Courier New" panose="02070309020205020404" pitchFamily="49" charset="0"/>
                <a:cs typeface="Courier New" panose="02070309020205020404" pitchFamily="49" charset="0"/>
              </a:rPr>
              <a:t>, R</a:t>
            </a:r>
            <a:r>
              <a:rPr lang="en-US" altLang="en-US" sz="2200" baseline="-25000" dirty="0">
                <a:solidFill>
                  <a:schemeClr val="bg2">
                    <a:lumMod val="50000"/>
                  </a:schemeClr>
                </a:solidFill>
                <a:latin typeface="Courier New" panose="02070309020205020404" pitchFamily="49" charset="0"/>
                <a:cs typeface="Courier New" panose="02070309020205020404" pitchFamily="49" charset="0"/>
              </a:rPr>
              <a:t>1</a:t>
            </a:r>
            <a:r>
              <a:rPr lang="en-US" altLang="en-US" sz="2200" dirty="0">
                <a:solidFill>
                  <a:schemeClr val="bg2">
                    <a:lumMod val="50000"/>
                  </a:schemeClr>
                </a:solidFill>
                <a:latin typeface="Courier New" panose="02070309020205020404" pitchFamily="49" charset="0"/>
                <a:cs typeface="Courier New" panose="02070309020205020404" pitchFamily="49" charset="0"/>
              </a:rPr>
              <a:t>}</a:t>
            </a:r>
            <a:r>
              <a:rPr lang="en-US" altLang="en-US" sz="2200" dirty="0">
                <a:solidFill>
                  <a:schemeClr val="bg2">
                    <a:lumMod val="50000"/>
                  </a:schemeClr>
                </a:solidFill>
                <a:cs typeface="Courier New" panose="02070309020205020404" pitchFamily="49" charset="0"/>
              </a:rPr>
              <a:t>, </a:t>
            </a:r>
            <a:r>
              <a:rPr lang="el-GR" altLang="en-US" sz="2200" dirty="0">
                <a:solidFill>
                  <a:schemeClr val="bg2">
                    <a:lumMod val="50000"/>
                  </a:schemeClr>
                </a:solidFill>
                <a:latin typeface="Courier New" panose="02070309020205020404" pitchFamily="49" charset="0"/>
                <a:cs typeface="Courier New" panose="02070309020205020404" pitchFamily="49" charset="0"/>
              </a:rPr>
              <a:t>Σ</a:t>
            </a:r>
            <a:r>
              <a:rPr lang="en-US" altLang="en-US" sz="2200" dirty="0">
                <a:solidFill>
                  <a:schemeClr val="bg2">
                    <a:lumMod val="50000"/>
                  </a:schemeClr>
                </a:solidFill>
                <a:latin typeface="Courier New" panose="02070309020205020404" pitchFamily="49" charset="0"/>
                <a:cs typeface="Courier New" panose="02070309020205020404" pitchFamily="49" charset="0"/>
              </a:rPr>
              <a:t> = {0, 1, 2}</a:t>
            </a:r>
            <a:r>
              <a:rPr lang="en-US" altLang="en-US" sz="2200" dirty="0">
                <a:solidFill>
                  <a:schemeClr val="bg2">
                    <a:lumMod val="50000"/>
                  </a:schemeClr>
                </a:solidFill>
                <a:cs typeface="Courier New" panose="02070309020205020404" pitchFamily="49" charset="0"/>
              </a:rPr>
              <a:t>, and</a:t>
            </a:r>
          </a:p>
          <a:p>
            <a:pPr>
              <a:lnSpc>
                <a:spcPct val="110000"/>
              </a:lnSpc>
              <a:buFontTx/>
              <a:buNone/>
            </a:pPr>
            <a:br>
              <a:rPr lang="en-US" altLang="en-US" sz="2200" dirty="0">
                <a:solidFill>
                  <a:schemeClr val="bg2">
                    <a:lumMod val="50000"/>
                  </a:schemeClr>
                </a:solidFill>
                <a:latin typeface="Courier New" panose="02070309020205020404" pitchFamily="49" charset="0"/>
                <a:cs typeface="Courier New" panose="02070309020205020404" pitchFamily="49" charset="0"/>
              </a:rPr>
            </a:br>
            <a:r>
              <a:rPr lang="en-US" altLang="en-US" sz="2200" dirty="0">
                <a:solidFill>
                  <a:srgbClr val="FF0000"/>
                </a:solidFill>
                <a:latin typeface="Courier New" panose="02070309020205020404" pitchFamily="49" charset="0"/>
                <a:cs typeface="Courier New" panose="02070309020205020404" pitchFamily="49" charset="0"/>
              </a:rPr>
              <a:t>R</a:t>
            </a:r>
            <a:r>
              <a:rPr lang="en-US" altLang="en-US" sz="2200" dirty="0">
                <a:solidFill>
                  <a:srgbClr val="FF0000"/>
                </a:solidFill>
                <a:cs typeface="Courier New" panose="02070309020205020404" pitchFamily="49" charset="0"/>
              </a:rPr>
              <a:t> is the set of rules</a:t>
            </a:r>
            <a:br>
              <a:rPr lang="en-US" altLang="en-US" sz="1900" dirty="0">
                <a:latin typeface="Courier New" panose="02070309020205020404" pitchFamily="49" charset="0"/>
                <a:cs typeface="Courier New" panose="02070309020205020404" pitchFamily="49" charset="0"/>
              </a:rPr>
            </a:b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rPr>
              <a:t> </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0</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2</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a:t>
            </a:r>
            <a:br>
              <a:rPr lang="en-US" altLang="en-US" sz="1900" dirty="0">
                <a:latin typeface="Courier New" panose="02070309020205020404" pitchFamily="49" charset="0"/>
                <a:cs typeface="Courier New" panose="02070309020205020404" pitchFamily="49" charset="0"/>
              </a:rPr>
            </a:b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0</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2</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endParaRPr lang="en-US" altLang="en-US" sz="1800" baseline="-25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823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fade">
                                      <p:cBhvr>
                                        <p:cTn id="40" dur="5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fade">
                                      <p:cBhvr>
                                        <p:cTn id="45" dur="500"/>
                                        <p:tgtEl>
                                          <p:spTgt spid="4">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9" end="9"/>
                                            </p:txEl>
                                          </p:spTgt>
                                        </p:tgtEl>
                                        <p:attrNameLst>
                                          <p:attrName>style.visibility</p:attrName>
                                        </p:attrNameLst>
                                      </p:cBhvr>
                                      <p:to>
                                        <p:strVal val="visible"/>
                                      </p:to>
                                    </p:set>
                                    <p:animEffect transition="in" filter="fade">
                                      <p:cBhvr>
                                        <p:cTn id="5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E09932-AAA5-D87B-895E-A63B38643E48}"/>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0AD44F6-28CD-DF1A-C2F3-A98527BB5EE2}"/>
              </a:ext>
            </a:extLst>
          </p:cNvPr>
          <p:cNvSpPr>
            <a:spLocks noGrp="1"/>
          </p:cNvSpPr>
          <p:nvPr>
            <p:ph type="body" sz="quarter" idx="12"/>
          </p:nvPr>
        </p:nvSpPr>
        <p:spPr/>
        <p:txBody>
          <a:bodyPr/>
          <a:lstStyle/>
          <a:p>
            <a:r>
              <a:rPr lang="en-US" dirty="0">
                <a:solidFill>
                  <a:srgbClr val="FF0000"/>
                </a:solidFill>
              </a:rPr>
              <a:t>Designing</a:t>
            </a:r>
          </a:p>
        </p:txBody>
      </p:sp>
      <p:sp>
        <p:nvSpPr>
          <p:cNvPr id="4" name="Text Placeholder 3">
            <a:extLst>
              <a:ext uri="{FF2B5EF4-FFF2-40B4-BE49-F238E27FC236}">
                <a16:creationId xmlns:a16="http://schemas.microsoft.com/office/drawing/2014/main" id="{5870C1F0-3844-D603-C161-25DB9F4AB57C}"/>
              </a:ext>
            </a:extLst>
          </p:cNvPr>
          <p:cNvSpPr txBox="1">
            <a:spLocks/>
          </p:cNvSpPr>
          <p:nvPr/>
        </p:nvSpPr>
        <p:spPr>
          <a:xfrm>
            <a:off x="2" y="846142"/>
            <a:ext cx="9136063" cy="5591175"/>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spcAft>
                <a:spcPts val="1200"/>
              </a:spcAft>
              <a:buClrTx/>
            </a:pPr>
            <a:r>
              <a:rPr lang="en-US" altLang="en-US" sz="2800">
                <a:sym typeface="Symbol" panose="05050102010706020507" pitchFamily="18" charset="2"/>
              </a:rPr>
              <a:t>Language containing strings with two substrings that are linked or depended on each other by their number of appearances.</a:t>
            </a:r>
          </a:p>
          <a:p>
            <a:pPr lvl="1" algn="just">
              <a:spcAft>
                <a:spcPts val="1200"/>
              </a:spcAft>
              <a:buClrTx/>
              <a:buFont typeface="Wingdings" pitchFamily="2" charset="2"/>
              <a:buChar char="Ø"/>
            </a:pPr>
            <a:r>
              <a:rPr lang="en-US" altLang="en-US" sz="2800">
                <a:solidFill>
                  <a:schemeClr val="bg2">
                    <a:lumMod val="50000"/>
                  </a:schemeClr>
                </a:solidFill>
                <a:sym typeface="Symbol" panose="05050102010706020507" pitchFamily="18" charset="2"/>
              </a:rPr>
              <a:t>Use rule of the form </a:t>
            </a:r>
            <a:r>
              <a:rPr lang="en-US" altLang="en-US" sz="280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R </a:t>
            </a:r>
            <a:r>
              <a:rPr lang="en-US" altLang="en-US" sz="28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uRv</a:t>
            </a:r>
            <a:r>
              <a:rPr lang="en-US" altLang="en-US" sz="2800">
                <a:solidFill>
                  <a:schemeClr val="bg2">
                    <a:lumMod val="50000"/>
                  </a:schemeClr>
                </a:solidFill>
                <a:sym typeface="Wingdings" panose="05000000000000000000" pitchFamily="2" charset="2"/>
              </a:rPr>
              <a:t>.</a:t>
            </a:r>
          </a:p>
          <a:p>
            <a:pPr lvl="1" algn="just">
              <a:spcAft>
                <a:spcPts val="1200"/>
              </a:spcAft>
              <a:buClrTx/>
              <a:buFont typeface="Wingdings" pitchFamily="2" charset="2"/>
              <a:buChar char="Ø"/>
            </a:pPr>
            <a:r>
              <a:rPr lang="en-US" altLang="en-US" sz="2800">
                <a:sym typeface="Wingdings" panose="05000000000000000000" pitchFamily="2" charset="2"/>
              </a:rPr>
              <a:t>This generates strings wherein the portion containing the </a:t>
            </a:r>
            <a:r>
              <a:rPr lang="en-US" altLang="en-US" sz="2800">
                <a:latin typeface="Courier New" panose="02070309020205020404" pitchFamily="49" charset="0"/>
                <a:cs typeface="Courier New" panose="02070309020205020404" pitchFamily="49" charset="0"/>
                <a:sym typeface="Wingdings" panose="05000000000000000000" pitchFamily="2" charset="2"/>
              </a:rPr>
              <a:t>u</a:t>
            </a:r>
            <a:r>
              <a:rPr lang="en-US" altLang="en-US" sz="2800">
                <a:sym typeface="Wingdings" panose="05000000000000000000" pitchFamily="2" charset="2"/>
              </a:rPr>
              <a:t>’s corresponds to the portion containing </a:t>
            </a:r>
            <a:r>
              <a:rPr lang="en-US" altLang="en-US" sz="2800">
                <a:latin typeface="Courier New" panose="02070309020205020404" pitchFamily="49" charset="0"/>
                <a:cs typeface="Courier New" panose="02070309020205020404" pitchFamily="49" charset="0"/>
                <a:sym typeface="Wingdings" panose="05000000000000000000" pitchFamily="2" charset="2"/>
              </a:rPr>
              <a:t>v</a:t>
            </a:r>
            <a:r>
              <a:rPr lang="en-US" altLang="en-US" sz="2800">
                <a:sym typeface="Wingdings" panose="05000000000000000000" pitchFamily="2" charset="2"/>
              </a:rPr>
              <a:t>’s.</a:t>
            </a:r>
          </a:p>
          <a:p>
            <a:pPr>
              <a:spcAft>
                <a:spcPts val="1200"/>
              </a:spcAft>
              <a:buClrTx/>
            </a:pPr>
            <a:r>
              <a:rPr lang="en-US" altLang="en-US" sz="2800">
                <a:solidFill>
                  <a:schemeClr val="bg2">
                    <a:lumMod val="50000"/>
                  </a:schemeClr>
                </a:solidFill>
                <a:sym typeface="Symbol" panose="05050102010706020507" pitchFamily="18" charset="2"/>
              </a:rPr>
              <a:t>Example:</a:t>
            </a:r>
            <a:br>
              <a:rPr lang="en-US" altLang="en-US" sz="2800">
                <a:solidFill>
                  <a:schemeClr val="bg2">
                    <a:lumMod val="50000"/>
                  </a:schemeClr>
                </a:solidFill>
                <a:sym typeface="Symbol" panose="05050102010706020507" pitchFamily="18" charset="2"/>
              </a:rPr>
            </a:br>
            <a:r>
              <a:rPr lang="en-US" altLang="en-US" sz="2800">
                <a:solidFill>
                  <a:schemeClr val="bg2">
                    <a:lumMod val="50000"/>
                  </a:schemeClr>
                </a:solidFill>
                <a:sym typeface="Symbol" panose="05050102010706020507" pitchFamily="18" charset="2"/>
              </a:rPr>
              <a:t>Language: </a:t>
            </a:r>
            <a:r>
              <a:rPr lang="en-US" altLang="en-US" sz="28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a:t>
            </a:r>
            <a:r>
              <a:rPr lang="en-US" altLang="en-US" sz="2800" baseline="30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0</a:t>
            </a:r>
            <a:r>
              <a:rPr lang="en-US" altLang="en-US" sz="2800" baseline="30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 n</a:t>
            </a:r>
            <a:r>
              <a:rPr lang="en-US" altLang="en-US" sz="280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28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a:t>
            </a:r>
          </a:p>
          <a:p>
            <a:pPr>
              <a:spcAft>
                <a:spcPts val="1200"/>
              </a:spcAft>
              <a:buClrTx/>
            </a:pPr>
            <a:r>
              <a:rPr lang="en-US" altLang="en-US" sz="2800">
                <a:solidFill>
                  <a:schemeClr val="tx1"/>
                </a:solidFill>
                <a:sym typeface="Wingdings" panose="05000000000000000000" pitchFamily="2" charset="2"/>
              </a:rPr>
              <a:t>CFG: </a:t>
            </a:r>
            <a:r>
              <a:rPr lang="en-US" altLang="en-US" sz="2800" i="1">
                <a:solidFill>
                  <a:schemeClr val="tx1"/>
                </a:solidFill>
                <a:latin typeface="Courier New" panose="02070309020205020404" pitchFamily="49" charset="0"/>
                <a:cs typeface="Courier New" panose="02070309020205020404" pitchFamily="49" charset="0"/>
                <a:sym typeface="Wingdings" panose="05000000000000000000" pitchFamily="2" charset="2"/>
              </a:rPr>
              <a:t>S</a:t>
            </a:r>
            <a:r>
              <a:rPr lang="en-US" altLang="en-US" sz="2800">
                <a:solidFill>
                  <a:schemeClr val="tx1"/>
                </a:solidFill>
                <a:latin typeface="Courier New" panose="02070309020205020404" pitchFamily="49" charset="0"/>
                <a:cs typeface="Courier New" panose="02070309020205020404" pitchFamily="49" charset="0"/>
                <a:sym typeface="Wingdings" panose="05000000000000000000" pitchFamily="2" charset="2"/>
              </a:rPr>
              <a:t>  1</a:t>
            </a:r>
            <a:r>
              <a:rPr lang="en-US" altLang="en-US" sz="2800" i="1">
                <a:solidFill>
                  <a:schemeClr val="tx1"/>
                </a:solidFill>
                <a:latin typeface="Courier New" panose="02070309020205020404" pitchFamily="49" charset="0"/>
                <a:cs typeface="Courier New" panose="02070309020205020404" pitchFamily="49" charset="0"/>
                <a:sym typeface="Wingdings" panose="05000000000000000000" pitchFamily="2" charset="2"/>
              </a:rPr>
              <a:t>S</a:t>
            </a:r>
            <a:r>
              <a:rPr lang="en-US" altLang="en-US" sz="2800">
                <a:solidFill>
                  <a:schemeClr val="tx1"/>
                </a:solidFill>
                <a:latin typeface="Courier New" panose="02070309020205020404" pitchFamily="49" charset="0"/>
                <a:cs typeface="Courier New" panose="02070309020205020404" pitchFamily="49" charset="0"/>
                <a:sym typeface="Wingdings" panose="05000000000000000000" pitchFamily="2" charset="2"/>
              </a:rPr>
              <a:t>0 | </a:t>
            </a:r>
            <a:r>
              <a:rPr lang="en-US" altLang="en-US" sz="2800" i="1">
                <a:solidFill>
                  <a:schemeClr val="tx1"/>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2800" i="1" dirty="0">
              <a:solidFill>
                <a:schemeClr val="tx1"/>
              </a:solidFill>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261465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4C4512-E2F7-41AD-A9A2-0AD68220E6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B7A66-414D-4187-BB24-2B0E0958A143}"/>
              </a:ext>
            </a:extLst>
          </p:cNvPr>
          <p:cNvSpPr>
            <a:spLocks noGrp="1"/>
          </p:cNvSpPr>
          <p:nvPr>
            <p:ph type="body" sz="quarter" idx="12"/>
          </p:nvPr>
        </p:nvSpPr>
        <p:spPr/>
        <p:txBody>
          <a:bodyPr/>
          <a:lstStyle/>
          <a:p>
            <a:r>
              <a:rPr lang="en-US" dirty="0">
                <a:solidFill>
                  <a:srgbClr val="FF0000"/>
                </a:solidFill>
              </a:rPr>
              <a:t>Designing CFG</a:t>
            </a:r>
          </a:p>
        </p:txBody>
      </p:sp>
      <p:graphicFrame>
        <p:nvGraphicFramePr>
          <p:cNvPr id="4" name="Table 3">
            <a:extLst>
              <a:ext uri="{FF2B5EF4-FFF2-40B4-BE49-F238E27FC236}">
                <a16:creationId xmlns:a16="http://schemas.microsoft.com/office/drawing/2014/main" id="{6024E031-1595-48EA-8F6B-872B867E8E7A}"/>
              </a:ext>
            </a:extLst>
          </p:cNvPr>
          <p:cNvGraphicFramePr>
            <a:graphicFrameLocks noGrp="1"/>
          </p:cNvGraphicFramePr>
          <p:nvPr>
            <p:extLst>
              <p:ext uri="{D42A27DB-BD31-4B8C-83A1-F6EECF244321}">
                <p14:modId xmlns:p14="http://schemas.microsoft.com/office/powerpoint/2010/main" val="190519971"/>
              </p:ext>
            </p:extLst>
          </p:nvPr>
        </p:nvGraphicFramePr>
        <p:xfrm>
          <a:off x="141507" y="829818"/>
          <a:ext cx="8850093" cy="5702110"/>
        </p:xfrm>
        <a:graphic>
          <a:graphicData uri="http://schemas.openxmlformats.org/drawingml/2006/table">
            <a:tbl>
              <a:tblPr firstRow="1" firstCol="1" bandRow="1">
                <a:tableStyleId>{2D5ABB26-0587-4C30-8999-92F81FD0307C}</a:tableStyleId>
              </a:tblPr>
              <a:tblGrid>
                <a:gridCol w="5263460">
                  <a:extLst>
                    <a:ext uri="{9D8B030D-6E8A-4147-A177-3AD203B41FA5}">
                      <a16:colId xmlns:a16="http://schemas.microsoft.com/office/drawing/2014/main" val="669879451"/>
                    </a:ext>
                  </a:extLst>
                </a:gridCol>
                <a:gridCol w="3586633">
                  <a:extLst>
                    <a:ext uri="{9D8B030D-6E8A-4147-A177-3AD203B41FA5}">
                      <a16:colId xmlns:a16="http://schemas.microsoft.com/office/drawing/2014/main" val="173564706"/>
                    </a:ext>
                  </a:extLst>
                </a:gridCol>
              </a:tblGrid>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and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a</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523541"/>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or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 </a:t>
                      </a: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a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39641"/>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at least 3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a:solidFill>
                            <a:srgbClr val="000000"/>
                          </a:solidFill>
                          <a:effectLst/>
                          <a:latin typeface="+mn-lt"/>
                          <a:ea typeface="Calibri" panose="020F0502020204030204" pitchFamily="34" charset="0"/>
                          <a:cs typeface="Times New Roman" panose="02020603050405020304" pitchFamily="18" charset="0"/>
                        </a:rPr>
                        <a:t>‘s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67758"/>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contains at most 3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‘s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BABABAB</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39681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571748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does not contain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8982149"/>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every odd position of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is a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875585"/>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m</a:t>
                      </a:r>
                      <a:r>
                        <a:rPr lang="en-US" sz="1800" b="1" i="1" kern="1200">
                          <a:solidFill>
                            <a:srgbClr val="000000"/>
                          </a:solidFill>
                          <a:effectLst/>
                          <a:latin typeface="+mn-lt"/>
                          <a:ea typeface="Calibri" panose="020F0502020204030204" pitchFamily="34" charset="0"/>
                          <a:cs typeface="Times New Roman" panose="02020603050405020304" pitchFamily="18" charset="0"/>
                        </a:rPr>
                        <a:t>b</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n</a:t>
                      </a:r>
                      <a:r>
                        <a:rPr lang="en-US" sz="1800" kern="1200">
                          <a:solidFill>
                            <a:srgbClr val="000000"/>
                          </a:solidFill>
                          <a:effectLst/>
                          <a:latin typeface="+mn-lt"/>
                          <a:ea typeface="Calibri" panose="020F0502020204030204" pitchFamily="34" charset="0"/>
                          <a:cs typeface="Times New Roman" panose="02020603050405020304" pitchFamily="18" charset="0"/>
                        </a:rPr>
                        <a:t> and m = n}</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0121695"/>
                  </a:ext>
                </a:extLst>
              </a:tr>
            </a:tbl>
          </a:graphicData>
        </a:graphic>
      </p:graphicFrame>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2015399-2142-44E1-BE41-97E7A4536ADD}"/>
                  </a:ext>
                </a:extLst>
              </p14:cNvPr>
              <p14:cNvContentPartPr/>
              <p14:nvPr/>
            </p14:nvContentPartPr>
            <p14:xfrm>
              <a:off x="2275680" y="2942160"/>
              <a:ext cx="59400" cy="20160"/>
            </p14:xfrm>
          </p:contentPart>
        </mc:Choice>
        <mc:Fallback xmlns="">
          <p:pic>
            <p:nvPicPr>
              <p:cNvPr id="5" name="Ink 4">
                <a:extLst>
                  <a:ext uri="{FF2B5EF4-FFF2-40B4-BE49-F238E27FC236}">
                    <a16:creationId xmlns:a16="http://schemas.microsoft.com/office/drawing/2014/main" id="{92015399-2142-44E1-BE41-97E7A4536ADD}"/>
                  </a:ext>
                </a:extLst>
              </p:cNvPr>
              <p:cNvPicPr/>
              <p:nvPr/>
            </p:nvPicPr>
            <p:blipFill>
              <a:blip r:embed="rId3"/>
              <a:stretch>
                <a:fillRect/>
              </a:stretch>
            </p:blipFill>
            <p:spPr>
              <a:xfrm>
                <a:off x="2267040" y="2933160"/>
                <a:ext cx="77040" cy="37800"/>
              </a:xfrm>
              <a:prstGeom prst="rect">
                <a:avLst/>
              </a:prstGeom>
            </p:spPr>
          </p:pic>
        </mc:Fallback>
      </mc:AlternateContent>
    </p:spTree>
    <p:extLst>
      <p:ext uri="{BB962C8B-B14F-4D97-AF65-F5344CB8AC3E}">
        <p14:creationId xmlns:p14="http://schemas.microsoft.com/office/powerpoint/2010/main" val="257856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4C4512-E2F7-41AD-A9A2-0AD68220E6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B7A66-414D-4187-BB24-2B0E0958A143}"/>
              </a:ext>
            </a:extLst>
          </p:cNvPr>
          <p:cNvSpPr>
            <a:spLocks noGrp="1"/>
          </p:cNvSpPr>
          <p:nvPr>
            <p:ph type="body" sz="quarter" idx="12"/>
          </p:nvPr>
        </p:nvSpPr>
        <p:spPr/>
        <p:txBody>
          <a:bodyPr/>
          <a:lstStyle/>
          <a:p>
            <a:r>
              <a:rPr lang="en-US" dirty="0">
                <a:solidFill>
                  <a:srgbClr val="FF0000"/>
                </a:solidFill>
              </a:rPr>
              <a:t>Designing CFG</a:t>
            </a:r>
          </a:p>
        </p:txBody>
      </p:sp>
      <p:graphicFrame>
        <p:nvGraphicFramePr>
          <p:cNvPr id="4" name="Table 3">
            <a:extLst>
              <a:ext uri="{FF2B5EF4-FFF2-40B4-BE49-F238E27FC236}">
                <a16:creationId xmlns:a16="http://schemas.microsoft.com/office/drawing/2014/main" id="{6024E031-1595-48EA-8F6B-872B867E8E7A}"/>
              </a:ext>
            </a:extLst>
          </p:cNvPr>
          <p:cNvGraphicFramePr>
            <a:graphicFrameLocks noGrp="1"/>
          </p:cNvGraphicFramePr>
          <p:nvPr>
            <p:extLst>
              <p:ext uri="{D42A27DB-BD31-4B8C-83A1-F6EECF244321}">
                <p14:modId xmlns:p14="http://schemas.microsoft.com/office/powerpoint/2010/main" val="559302946"/>
              </p:ext>
            </p:extLst>
          </p:nvPr>
        </p:nvGraphicFramePr>
        <p:xfrm>
          <a:off x="177433" y="940165"/>
          <a:ext cx="8789133" cy="5414582"/>
        </p:xfrm>
        <a:graphic>
          <a:graphicData uri="http://schemas.openxmlformats.org/drawingml/2006/table">
            <a:tbl>
              <a:tblPr firstRow="1" firstCol="1" bandRow="1">
                <a:tableStyleId>{2D5ABB26-0587-4C30-8999-92F81FD0307C}</a:tableStyleId>
              </a:tblPr>
              <a:tblGrid>
                <a:gridCol w="5227205">
                  <a:extLst>
                    <a:ext uri="{9D8B030D-6E8A-4147-A177-3AD203B41FA5}">
                      <a16:colId xmlns:a16="http://schemas.microsoft.com/office/drawing/2014/main" val="669879451"/>
                    </a:ext>
                  </a:extLst>
                </a:gridCol>
                <a:gridCol w="3561928">
                  <a:extLst>
                    <a:ext uri="{9D8B030D-6E8A-4147-A177-3AD203B41FA5}">
                      <a16:colId xmlns:a16="http://schemas.microsoft.com/office/drawing/2014/main" val="173564706"/>
                    </a:ext>
                  </a:extLst>
                </a:gridCol>
              </a:tblGrid>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has even length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39641"/>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m</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n</a:t>
                      </a:r>
                      <a:r>
                        <a:rPr lang="en-US" sz="1800" kern="1200" dirty="0">
                          <a:solidFill>
                            <a:srgbClr val="000000"/>
                          </a:solidFill>
                          <a:effectLst/>
                          <a:latin typeface="+mn-lt"/>
                          <a:ea typeface="Calibri" panose="020F0502020204030204" pitchFamily="34" charset="0"/>
                          <a:cs typeface="Times New Roman" panose="02020603050405020304" pitchFamily="18" charset="0"/>
                        </a:rPr>
                        <a:t> and </a:t>
                      </a:r>
                      <a:r>
                        <a:rPr lang="en-US" sz="1800" b="1" kern="1200" dirty="0">
                          <a:solidFill>
                            <a:srgbClr val="000000"/>
                          </a:solidFill>
                          <a:effectLst/>
                          <a:latin typeface="+mn-lt"/>
                          <a:ea typeface="Calibri" panose="020F0502020204030204" pitchFamily="34" charset="0"/>
                          <a:cs typeface="Times New Roman" panose="02020603050405020304" pitchFamily="18" charset="0"/>
                        </a:rPr>
                        <a:t>m</a:t>
                      </a:r>
                      <a:r>
                        <a:rPr lang="en-US" sz="1800" kern="1200" dirty="0">
                          <a:solidFill>
                            <a:srgbClr val="000000"/>
                          </a:solidFill>
                          <a:effectLst/>
                          <a:latin typeface="+mn-lt"/>
                          <a:ea typeface="Calibri" panose="020F0502020204030204" pitchFamily="34" charset="0"/>
                          <a:cs typeface="Times New Roman" panose="02020603050405020304" pitchFamily="18" charset="0"/>
                        </a:rPr>
                        <a:t> &gt; </a:t>
                      </a:r>
                      <a:r>
                        <a:rPr lang="en-US" sz="1800" b="1" kern="1200" dirty="0">
                          <a:solidFill>
                            <a:srgbClr val="000000"/>
                          </a:solidFill>
                          <a:effectLst/>
                          <a:latin typeface="+mn-lt"/>
                          <a:ea typeface="Calibri" panose="020F0502020204030204" pitchFamily="34" charset="0"/>
                          <a:cs typeface="Times New Roman" panose="02020603050405020304" pitchFamily="18" charset="0"/>
                        </a:rPr>
                        <a:t>n</a:t>
                      </a:r>
                      <a:r>
                        <a:rPr lang="en-US" sz="1800" kern="1200" dirty="0">
                          <a:solidFill>
                            <a:srgbClr val="000000"/>
                          </a:solidFill>
                          <a:effectLst/>
                          <a:latin typeface="+mn-lt"/>
                          <a:ea typeface="Calibri" panose="020F0502020204030204" pitchFamily="34" charset="0"/>
                          <a:cs typeface="Times New Roman" panose="02020603050405020304" pitchFamily="18" charset="0"/>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 a</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6775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each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a:solidFill>
                            <a:srgbClr val="000000"/>
                          </a:solidFill>
                          <a:effectLst/>
                          <a:latin typeface="+mn-lt"/>
                          <a:ea typeface="Calibri" panose="020F0502020204030204" pitchFamily="34" charset="0"/>
                          <a:cs typeface="Times New Roman" panose="02020603050405020304" pitchFamily="18" charset="0"/>
                        </a:rPr>
                        <a:t> in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is followed by at least one </a:t>
                      </a:r>
                      <a:r>
                        <a:rPr lang="en-US" sz="1800" b="1" i="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S</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ab</a:t>
                      </a:r>
                      <a:r>
                        <a:rPr lang="en-US" sz="1800" b="1" kern="1200">
                          <a:solidFill>
                            <a:srgbClr val="000000"/>
                          </a:solidFill>
                          <a:effectLst/>
                          <a:latin typeface="+mn-lt"/>
                          <a:ea typeface="Calibri" panose="020F0502020204030204" pitchFamily="34" charset="0"/>
                          <a:cs typeface="Times New Roman" panose="02020603050405020304" pitchFamily="18" charset="0"/>
                        </a:rPr>
                        <a:t>BT</a:t>
                      </a:r>
                      <a:endParaRPr lang="en-US" sz="180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b</a:t>
                      </a: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kern="120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T</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ab</a:t>
                      </a:r>
                      <a:r>
                        <a:rPr lang="en-US" sz="1800" b="1" kern="1200">
                          <a:solidFill>
                            <a:srgbClr val="000000"/>
                          </a:solidFill>
                          <a:effectLst/>
                          <a:latin typeface="+mn-lt"/>
                          <a:ea typeface="Calibri" panose="020F0502020204030204" pitchFamily="34" charset="0"/>
                          <a:cs typeface="Times New Roman" panose="02020603050405020304" pitchFamily="18" charset="0"/>
                        </a:rPr>
                        <a:t>BT</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kern="120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396818"/>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has even number of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‘s and each</a:t>
                      </a:r>
                      <a:r>
                        <a:rPr lang="en-US" sz="1800" b="1" i="1" kern="1200" dirty="0">
                          <a:solidFill>
                            <a:srgbClr val="000000"/>
                          </a:solidFill>
                          <a:effectLst/>
                          <a:latin typeface="+mn-lt"/>
                          <a:ea typeface="Calibri" panose="020F0502020204030204" pitchFamily="34" charset="0"/>
                          <a:cs typeface="Times New Roman" panose="02020603050405020304" pitchFamily="18" charset="0"/>
                        </a:rPr>
                        <a:t> a</a:t>
                      </a:r>
                      <a:r>
                        <a:rPr lang="en-US" sz="1800" kern="1200" dirty="0">
                          <a:solidFill>
                            <a:srgbClr val="000000"/>
                          </a:solidFill>
                          <a:effectLst/>
                          <a:latin typeface="+mn-lt"/>
                          <a:ea typeface="Calibri" panose="020F0502020204030204" pitchFamily="34" charset="0"/>
                          <a:cs typeface="Times New Roman" panose="02020603050405020304" pitchFamily="18" charset="0"/>
                        </a:rPr>
                        <a:t> in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is followed by at least one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189627"/>
                  </a:ext>
                </a:extLst>
              </a:tr>
              <a:tr h="0">
                <a:tc>
                  <a:txBody>
                    <a:bodyPr/>
                    <a:lstStyle/>
                    <a:p>
                      <a:pPr marL="0" marR="0">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i</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j</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 where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i</a:t>
                      </a:r>
                      <a:r>
                        <a:rPr lang="en-US" sz="1800" b="1"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or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kern="1200" dirty="0">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and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i</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 0} and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i="1" kern="1200" dirty="0">
                          <a:solidFill>
                            <a:srgbClr val="000000"/>
                          </a:solidFill>
                          <a:effectLst/>
                          <a:latin typeface="+mn-lt"/>
                          <a:ea typeface="Calibri" panose="020F0502020204030204" pitchFamily="34" charset="0"/>
                          <a:cs typeface="Times New Roman" panose="02020603050405020304" pitchFamily="18" charset="0"/>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c</a:t>
                      </a:r>
                      <a:r>
                        <a:rPr lang="en-US" sz="1800" kern="1200" dirty="0">
                          <a:solidFill>
                            <a:srgbClr val="000000"/>
                          </a:solidFill>
                          <a:effectLst/>
                          <a:latin typeface="+mn-lt"/>
                          <a:ea typeface="Calibri" panose="020F0502020204030204" pitchFamily="34" charset="0"/>
                          <a:cs typeface="Times New Roman" panose="02020603050405020304" pitchFamily="18" charset="0"/>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PR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kern="1200" dirty="0">
                          <a:solidFill>
                            <a:srgbClr val="000000"/>
                          </a:solidFill>
                          <a:effectLst/>
                          <a:latin typeface="+mn-lt"/>
                          <a:ea typeface="Calibri" panose="020F0502020204030204" pitchFamily="34" charset="0"/>
                          <a:cs typeface="Times New Roman" panose="02020603050405020304" pitchFamily="18" charset="0"/>
                        </a:rPr>
                        <a:t>QT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Q</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Q</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5717488"/>
                  </a:ext>
                </a:extLst>
              </a:tr>
            </a:tbl>
          </a:graphicData>
        </a:graphic>
      </p:graphicFrame>
    </p:spTree>
    <p:extLst>
      <p:ext uri="{BB962C8B-B14F-4D97-AF65-F5344CB8AC3E}">
        <p14:creationId xmlns:p14="http://schemas.microsoft.com/office/powerpoint/2010/main" val="302791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Context Free Language &amp; Grammar</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CFL-1</a:t>
            </a:r>
            <a:r>
              <a:rPr lang="en-US" dirty="0"/>
              <a:t>.</a:t>
            </a:r>
          </a:p>
          <a:p>
            <a:r>
              <a:rPr lang="en-US" dirty="0">
                <a:solidFill>
                  <a:srgbClr val="0070C0"/>
                </a:solidFill>
              </a:rPr>
              <a:t>Elements of the Theory of Computation, Papadimitriou (2</a:t>
            </a:r>
            <a:r>
              <a:rPr lang="en-US" baseline="30000" dirty="0">
                <a:solidFill>
                  <a:srgbClr val="0070C0"/>
                </a:solidFill>
              </a:rPr>
              <a:t>nd</a:t>
            </a:r>
            <a:r>
              <a:rPr lang="en-US" dirty="0">
                <a:solidFill>
                  <a:srgbClr val="0070C0"/>
                </a:solidFill>
              </a:rPr>
              <a:t> ed), </a:t>
            </a:r>
            <a:br>
              <a:rPr lang="en-US" dirty="0">
                <a:solidFill>
                  <a:srgbClr val="0070C0"/>
                </a:solidFill>
              </a:rPr>
            </a:br>
            <a:r>
              <a:rPr lang="en-US" dirty="0">
                <a:solidFill>
                  <a:srgbClr val="0070C0"/>
                </a:solidFill>
                <a:hlinkClick r:id="rId3" action="ppaction://hlinkfile">
                  <a:extLst>
                    <a:ext uri="{A12FA001-AC4F-418D-AE19-62706E023703}">
                      <ahyp:hlinkClr xmlns:ahyp="http://schemas.microsoft.com/office/drawing/2018/hyperlinkcolor" val="tx"/>
                    </a:ext>
                  </a:extLst>
                </a:hlinkClick>
              </a:rPr>
              <a:t>CFL-1</a:t>
            </a:r>
            <a:r>
              <a:rPr lang="en-US" dirty="0">
                <a:solidFill>
                  <a:srgbClr val="0070C0"/>
                </a:solidFill>
              </a:rPr>
              <a:t>.</a:t>
            </a:r>
          </a:p>
          <a:p>
            <a:r>
              <a:rPr lang="en-US" dirty="0"/>
              <a:t>Introduction to Automata Theory, Languages, and Computations, Hopcroft, </a:t>
            </a:r>
            <a:r>
              <a:rPr lang="en-US" dirty="0">
                <a:hlinkClick r:id="rId4" action="ppaction://hlinkfile"/>
              </a:rPr>
              <a:t>CFL-1</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lnSpc>
                <a:spcPct val="150000"/>
              </a:lnSpc>
              <a:buClrTx/>
              <a:defRPr/>
            </a:pPr>
            <a:r>
              <a:rPr lang="en-US" sz="2800" dirty="0"/>
              <a:t>Formal Definition of CFL</a:t>
            </a:r>
          </a:p>
          <a:p>
            <a:pPr>
              <a:lnSpc>
                <a:spcPct val="150000"/>
              </a:lnSpc>
              <a:buClrTx/>
              <a:defRPr/>
            </a:pPr>
            <a:r>
              <a:rPr lang="en-US" sz="2800" dirty="0">
                <a:solidFill>
                  <a:schemeClr val="bg2">
                    <a:lumMod val="50000"/>
                  </a:schemeClr>
                </a:solidFill>
              </a:rPr>
              <a:t>Context Free Grammar (CFG)</a:t>
            </a:r>
          </a:p>
          <a:p>
            <a:pPr>
              <a:lnSpc>
                <a:spcPct val="150000"/>
              </a:lnSpc>
              <a:buClrTx/>
              <a:defRPr/>
            </a:pPr>
            <a:r>
              <a:rPr lang="en-US" sz="2800" dirty="0"/>
              <a:t>Designing CFG</a:t>
            </a:r>
            <a:endParaRPr lang="en-US" sz="2800" dirty="0">
              <a:solidFill>
                <a:schemeClr val="tx1">
                  <a:lumMod val="95000"/>
                  <a:lumOff val="5000"/>
                </a:schemeClr>
              </a:solidFill>
            </a:endParaRPr>
          </a:p>
          <a:p>
            <a:pPr lvl="1">
              <a:lnSpc>
                <a:spcPct val="150000"/>
              </a:lnSpc>
              <a:buClrTx/>
            </a:pPr>
            <a:endParaRPr lang="en-US" sz="2800" dirty="0">
              <a:solidFill>
                <a:schemeClr val="tx1">
                  <a:lumMod val="95000"/>
                  <a:lumOff val="5000"/>
                </a:schemeClr>
              </a:solidFill>
            </a:endParaRPr>
          </a:p>
          <a:p>
            <a:pPr>
              <a:lnSpc>
                <a:spcPct val="150000"/>
              </a:lnSpc>
              <a:buClrTx/>
            </a:pPr>
            <a:endParaRPr lang="en-US" sz="2800" dirty="0">
              <a:solidFill>
                <a:schemeClr val="tx1">
                  <a:lumMod val="95000"/>
                  <a:lumOff val="5000"/>
                </a:schemeClr>
              </a:solidFill>
            </a:endParaRPr>
          </a:p>
          <a:p>
            <a:pPr>
              <a:lnSpc>
                <a:spcPct val="150000"/>
              </a:lnSpc>
              <a:buClrTx/>
            </a:pPr>
            <a:endParaRPr lang="en-US" sz="2800" dirty="0">
              <a:solidFill>
                <a:schemeClr val="tx1">
                  <a:lumMod val="95000"/>
                  <a:lumOff val="5000"/>
                </a:schemeClr>
              </a:solidFill>
            </a:endParaRPr>
          </a:p>
          <a:p>
            <a:pPr>
              <a:lnSpc>
                <a:spcPct val="150000"/>
              </a:lnSpc>
              <a:buClrTx/>
            </a:pPr>
            <a:endParaRPr lang="en-US" sz="2800" dirty="0"/>
          </a:p>
          <a:p>
            <a:pPr>
              <a:lnSpc>
                <a:spcPct val="150000"/>
              </a:lnSpc>
              <a:buClrTx/>
            </a:pPr>
            <a:endParaRPr lang="en-US" sz="2800" dirty="0"/>
          </a:p>
        </p:txBody>
      </p:sp>
    </p:spTree>
    <p:extLst>
      <p:ext uri="{BB962C8B-B14F-4D97-AF65-F5344CB8AC3E}">
        <p14:creationId xmlns:p14="http://schemas.microsoft.com/office/powerpoint/2010/main" val="346706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lnSpc>
                <a:spcPct val="150000"/>
              </a:lnSpc>
              <a:buClrTx/>
              <a:defRPr/>
            </a:pPr>
            <a:r>
              <a:rPr lang="en-US" sz="2800" dirty="0"/>
              <a:t>Concept and Definition of Context Free Language (CFL)</a:t>
            </a:r>
          </a:p>
          <a:p>
            <a:pPr>
              <a:lnSpc>
                <a:spcPct val="150000"/>
              </a:lnSpc>
              <a:buClrTx/>
              <a:defRPr/>
            </a:pPr>
            <a:r>
              <a:rPr lang="en-US" sz="2800" dirty="0">
                <a:solidFill>
                  <a:schemeClr val="bg2">
                    <a:lumMod val="50000"/>
                  </a:schemeClr>
                </a:solidFill>
              </a:rPr>
              <a:t>Concept and Construct of Context Free Grammar (CFG)</a:t>
            </a:r>
          </a:p>
          <a:p>
            <a:pPr>
              <a:lnSpc>
                <a:spcPct val="150000"/>
              </a:lnSpc>
              <a:buClrTx/>
              <a:defRPr/>
            </a:pPr>
            <a:r>
              <a:rPr lang="en-US" sz="2800" dirty="0"/>
              <a:t>Designing CFG</a:t>
            </a:r>
          </a:p>
        </p:txBody>
      </p:sp>
    </p:spTree>
    <p:extLst>
      <p:ext uri="{BB962C8B-B14F-4D97-AF65-F5344CB8AC3E}">
        <p14:creationId xmlns:p14="http://schemas.microsoft.com/office/powerpoint/2010/main" val="47403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nSpc>
                <a:spcPct val="150000"/>
              </a:lnSpc>
              <a:buClrTx/>
              <a:defRPr/>
            </a:pPr>
            <a:r>
              <a:rPr lang="en-US" sz="2800" dirty="0"/>
              <a:t>Learn the concept and Formal Definition of CFL</a:t>
            </a:r>
          </a:p>
          <a:p>
            <a:pPr>
              <a:lnSpc>
                <a:spcPct val="150000"/>
              </a:lnSpc>
              <a:buClrTx/>
              <a:defRPr/>
            </a:pPr>
            <a:r>
              <a:rPr lang="en-US" sz="2800" dirty="0">
                <a:solidFill>
                  <a:schemeClr val="bg2">
                    <a:lumMod val="50000"/>
                  </a:schemeClr>
                </a:solidFill>
              </a:rPr>
              <a:t>Understand the construct of CFG</a:t>
            </a:r>
          </a:p>
          <a:p>
            <a:pPr>
              <a:lnSpc>
                <a:spcPct val="150000"/>
              </a:lnSpc>
              <a:buClrTx/>
              <a:defRPr/>
            </a:pPr>
            <a:r>
              <a:rPr lang="en-US" sz="2800" dirty="0"/>
              <a:t>Learn and Design CFG for languages</a:t>
            </a:r>
          </a:p>
        </p:txBody>
      </p:sp>
    </p:spTree>
    <p:extLst>
      <p:ext uri="{BB962C8B-B14F-4D97-AF65-F5344CB8AC3E}">
        <p14:creationId xmlns:p14="http://schemas.microsoft.com/office/powerpoint/2010/main" val="163101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1EAB82-8338-8C95-1A3D-0DF6E425881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7FF61CF-53B3-C320-23DB-36A41F31E220}"/>
              </a:ext>
            </a:extLst>
          </p:cNvPr>
          <p:cNvSpPr>
            <a:spLocks noGrp="1"/>
          </p:cNvSpPr>
          <p:nvPr>
            <p:ph type="body" sz="quarter" idx="12"/>
          </p:nvPr>
        </p:nvSpPr>
        <p:spPr/>
        <p:txBody>
          <a:bodyPr/>
          <a:lstStyle/>
          <a:p>
            <a:r>
              <a:rPr lang="en-US" dirty="0">
                <a:solidFill>
                  <a:srgbClr val="FF0000"/>
                </a:solidFill>
              </a:rPr>
              <a:t>Context-Free Languages</a:t>
            </a:r>
          </a:p>
        </p:txBody>
      </p:sp>
      <p:sp>
        <p:nvSpPr>
          <p:cNvPr id="4" name="Text Placeholder 3">
            <a:extLst>
              <a:ext uri="{FF2B5EF4-FFF2-40B4-BE49-F238E27FC236}">
                <a16:creationId xmlns:a16="http://schemas.microsoft.com/office/drawing/2014/main" id="{E00CD21C-32E1-54F2-1A1F-283E275412F1}"/>
              </a:ext>
            </a:extLst>
          </p:cNvPr>
          <p:cNvSpPr txBox="1">
            <a:spLocks/>
          </p:cNvSpPr>
          <p:nvPr/>
        </p:nvSpPr>
        <p:spPr>
          <a:xfrm>
            <a:off x="2" y="846142"/>
            <a:ext cx="9136063" cy="5591175"/>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spcAft>
                <a:spcPts val="1800"/>
              </a:spcAft>
              <a:buClrTx/>
            </a:pPr>
            <a:r>
              <a:rPr lang="en-US" altLang="en-US" sz="2800" b="1" i="1">
                <a:solidFill>
                  <a:schemeClr val="bg2">
                    <a:lumMod val="50000"/>
                  </a:schemeClr>
                </a:solidFill>
              </a:rPr>
              <a:t>Context-Free Languages</a:t>
            </a:r>
            <a:r>
              <a:rPr lang="en-US" altLang="en-US" sz="2800">
                <a:solidFill>
                  <a:schemeClr val="bg2">
                    <a:lumMod val="50000"/>
                  </a:schemeClr>
                </a:solidFill>
              </a:rPr>
              <a:t> </a:t>
            </a:r>
            <a:r>
              <a:rPr lang="en-US" altLang="en-US" sz="2800"/>
              <a:t>includes all regular languages and many additional languages, such as </a:t>
            </a:r>
            <a:r>
              <a:rPr lang="en-US" altLang="en-US" sz="2800">
                <a:latin typeface="Courier New" panose="02070309020205020404" pitchFamily="49" charset="0"/>
                <a:cs typeface="Courier New" panose="02070309020205020404" pitchFamily="49" charset="0"/>
              </a:rPr>
              <a:t>{0</a:t>
            </a:r>
            <a:r>
              <a:rPr lang="en-US" altLang="en-US" sz="2800" baseline="30000">
                <a:latin typeface="Courier New" panose="02070309020205020404" pitchFamily="49" charset="0"/>
                <a:cs typeface="Courier New" panose="02070309020205020404" pitchFamily="49" charset="0"/>
              </a:rPr>
              <a:t>n</a:t>
            </a:r>
            <a:r>
              <a:rPr lang="en-US" altLang="en-US" sz="2800">
                <a:latin typeface="Courier New" panose="02070309020205020404" pitchFamily="49" charset="0"/>
                <a:cs typeface="Courier New" panose="02070309020205020404" pitchFamily="49" charset="0"/>
              </a:rPr>
              <a:t>1</a:t>
            </a:r>
            <a:r>
              <a:rPr lang="en-US" altLang="en-US" sz="2800" baseline="30000">
                <a:latin typeface="Courier New" panose="02070309020205020404" pitchFamily="49" charset="0"/>
                <a:cs typeface="Courier New" panose="02070309020205020404" pitchFamily="49" charset="0"/>
              </a:rPr>
              <a:t>n</a:t>
            </a:r>
            <a:r>
              <a:rPr lang="en-US" altLang="en-US" sz="2800">
                <a:latin typeface="Courier New" panose="02070309020205020404" pitchFamily="49" charset="0"/>
                <a:cs typeface="Courier New" panose="02070309020205020404" pitchFamily="49" charset="0"/>
              </a:rPr>
              <a:t> | n </a:t>
            </a:r>
            <a:r>
              <a:rPr lang="en-US" altLang="en-US" sz="2800">
                <a:latin typeface="Courier New" panose="02070309020205020404" pitchFamily="49" charset="0"/>
                <a:cs typeface="Courier New" panose="02070309020205020404" pitchFamily="49" charset="0"/>
                <a:sym typeface="Symbol" panose="05050102010706020507" pitchFamily="18" charset="2"/>
              </a:rPr>
              <a:t> </a:t>
            </a:r>
            <a:r>
              <a:rPr lang="en-US" altLang="en-US" sz="2800">
                <a:latin typeface="Courier New" panose="02070309020205020404" pitchFamily="49" charset="0"/>
                <a:cs typeface="Courier New" panose="02070309020205020404" pitchFamily="49" charset="0"/>
              </a:rPr>
              <a:t>0}</a:t>
            </a:r>
            <a:r>
              <a:rPr lang="en-US" altLang="en-US" sz="2800"/>
              <a:t>.</a:t>
            </a:r>
          </a:p>
          <a:p>
            <a:pPr algn="just">
              <a:spcAft>
                <a:spcPts val="1800"/>
              </a:spcAft>
              <a:buClrTx/>
            </a:pPr>
            <a:r>
              <a:rPr lang="en-US" altLang="en-US" sz="2800"/>
              <a:t>Additional memory is used to recognize such languages.</a:t>
            </a:r>
          </a:p>
          <a:p>
            <a:pPr algn="just">
              <a:spcAft>
                <a:spcPts val="1800"/>
              </a:spcAft>
              <a:buClrTx/>
            </a:pPr>
            <a:r>
              <a:rPr lang="en-US" altLang="en-US" sz="2800" b="1" i="1">
                <a:solidFill>
                  <a:schemeClr val="bg2">
                    <a:lumMod val="50000"/>
                  </a:schemeClr>
                </a:solidFill>
              </a:rPr>
              <a:t>Context-Free Grammars</a:t>
            </a:r>
            <a:r>
              <a:rPr lang="en-US" altLang="en-US" sz="2800">
                <a:solidFill>
                  <a:schemeClr val="bg2">
                    <a:lumMod val="50000"/>
                  </a:schemeClr>
                </a:solidFill>
              </a:rPr>
              <a:t>.</a:t>
            </a:r>
          </a:p>
          <a:p>
            <a:pPr lvl="1" algn="just">
              <a:spcAft>
                <a:spcPts val="1800"/>
              </a:spcAft>
              <a:buClrTx/>
              <a:buFont typeface="Wingdings" pitchFamily="2" charset="2"/>
              <a:buChar char="Ø"/>
            </a:pPr>
            <a:r>
              <a:rPr lang="en-US" altLang="en-US"/>
              <a:t>More powerful method of describing language.</a:t>
            </a:r>
          </a:p>
          <a:p>
            <a:pPr lvl="1" algn="just">
              <a:spcAft>
                <a:spcPts val="1800"/>
              </a:spcAft>
              <a:buClrTx/>
              <a:buFont typeface="Wingdings" pitchFamily="2" charset="2"/>
              <a:buChar char="Ø"/>
            </a:pPr>
            <a:r>
              <a:rPr lang="en-US" altLang="en-US">
                <a:solidFill>
                  <a:schemeClr val="bg2">
                    <a:lumMod val="50000"/>
                  </a:schemeClr>
                </a:solidFill>
              </a:rPr>
              <a:t>Can describe certain features that have a recursive structure. </a:t>
            </a:r>
            <a:endParaRPr lang="en-US" altLang="en-US" dirty="0">
              <a:solidFill>
                <a:schemeClr val="bg2">
                  <a:lumMod val="50000"/>
                </a:schemeClr>
              </a:solidFill>
            </a:endParaRPr>
          </a:p>
        </p:txBody>
      </p:sp>
    </p:spTree>
    <p:extLst>
      <p:ext uri="{BB962C8B-B14F-4D97-AF65-F5344CB8AC3E}">
        <p14:creationId xmlns:p14="http://schemas.microsoft.com/office/powerpoint/2010/main" val="422835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A183D9-AC11-404C-AEEA-92E3733692A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194D328-2405-4790-B099-00E03B485415}"/>
              </a:ext>
            </a:extLst>
          </p:cNvPr>
          <p:cNvSpPr>
            <a:spLocks noGrp="1"/>
          </p:cNvSpPr>
          <p:nvPr>
            <p:ph type="body" sz="quarter" idx="12"/>
          </p:nvPr>
        </p:nvSpPr>
        <p:spPr/>
        <p:txBody>
          <a:bodyPr/>
          <a:lstStyle/>
          <a:p>
            <a:r>
              <a:rPr lang="en-US" dirty="0">
                <a:solidFill>
                  <a:srgbClr val="FF0000"/>
                </a:solidFill>
              </a:rPr>
              <a:t>Example: Context-Free Grammars</a:t>
            </a:r>
          </a:p>
        </p:txBody>
      </p:sp>
      <p:sp>
        <p:nvSpPr>
          <p:cNvPr id="4" name="Text Placeholder 3">
            <a:extLst>
              <a:ext uri="{FF2B5EF4-FFF2-40B4-BE49-F238E27FC236}">
                <a16:creationId xmlns:a16="http://schemas.microsoft.com/office/drawing/2014/main" id="{519354FF-BB25-48A4-B796-C34A32DE7D1C}"/>
              </a:ext>
            </a:extLst>
          </p:cNvPr>
          <p:cNvSpPr>
            <a:spLocks noGrp="1"/>
          </p:cNvSpPr>
          <p:nvPr>
            <p:ph type="body" sz="quarter" idx="13"/>
          </p:nvPr>
        </p:nvSpPr>
        <p:spPr>
          <a:xfrm>
            <a:off x="2" y="930729"/>
            <a:ext cx="9136063" cy="5506588"/>
          </a:xfrm>
        </p:spPr>
        <p:txBody>
          <a:bodyPr>
            <a:normAutofit/>
          </a:bodyPr>
          <a:lstStyle/>
          <a:p>
            <a:pPr eaLnBrk="1" hangingPunct="1">
              <a:lnSpc>
                <a:spcPct val="80000"/>
              </a:lnSpc>
              <a:buFontTx/>
              <a:buNone/>
            </a:pPr>
            <a:r>
              <a:rPr lang="en-US" altLang="en-US" sz="1800" dirty="0"/>
              <a:t>					</a:t>
            </a:r>
            <a:r>
              <a:rPr lang="en-US" altLang="en-US" sz="1800" dirty="0">
                <a:solidFill>
                  <a:schemeClr val="bg2">
                    <a:lumMod val="50000"/>
                  </a:schemeClr>
                </a:solidFill>
              </a:rPr>
              <a:t>A </a:t>
            </a:r>
            <a:r>
              <a:rPr lang="en-US" altLang="en-US" sz="1800" dirty="0">
                <a:solidFill>
                  <a:schemeClr val="bg2">
                    <a:lumMod val="50000"/>
                  </a:schemeClr>
                </a:solidFill>
                <a:sym typeface="Wingdings" panose="05000000000000000000" pitchFamily="2" charset="2"/>
              </a:rPr>
              <a:t> 0A1				A  0A1 | B</a:t>
            </a:r>
          </a:p>
          <a:p>
            <a:pPr eaLnBrk="1" hangingPunct="1">
              <a:lnSpc>
                <a:spcPct val="80000"/>
              </a:lnSpc>
              <a:buFontTx/>
              <a:buNone/>
            </a:pPr>
            <a:r>
              <a:rPr lang="en-US" altLang="en-US" sz="1800" dirty="0">
                <a:solidFill>
                  <a:schemeClr val="bg2">
                    <a:lumMod val="50000"/>
                  </a:schemeClr>
                </a:solidFill>
              </a:rPr>
              <a:t>					A </a:t>
            </a:r>
            <a:r>
              <a:rPr lang="en-US" altLang="en-US" sz="1800" dirty="0">
                <a:solidFill>
                  <a:schemeClr val="bg2">
                    <a:lumMod val="50000"/>
                  </a:schemeClr>
                </a:solidFill>
                <a:sym typeface="Wingdings" panose="05000000000000000000" pitchFamily="2" charset="2"/>
              </a:rPr>
              <a:t> B		   </a:t>
            </a:r>
            <a:r>
              <a:rPr lang="en-US" altLang="en-US" sz="1800" dirty="0">
                <a:solidFill>
                  <a:srgbClr val="FF0000"/>
                </a:solidFill>
                <a:sym typeface="Wingdings" panose="05000000000000000000" pitchFamily="2" charset="2"/>
              </a:rPr>
              <a:t> or</a:t>
            </a:r>
            <a:r>
              <a:rPr lang="en-US" altLang="en-US" sz="1800" dirty="0">
                <a:solidFill>
                  <a:schemeClr val="bg2">
                    <a:lumMod val="50000"/>
                  </a:schemeClr>
                </a:solidFill>
                <a:sym typeface="Wingdings" panose="05000000000000000000" pitchFamily="2" charset="2"/>
              </a:rPr>
              <a:t>		B  #</a:t>
            </a:r>
          </a:p>
          <a:p>
            <a:pPr eaLnBrk="1" hangingPunct="1">
              <a:lnSpc>
                <a:spcPct val="80000"/>
              </a:lnSpc>
              <a:buFontTx/>
              <a:buNone/>
            </a:pPr>
            <a:r>
              <a:rPr lang="en-US" altLang="en-US" sz="1800" dirty="0">
                <a:solidFill>
                  <a:schemeClr val="bg2">
                    <a:lumMod val="50000"/>
                  </a:schemeClr>
                </a:solidFill>
              </a:rPr>
              <a:t>					B </a:t>
            </a:r>
            <a:r>
              <a:rPr lang="en-US" altLang="en-US" sz="1800" dirty="0">
                <a:solidFill>
                  <a:schemeClr val="bg2">
                    <a:lumMod val="50000"/>
                  </a:schemeClr>
                </a:solidFill>
                <a:sym typeface="Wingdings" panose="05000000000000000000" pitchFamily="2" charset="2"/>
              </a:rPr>
              <a:t> #</a:t>
            </a:r>
            <a:endParaRPr lang="en-US" altLang="en-US" sz="1800" dirty="0">
              <a:solidFill>
                <a:schemeClr val="bg2">
                  <a:lumMod val="50000"/>
                </a:schemeClr>
              </a:solidFill>
            </a:endParaRPr>
          </a:p>
          <a:p>
            <a:pPr eaLnBrk="1" hangingPunct="1">
              <a:buClrTx/>
            </a:pPr>
            <a:r>
              <a:rPr lang="en-US" altLang="en-US" sz="2000" dirty="0">
                <a:solidFill>
                  <a:schemeClr val="tx1"/>
                </a:solidFill>
              </a:rPr>
              <a:t>A grammar consists of a collection of </a:t>
            </a:r>
            <a:r>
              <a:rPr lang="en-US" altLang="en-US" sz="2000" b="1" i="1" dirty="0">
                <a:solidFill>
                  <a:schemeClr val="tx1"/>
                </a:solidFill>
              </a:rPr>
              <a:t>Substitution</a:t>
            </a:r>
            <a:r>
              <a:rPr lang="en-US" altLang="en-US" sz="2000" dirty="0">
                <a:solidFill>
                  <a:schemeClr val="tx1"/>
                </a:solidFill>
              </a:rPr>
              <a:t> (or </a:t>
            </a:r>
            <a:r>
              <a:rPr lang="en-US" altLang="en-US" sz="2000" b="1" i="1" dirty="0">
                <a:solidFill>
                  <a:schemeClr val="tx1"/>
                </a:solidFill>
              </a:rPr>
              <a:t>Production</a:t>
            </a:r>
            <a:r>
              <a:rPr lang="en-US" altLang="en-US" sz="2000" dirty="0">
                <a:solidFill>
                  <a:schemeClr val="tx1"/>
                </a:solidFill>
              </a:rPr>
              <a:t>) </a:t>
            </a:r>
            <a:r>
              <a:rPr lang="en-US" altLang="en-US" sz="2000" b="1" i="1" dirty="0">
                <a:solidFill>
                  <a:schemeClr val="tx1"/>
                </a:solidFill>
              </a:rPr>
              <a:t>rules</a:t>
            </a:r>
            <a:r>
              <a:rPr lang="en-US" altLang="en-US" sz="2000" dirty="0">
                <a:solidFill>
                  <a:schemeClr val="tx1"/>
                </a:solidFill>
              </a:rPr>
              <a:t>.</a:t>
            </a:r>
          </a:p>
          <a:p>
            <a:pPr eaLnBrk="1" hangingPunct="1">
              <a:buClrTx/>
            </a:pPr>
            <a:r>
              <a:rPr lang="en-US" altLang="en-US" sz="2000" dirty="0">
                <a:solidFill>
                  <a:schemeClr val="bg2">
                    <a:lumMod val="50000"/>
                  </a:schemeClr>
                </a:solidFill>
              </a:rPr>
              <a:t>Each </a:t>
            </a:r>
            <a:r>
              <a:rPr lang="en-US" altLang="en-US" sz="2000" b="1" i="1" dirty="0">
                <a:solidFill>
                  <a:schemeClr val="bg2">
                    <a:lumMod val="50000"/>
                  </a:schemeClr>
                </a:solidFill>
              </a:rPr>
              <a:t>rule</a:t>
            </a:r>
            <a:r>
              <a:rPr lang="en-US" altLang="en-US" sz="2000" dirty="0">
                <a:solidFill>
                  <a:schemeClr val="bg2">
                    <a:lumMod val="50000"/>
                  </a:schemeClr>
                </a:solidFill>
              </a:rPr>
              <a:t> appears as a line in the grammar.</a:t>
            </a:r>
          </a:p>
          <a:p>
            <a:pPr eaLnBrk="1" hangingPunct="1">
              <a:buClrTx/>
            </a:pPr>
            <a:r>
              <a:rPr lang="en-US" altLang="en-US" sz="2000" dirty="0"/>
              <a:t>Each line has a </a:t>
            </a:r>
            <a:r>
              <a:rPr lang="en-US" altLang="en-US" sz="2000" b="1" i="1" dirty="0"/>
              <a:t>variable</a:t>
            </a:r>
            <a:r>
              <a:rPr lang="en-US" altLang="en-US" sz="2000" dirty="0"/>
              <a:t> and a </a:t>
            </a:r>
            <a:r>
              <a:rPr lang="en-US" altLang="en-US" sz="2000" b="1" i="1" dirty="0"/>
              <a:t>string</a:t>
            </a:r>
            <a:r>
              <a:rPr lang="en-US" altLang="en-US" sz="2000" dirty="0"/>
              <a:t> separated by an </a:t>
            </a:r>
            <a:r>
              <a:rPr lang="en-US" altLang="en-US" sz="2000" b="1" i="1" dirty="0"/>
              <a:t>arrow</a:t>
            </a:r>
            <a:r>
              <a:rPr lang="en-US" altLang="en-US" sz="2000" dirty="0"/>
              <a:t>.</a:t>
            </a:r>
          </a:p>
          <a:p>
            <a:pPr lvl="1" eaLnBrk="1" hangingPunct="1">
              <a:buClrTx/>
            </a:pPr>
            <a:r>
              <a:rPr lang="en-US" altLang="en-US" sz="1800" dirty="0"/>
              <a:t>Variable consists of a </a:t>
            </a:r>
            <a:r>
              <a:rPr lang="en-US" altLang="en-US" sz="1800" b="1" i="1" dirty="0"/>
              <a:t>symbol</a:t>
            </a:r>
            <a:r>
              <a:rPr lang="en-US" altLang="en-US" sz="1800" b="1" dirty="0"/>
              <a:t>.</a:t>
            </a:r>
            <a:r>
              <a:rPr lang="en-US" altLang="en-US" sz="1800" dirty="0"/>
              <a:t> </a:t>
            </a:r>
          </a:p>
          <a:p>
            <a:pPr lvl="2" eaLnBrk="1" hangingPunct="1">
              <a:buClrTx/>
              <a:buFont typeface="Wingdings" panose="05000000000000000000" pitchFamily="2" charset="2"/>
              <a:buChar char="Ø"/>
            </a:pPr>
            <a:r>
              <a:rPr lang="en-US" altLang="en-US" sz="1800" dirty="0">
                <a:solidFill>
                  <a:schemeClr val="bg2">
                    <a:lumMod val="50000"/>
                  </a:schemeClr>
                </a:solidFill>
              </a:rPr>
              <a:t>represented as uppercase letters. </a:t>
            </a:r>
          </a:p>
          <a:p>
            <a:pPr lvl="2" eaLnBrk="1" hangingPunct="1">
              <a:buClrTx/>
              <a:buFont typeface="Wingdings" panose="05000000000000000000" pitchFamily="2" charset="2"/>
              <a:buChar char="Ø"/>
            </a:pPr>
            <a:r>
              <a:rPr lang="en-US" altLang="en-US" sz="1800" dirty="0">
                <a:solidFill>
                  <a:schemeClr val="bg2">
                    <a:lumMod val="50000"/>
                  </a:schemeClr>
                </a:solidFill>
              </a:rPr>
              <a:t>might include index or subscript.</a:t>
            </a:r>
          </a:p>
          <a:p>
            <a:pPr lvl="1" eaLnBrk="1" hangingPunct="1">
              <a:buClrTx/>
            </a:pPr>
            <a:r>
              <a:rPr lang="en-US" altLang="en-US" sz="1800" dirty="0"/>
              <a:t>Strings consists of variables and/or other symbols called </a:t>
            </a:r>
            <a:r>
              <a:rPr lang="en-US" altLang="en-US" sz="1800" b="1" i="1" dirty="0"/>
              <a:t>terminals</a:t>
            </a:r>
            <a:r>
              <a:rPr lang="en-US" altLang="en-US" sz="1800" dirty="0"/>
              <a:t>. </a:t>
            </a:r>
          </a:p>
          <a:p>
            <a:pPr lvl="2" eaLnBrk="1" hangingPunct="1">
              <a:buClrTx/>
              <a:buFont typeface="Wingdings" panose="05000000000000000000" pitchFamily="2" charset="2"/>
              <a:buChar char="Ø"/>
            </a:pPr>
            <a:r>
              <a:rPr lang="en-US" altLang="en-US" sz="1800" dirty="0">
                <a:solidFill>
                  <a:schemeClr val="bg2">
                    <a:lumMod val="50000"/>
                  </a:schemeClr>
                </a:solidFill>
              </a:rPr>
              <a:t>terminals are analogous to input alphabet, represented as lowercase letters, numbers, or special symbols. </a:t>
            </a:r>
          </a:p>
          <a:p>
            <a:pPr lvl="2" eaLnBrk="1" hangingPunct="1">
              <a:buClrTx/>
              <a:buFont typeface="Wingdings" panose="05000000000000000000" pitchFamily="2" charset="2"/>
              <a:buChar char="Ø"/>
            </a:pPr>
            <a:r>
              <a:rPr lang="en-US" altLang="en-US" sz="1800" dirty="0">
                <a:solidFill>
                  <a:schemeClr val="bg2">
                    <a:lumMod val="50000"/>
                  </a:schemeClr>
                </a:solidFill>
              </a:rPr>
              <a:t>might include index or subscript.</a:t>
            </a:r>
          </a:p>
          <a:p>
            <a:pPr eaLnBrk="1" hangingPunct="1">
              <a:buClrTx/>
            </a:pPr>
            <a:r>
              <a:rPr lang="en-US" altLang="en-US" sz="2000" dirty="0"/>
              <a:t>One variable is designated the </a:t>
            </a:r>
            <a:r>
              <a:rPr lang="en-US" altLang="en-US" sz="2000" b="1" i="1" dirty="0"/>
              <a:t>start variable</a:t>
            </a:r>
            <a:r>
              <a:rPr lang="en-US" altLang="en-US" sz="2000" dirty="0"/>
              <a:t>, usually the left-hand side of the topmost rule.</a:t>
            </a:r>
          </a:p>
          <a:p>
            <a:pPr eaLnBrk="1" hangingPunct="1">
              <a:buClrTx/>
            </a:pPr>
            <a:r>
              <a:rPr lang="en-US" altLang="en-US" sz="2000" dirty="0">
                <a:solidFill>
                  <a:schemeClr val="bg2">
                    <a:lumMod val="50000"/>
                  </a:schemeClr>
                </a:solidFill>
              </a:rPr>
              <a:t>Several rules for the same left-hand variable can be written using </a:t>
            </a:r>
            <a:r>
              <a:rPr lang="en-US" altLang="en-US" sz="2000" b="1" dirty="0">
                <a:solidFill>
                  <a:schemeClr val="bg2">
                    <a:lumMod val="50000"/>
                  </a:schemeClr>
                </a:solidFill>
              </a:rPr>
              <a:t>“|”</a:t>
            </a:r>
            <a:r>
              <a:rPr lang="en-US" altLang="en-US" sz="2000" dirty="0">
                <a:solidFill>
                  <a:schemeClr val="bg2">
                    <a:lumMod val="50000"/>
                  </a:schemeClr>
                </a:solidFill>
              </a:rPr>
              <a:t> as an </a:t>
            </a:r>
            <a:r>
              <a:rPr lang="en-US" altLang="en-US" sz="2000" b="1" dirty="0">
                <a:solidFill>
                  <a:schemeClr val="bg2">
                    <a:lumMod val="50000"/>
                  </a:schemeClr>
                </a:solidFill>
              </a:rPr>
              <a:t>“or”.</a:t>
            </a:r>
          </a:p>
        </p:txBody>
      </p:sp>
      <p:sp>
        <p:nvSpPr>
          <p:cNvPr id="5" name="Rectangle 4">
            <a:extLst>
              <a:ext uri="{FF2B5EF4-FFF2-40B4-BE49-F238E27FC236}">
                <a16:creationId xmlns:a16="http://schemas.microsoft.com/office/drawing/2014/main" id="{E4AA0E4F-FF96-4213-9C99-F40F4C1322B9}"/>
              </a:ext>
            </a:extLst>
          </p:cNvPr>
          <p:cNvSpPr>
            <a:spLocks noChangeArrowheads="1"/>
          </p:cNvSpPr>
          <p:nvPr/>
        </p:nvSpPr>
        <p:spPr bwMode="auto">
          <a:xfrm>
            <a:off x="1905000" y="876291"/>
            <a:ext cx="1572489" cy="90352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
        <p:nvSpPr>
          <p:cNvPr id="6" name="Rectangle 5">
            <a:extLst>
              <a:ext uri="{FF2B5EF4-FFF2-40B4-BE49-F238E27FC236}">
                <a16:creationId xmlns:a16="http://schemas.microsoft.com/office/drawing/2014/main" id="{C7741088-4CD6-4BD0-8E11-CDF991B13AD2}"/>
              </a:ext>
            </a:extLst>
          </p:cNvPr>
          <p:cNvSpPr>
            <a:spLocks noChangeArrowheads="1"/>
          </p:cNvSpPr>
          <p:nvPr/>
        </p:nvSpPr>
        <p:spPr bwMode="auto">
          <a:xfrm>
            <a:off x="4572000" y="876291"/>
            <a:ext cx="1572489" cy="90352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286679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additive="base">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500"/>
                                        <p:tgtEl>
                                          <p:spTgt spid="4">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500"/>
                                        <p:tgtEl>
                                          <p:spTgt spid="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animEffect transition="in" filter="fade">
                                      <p:cBhvr>
                                        <p:cTn id="57" dur="500"/>
                                        <p:tgtEl>
                                          <p:spTgt spid="4">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2" end="12"/>
                                            </p:txEl>
                                          </p:spTgt>
                                        </p:tgtEl>
                                        <p:attrNameLst>
                                          <p:attrName>style.visibility</p:attrName>
                                        </p:attrNameLst>
                                      </p:cBhvr>
                                      <p:to>
                                        <p:strVal val="visible"/>
                                      </p:to>
                                    </p:set>
                                    <p:animEffect transition="in" filter="fade">
                                      <p:cBhvr>
                                        <p:cTn id="62" dur="500"/>
                                        <p:tgtEl>
                                          <p:spTgt spid="4">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animEffect transition="in" filter="fade">
                                      <p:cBhvr>
                                        <p:cTn id="67"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016837-25EC-4A71-A5EF-B6780CE3504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780320E-FCC1-451D-ADE0-FE12EC3C8E40}"/>
              </a:ext>
            </a:extLst>
          </p:cNvPr>
          <p:cNvSpPr>
            <a:spLocks noGrp="1"/>
          </p:cNvSpPr>
          <p:nvPr>
            <p:ph type="body" sz="quarter" idx="12"/>
          </p:nvPr>
        </p:nvSpPr>
        <p:spPr/>
        <p:txBody>
          <a:bodyPr/>
          <a:lstStyle/>
          <a:p>
            <a:r>
              <a:rPr lang="en-US" sz="3600" dirty="0">
                <a:solidFill>
                  <a:srgbClr val="FF0000"/>
                </a:solidFill>
              </a:rPr>
              <a:t>Context-Free Grammars</a:t>
            </a:r>
            <a:endParaRPr lang="en-US" dirty="0">
              <a:solidFill>
                <a:srgbClr val="FF0000"/>
              </a:solidFill>
            </a:endParaRPr>
          </a:p>
        </p:txBody>
      </p:sp>
      <p:sp>
        <p:nvSpPr>
          <p:cNvPr id="4" name="Text Placeholder 3">
            <a:extLst>
              <a:ext uri="{FF2B5EF4-FFF2-40B4-BE49-F238E27FC236}">
                <a16:creationId xmlns:a16="http://schemas.microsoft.com/office/drawing/2014/main" id="{5F7B8A8C-0D68-447D-9AF4-0DBE2512EBA7}"/>
              </a:ext>
            </a:extLst>
          </p:cNvPr>
          <p:cNvSpPr>
            <a:spLocks noGrp="1"/>
          </p:cNvSpPr>
          <p:nvPr>
            <p:ph type="body" sz="quarter" idx="13"/>
          </p:nvPr>
        </p:nvSpPr>
        <p:spPr>
          <a:xfrm>
            <a:off x="2" y="846142"/>
            <a:ext cx="5961347" cy="5591175"/>
          </a:xfrm>
        </p:spPr>
        <p:txBody>
          <a:bodyPr>
            <a:normAutofit fontScale="92500" lnSpcReduction="20000"/>
          </a:bodyPr>
          <a:lstStyle/>
          <a:p>
            <a:pPr algn="just" eaLnBrk="1" hangingPunct="1">
              <a:defRPr/>
            </a:pPr>
            <a:r>
              <a:rPr lang="en-US" dirty="0"/>
              <a:t>Use a grammar to describe a language by generating each string of the language in the following manner – </a:t>
            </a:r>
          </a:p>
          <a:p>
            <a:pPr marL="912813" lvl="1" indent="-457200" algn="just" eaLnBrk="1" hangingPunct="1">
              <a:buFont typeface="+mj-lt"/>
              <a:buAutoNum type="arabicPeriod"/>
              <a:defRPr/>
            </a:pPr>
            <a:r>
              <a:rPr lang="en-US" sz="2000" b="1" dirty="0">
                <a:solidFill>
                  <a:schemeClr val="bg2">
                    <a:lumMod val="50000"/>
                  </a:schemeClr>
                </a:solidFill>
              </a:rPr>
              <a:t>Write down the </a:t>
            </a:r>
            <a:r>
              <a:rPr lang="en-US" sz="2000" b="1" i="1" dirty="0">
                <a:solidFill>
                  <a:schemeClr val="bg2">
                    <a:lumMod val="50000"/>
                  </a:schemeClr>
                </a:solidFill>
              </a:rPr>
              <a:t>start variable</a:t>
            </a:r>
            <a:r>
              <a:rPr lang="en-US" sz="2000" b="1" dirty="0">
                <a:solidFill>
                  <a:schemeClr val="bg2">
                    <a:lumMod val="50000"/>
                  </a:schemeClr>
                </a:solidFill>
              </a:rPr>
              <a:t>, </a:t>
            </a:r>
            <a:r>
              <a:rPr lang="en-US" sz="2000" b="1" i="1" dirty="0">
                <a:solidFill>
                  <a:schemeClr val="bg2">
                    <a:lumMod val="50000"/>
                  </a:schemeClr>
                </a:solidFill>
              </a:rPr>
              <a:t>s</a:t>
            </a:r>
            <a:r>
              <a:rPr lang="en-US" sz="2000" b="1" dirty="0">
                <a:solidFill>
                  <a:schemeClr val="bg2">
                    <a:lumMod val="50000"/>
                  </a:schemeClr>
                </a:solidFill>
              </a:rPr>
              <a:t>.</a:t>
            </a:r>
          </a:p>
          <a:p>
            <a:pPr marL="912813" lvl="1" indent="-457200" algn="just" eaLnBrk="1" hangingPunct="1">
              <a:buFont typeface="+mj-lt"/>
              <a:buAutoNum type="arabicPeriod"/>
              <a:defRPr/>
            </a:pPr>
            <a:r>
              <a:rPr lang="en-US" sz="2000" dirty="0"/>
              <a:t>Choose a variable </a:t>
            </a:r>
            <a:r>
              <a:rPr lang="en-US" sz="2000" b="1" i="1" dirty="0"/>
              <a:t>v</a:t>
            </a:r>
            <a:r>
              <a:rPr lang="en-US" sz="2000" dirty="0"/>
              <a:t> from the right-hand side of the rule for </a:t>
            </a:r>
            <a:r>
              <a:rPr lang="en-US" sz="2000" b="1" i="1" dirty="0"/>
              <a:t>s</a:t>
            </a:r>
            <a:r>
              <a:rPr lang="en-US" sz="2000" dirty="0"/>
              <a:t>.</a:t>
            </a:r>
          </a:p>
          <a:p>
            <a:pPr marL="912813" lvl="1" indent="-457200" algn="just" eaLnBrk="1" hangingPunct="1">
              <a:buFont typeface="+mj-lt"/>
              <a:buAutoNum type="arabicPeriod"/>
              <a:defRPr/>
            </a:pPr>
            <a:r>
              <a:rPr lang="en-US" sz="2000" b="1" dirty="0">
                <a:solidFill>
                  <a:schemeClr val="bg2">
                    <a:lumMod val="50000"/>
                  </a:schemeClr>
                </a:solidFill>
              </a:rPr>
              <a:t>Find a rule that starts with (or left-hand side is) </a:t>
            </a:r>
            <a:r>
              <a:rPr lang="en-US" sz="2000" b="1" i="1" dirty="0">
                <a:solidFill>
                  <a:schemeClr val="bg2">
                    <a:lumMod val="50000"/>
                  </a:schemeClr>
                </a:solidFill>
              </a:rPr>
              <a:t>v</a:t>
            </a:r>
            <a:r>
              <a:rPr lang="en-US" sz="2000" dirty="0">
                <a:solidFill>
                  <a:schemeClr val="bg2">
                    <a:lumMod val="50000"/>
                  </a:schemeClr>
                </a:solidFill>
              </a:rPr>
              <a:t>.</a:t>
            </a:r>
          </a:p>
          <a:p>
            <a:pPr marL="912813" lvl="1" indent="-457200" algn="just" eaLnBrk="1" hangingPunct="1">
              <a:buFont typeface="+mj-lt"/>
              <a:buAutoNum type="arabicPeriod"/>
              <a:defRPr/>
            </a:pPr>
            <a:r>
              <a:rPr lang="en-US" sz="2000" dirty="0"/>
              <a:t>Replace </a:t>
            </a:r>
            <a:r>
              <a:rPr lang="en-US" sz="2000" b="1" i="1" dirty="0"/>
              <a:t>v</a:t>
            </a:r>
            <a:r>
              <a:rPr lang="en-US" sz="2000" dirty="0"/>
              <a:t> in rule </a:t>
            </a:r>
            <a:r>
              <a:rPr lang="en-US" sz="2000" b="1" i="1" dirty="0"/>
              <a:t>s</a:t>
            </a:r>
            <a:r>
              <a:rPr lang="en-US" sz="2000" dirty="0"/>
              <a:t> by right-hand side of rule </a:t>
            </a:r>
            <a:r>
              <a:rPr lang="en-US" sz="2000" b="1" i="1" dirty="0"/>
              <a:t>v</a:t>
            </a:r>
            <a:r>
              <a:rPr lang="en-US" sz="2000" dirty="0"/>
              <a:t>.</a:t>
            </a:r>
          </a:p>
          <a:p>
            <a:pPr marL="912813" lvl="1" indent="-457200" algn="just" eaLnBrk="1" hangingPunct="1">
              <a:buFont typeface="+mj-lt"/>
              <a:buAutoNum type="arabicPeriod"/>
              <a:defRPr/>
            </a:pPr>
            <a:r>
              <a:rPr lang="en-US" sz="2000" b="1" dirty="0">
                <a:solidFill>
                  <a:schemeClr val="bg2">
                    <a:lumMod val="50000"/>
                  </a:schemeClr>
                </a:solidFill>
              </a:rPr>
              <a:t>Repeat from step 2  to 4 until no more variables remains</a:t>
            </a:r>
            <a:r>
              <a:rPr lang="en-US" sz="2000" b="1" dirty="0"/>
              <a:t>.</a:t>
            </a:r>
          </a:p>
          <a:p>
            <a:pPr algn="just" eaLnBrk="1" hangingPunct="1">
              <a:defRPr/>
            </a:pPr>
            <a:r>
              <a:rPr lang="en-US" dirty="0"/>
              <a:t>The sequence of substitutions to obtain a string is called </a:t>
            </a:r>
            <a:r>
              <a:rPr lang="en-US" b="1" i="1" dirty="0"/>
              <a:t>derivation</a:t>
            </a:r>
            <a:r>
              <a:rPr lang="en-US" dirty="0"/>
              <a:t>. Derivation of string </a:t>
            </a:r>
            <a:r>
              <a:rPr lang="en-US" b="1" dirty="0"/>
              <a:t>000#111</a:t>
            </a:r>
            <a:r>
              <a:rPr lang="en-US" dirty="0"/>
              <a:t> in the grammar – </a:t>
            </a:r>
          </a:p>
          <a:p>
            <a:pPr marL="0" indent="0" eaLnBrk="1" hangingPunct="1">
              <a:buNone/>
              <a:defRPr/>
            </a:pPr>
            <a:r>
              <a:rPr lang="en-US" dirty="0"/>
              <a:t>			</a:t>
            </a:r>
            <a:r>
              <a:rPr lang="en-US" b="1" dirty="0">
                <a:solidFill>
                  <a:schemeClr val="bg2">
                    <a:lumMod val="50000"/>
                  </a:schemeClr>
                </a:solidFill>
              </a:rPr>
              <a:t>A </a:t>
            </a:r>
            <a:r>
              <a:rPr lang="en-US" b="1" dirty="0">
                <a:solidFill>
                  <a:schemeClr val="bg2">
                    <a:lumMod val="50000"/>
                  </a:schemeClr>
                </a:solidFill>
                <a:sym typeface="Wingdings" pitchFamily="2" charset="2"/>
              </a:rPr>
              <a:t> 0A1 | B</a:t>
            </a:r>
            <a:r>
              <a:rPr lang="en-US" b="1" dirty="0">
                <a:solidFill>
                  <a:schemeClr val="bg2">
                    <a:lumMod val="50000"/>
                  </a:schemeClr>
                </a:solidFill>
              </a:rPr>
              <a:t> </a:t>
            </a:r>
            <a:br>
              <a:rPr lang="en-US" b="1" dirty="0">
                <a:solidFill>
                  <a:schemeClr val="bg2">
                    <a:lumMod val="50000"/>
                  </a:schemeClr>
                </a:solidFill>
              </a:rPr>
            </a:br>
            <a:r>
              <a:rPr lang="en-US" b="1" dirty="0">
                <a:solidFill>
                  <a:schemeClr val="bg2">
                    <a:lumMod val="50000"/>
                  </a:schemeClr>
                </a:solidFill>
              </a:rPr>
              <a:t>			B </a:t>
            </a:r>
            <a:r>
              <a:rPr lang="en-US" b="1" dirty="0">
                <a:solidFill>
                  <a:schemeClr val="bg2">
                    <a:lumMod val="50000"/>
                  </a:schemeClr>
                </a:solidFill>
                <a:sym typeface="Wingdings" pitchFamily="2" charset="2"/>
              </a:rPr>
              <a:t> #</a:t>
            </a:r>
          </a:p>
          <a:p>
            <a:pPr lvl="1" algn="just" eaLnBrk="1" hangingPunct="1">
              <a:buClrTx/>
              <a:defRPr/>
            </a:pPr>
            <a:r>
              <a:rPr lang="en-US" sz="1800" dirty="0">
                <a:sym typeface="Wingdings" pitchFamily="2" charset="2"/>
              </a:rPr>
              <a:t>A </a:t>
            </a:r>
            <a:r>
              <a:rPr lang="en-US" sz="1800" dirty="0">
                <a:sym typeface="Symbol" pitchFamily="18" charset="2"/>
              </a:rPr>
              <a:t> 0A1  00A11  000A111  000B111  000#111</a:t>
            </a:r>
          </a:p>
          <a:p>
            <a:pPr lvl="1" algn="just" eaLnBrk="1" hangingPunct="1">
              <a:defRPr/>
            </a:pPr>
            <a:r>
              <a:rPr lang="en-US" sz="1800" b="1" dirty="0">
                <a:solidFill>
                  <a:schemeClr val="bg2">
                    <a:lumMod val="50000"/>
                  </a:schemeClr>
                </a:solidFill>
                <a:sym typeface="Symbol" pitchFamily="18" charset="2"/>
              </a:rPr>
              <a:t>Using </a:t>
            </a:r>
            <a:r>
              <a:rPr lang="en-US" sz="1800" b="1" i="1" dirty="0">
                <a:solidFill>
                  <a:srgbClr val="FF0000"/>
                </a:solidFill>
                <a:sym typeface="Symbol" pitchFamily="18" charset="2"/>
              </a:rPr>
              <a:t>Parse Tree</a:t>
            </a:r>
            <a:r>
              <a:rPr lang="en-US" sz="1800" b="1" dirty="0">
                <a:solidFill>
                  <a:srgbClr val="FF0000"/>
                </a:solidFill>
                <a:sym typeface="Symbol" pitchFamily="18" charset="2"/>
              </a:rPr>
              <a:t>: </a:t>
            </a:r>
            <a:r>
              <a:rPr lang="en-US" sz="1800" b="1" dirty="0">
                <a:solidFill>
                  <a:schemeClr val="bg2">
                    <a:lumMod val="50000"/>
                  </a:schemeClr>
                </a:solidFill>
                <a:sym typeface="Symbol" pitchFamily="18" charset="2"/>
              </a:rPr>
              <a:t>Figure on the right</a:t>
            </a:r>
            <a:endParaRPr lang="en-US" sz="2800" b="1" dirty="0">
              <a:solidFill>
                <a:schemeClr val="bg2">
                  <a:lumMod val="50000"/>
                </a:schemeClr>
              </a:solidFill>
            </a:endParaRPr>
          </a:p>
        </p:txBody>
      </p:sp>
      <p:sp>
        <p:nvSpPr>
          <p:cNvPr id="5" name="Text Box 5">
            <a:extLst>
              <a:ext uri="{FF2B5EF4-FFF2-40B4-BE49-F238E27FC236}">
                <a16:creationId xmlns:a16="http://schemas.microsoft.com/office/drawing/2014/main" id="{F4923DE8-2889-4F8C-A717-B913864CC14B}"/>
              </a:ext>
            </a:extLst>
          </p:cNvPr>
          <p:cNvSpPr txBox="1">
            <a:spLocks noChangeArrowheads="1"/>
          </p:cNvSpPr>
          <p:nvPr/>
        </p:nvSpPr>
        <p:spPr bwMode="auto">
          <a:xfrm rot="57249">
            <a:off x="7466013" y="984250"/>
            <a:ext cx="366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6" name="Text Box 6">
            <a:extLst>
              <a:ext uri="{FF2B5EF4-FFF2-40B4-BE49-F238E27FC236}">
                <a16:creationId xmlns:a16="http://schemas.microsoft.com/office/drawing/2014/main" id="{5F770F75-B4FE-4AD3-85A4-CF8C69DB18F3}"/>
              </a:ext>
            </a:extLst>
          </p:cNvPr>
          <p:cNvSpPr txBox="1">
            <a:spLocks noChangeArrowheads="1"/>
          </p:cNvSpPr>
          <p:nvPr/>
        </p:nvSpPr>
        <p:spPr bwMode="auto">
          <a:xfrm rot="57249">
            <a:off x="7446963" y="2112963"/>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7" name="Text Box 7">
            <a:extLst>
              <a:ext uri="{FF2B5EF4-FFF2-40B4-BE49-F238E27FC236}">
                <a16:creationId xmlns:a16="http://schemas.microsoft.com/office/drawing/2014/main" id="{B1953D8F-B788-4AD3-8555-D85DF130D73C}"/>
              </a:ext>
            </a:extLst>
          </p:cNvPr>
          <p:cNvSpPr txBox="1">
            <a:spLocks noChangeArrowheads="1"/>
          </p:cNvSpPr>
          <p:nvPr/>
        </p:nvSpPr>
        <p:spPr bwMode="auto">
          <a:xfrm rot="57249">
            <a:off x="7397750" y="52355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B</a:t>
            </a:r>
          </a:p>
        </p:txBody>
      </p:sp>
      <p:sp>
        <p:nvSpPr>
          <p:cNvPr id="8" name="Text Box 8">
            <a:extLst>
              <a:ext uri="{FF2B5EF4-FFF2-40B4-BE49-F238E27FC236}">
                <a16:creationId xmlns:a16="http://schemas.microsoft.com/office/drawing/2014/main" id="{A35B2E91-16BF-4C12-AEC5-6AC91C43BBBE}"/>
              </a:ext>
            </a:extLst>
          </p:cNvPr>
          <p:cNvSpPr txBox="1">
            <a:spLocks noChangeArrowheads="1"/>
          </p:cNvSpPr>
          <p:nvPr/>
        </p:nvSpPr>
        <p:spPr bwMode="auto">
          <a:xfrm rot="57249">
            <a:off x="7413625" y="4184650"/>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9" name="Text Box 9">
            <a:extLst>
              <a:ext uri="{FF2B5EF4-FFF2-40B4-BE49-F238E27FC236}">
                <a16:creationId xmlns:a16="http://schemas.microsoft.com/office/drawing/2014/main" id="{FDAB4FC6-A23F-4097-B23F-CDE33BF0467D}"/>
              </a:ext>
            </a:extLst>
          </p:cNvPr>
          <p:cNvSpPr txBox="1">
            <a:spLocks noChangeArrowheads="1"/>
          </p:cNvSpPr>
          <p:nvPr/>
        </p:nvSpPr>
        <p:spPr bwMode="auto">
          <a:xfrm rot="57249">
            <a:off x="7429500" y="31781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10" name="Text Box 10">
            <a:extLst>
              <a:ext uri="{FF2B5EF4-FFF2-40B4-BE49-F238E27FC236}">
                <a16:creationId xmlns:a16="http://schemas.microsoft.com/office/drawing/2014/main" id="{2E80AA7C-5861-474E-A651-66B35AE29ECA}"/>
              </a:ext>
            </a:extLst>
          </p:cNvPr>
          <p:cNvSpPr txBox="1">
            <a:spLocks noChangeArrowheads="1"/>
          </p:cNvSpPr>
          <p:nvPr/>
        </p:nvSpPr>
        <p:spPr bwMode="auto">
          <a:xfrm rot="57249">
            <a:off x="7381875" y="61499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t>
            </a:r>
          </a:p>
        </p:txBody>
      </p:sp>
      <p:cxnSp>
        <p:nvCxnSpPr>
          <p:cNvPr id="11" name="AutoShape 12">
            <a:extLst>
              <a:ext uri="{FF2B5EF4-FFF2-40B4-BE49-F238E27FC236}">
                <a16:creationId xmlns:a16="http://schemas.microsoft.com/office/drawing/2014/main" id="{0522499F-A17C-436E-9CC9-FDF6B7148D64}"/>
              </a:ext>
            </a:extLst>
          </p:cNvPr>
          <p:cNvCxnSpPr>
            <a:cxnSpLocks noChangeShapeType="1"/>
            <a:stCxn id="5" idx="2"/>
            <a:endCxn id="6" idx="0"/>
          </p:cNvCxnSpPr>
          <p:nvPr/>
        </p:nvCxnSpPr>
        <p:spPr bwMode="auto">
          <a:xfrm rot="185145">
            <a:off x="7623175" y="1257300"/>
            <a:ext cx="31750" cy="8540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6694A0AB-91ED-4509-A60D-CEE246BFC866}"/>
              </a:ext>
            </a:extLst>
          </p:cNvPr>
          <p:cNvCxnSpPr>
            <a:cxnSpLocks noChangeShapeType="1"/>
            <a:stCxn id="6" idx="2"/>
            <a:endCxn id="9" idx="0"/>
          </p:cNvCxnSpPr>
          <p:nvPr/>
        </p:nvCxnSpPr>
        <p:spPr bwMode="auto">
          <a:xfrm rot="185145">
            <a:off x="7605713" y="2386013"/>
            <a:ext cx="30162" cy="792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09316178-E1EB-4227-BBB0-422DAE66F799}"/>
              </a:ext>
            </a:extLst>
          </p:cNvPr>
          <p:cNvCxnSpPr>
            <a:cxnSpLocks noChangeShapeType="1"/>
            <a:stCxn id="9" idx="2"/>
            <a:endCxn id="8" idx="0"/>
          </p:cNvCxnSpPr>
          <p:nvPr/>
        </p:nvCxnSpPr>
        <p:spPr bwMode="auto">
          <a:xfrm rot="185145">
            <a:off x="7589838" y="3451225"/>
            <a:ext cx="28575" cy="733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5">
            <a:extLst>
              <a:ext uri="{FF2B5EF4-FFF2-40B4-BE49-F238E27FC236}">
                <a16:creationId xmlns:a16="http://schemas.microsoft.com/office/drawing/2014/main" id="{A18698CC-01F5-4F91-85CF-BF312D9B3C24}"/>
              </a:ext>
            </a:extLst>
          </p:cNvPr>
          <p:cNvCxnSpPr>
            <a:cxnSpLocks noChangeShapeType="1"/>
            <a:stCxn id="8" idx="2"/>
            <a:endCxn id="7" idx="0"/>
          </p:cNvCxnSpPr>
          <p:nvPr/>
        </p:nvCxnSpPr>
        <p:spPr bwMode="auto">
          <a:xfrm rot="185145">
            <a:off x="7572375" y="4459288"/>
            <a:ext cx="31750" cy="776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6">
            <a:extLst>
              <a:ext uri="{FF2B5EF4-FFF2-40B4-BE49-F238E27FC236}">
                <a16:creationId xmlns:a16="http://schemas.microsoft.com/office/drawing/2014/main" id="{C4F48686-06E9-4DA9-9451-23F905EDC040}"/>
              </a:ext>
            </a:extLst>
          </p:cNvPr>
          <p:cNvCxnSpPr>
            <a:cxnSpLocks noChangeShapeType="1"/>
            <a:stCxn id="7" idx="2"/>
            <a:endCxn id="10" idx="0"/>
          </p:cNvCxnSpPr>
          <p:nvPr/>
        </p:nvCxnSpPr>
        <p:spPr bwMode="auto">
          <a:xfrm rot="185145">
            <a:off x="7559675" y="5508625"/>
            <a:ext cx="23813" cy="641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Text Box 17">
            <a:extLst>
              <a:ext uri="{FF2B5EF4-FFF2-40B4-BE49-F238E27FC236}">
                <a16:creationId xmlns:a16="http://schemas.microsoft.com/office/drawing/2014/main" id="{F6F93C7E-3F04-4E27-9267-D81495EF1699}"/>
              </a:ext>
            </a:extLst>
          </p:cNvPr>
          <p:cNvSpPr txBox="1">
            <a:spLocks noChangeArrowheads="1"/>
          </p:cNvSpPr>
          <p:nvPr/>
        </p:nvSpPr>
        <p:spPr bwMode="auto">
          <a:xfrm rot="57249">
            <a:off x="8689975" y="61690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7" name="Text Box 18">
            <a:extLst>
              <a:ext uri="{FF2B5EF4-FFF2-40B4-BE49-F238E27FC236}">
                <a16:creationId xmlns:a16="http://schemas.microsoft.com/office/drawing/2014/main" id="{65FC1E1C-773D-4A49-A816-9D9C828B20E5}"/>
              </a:ext>
            </a:extLst>
          </p:cNvPr>
          <p:cNvSpPr txBox="1">
            <a:spLocks noChangeArrowheads="1"/>
          </p:cNvSpPr>
          <p:nvPr/>
        </p:nvSpPr>
        <p:spPr bwMode="auto">
          <a:xfrm rot="57249">
            <a:off x="8251825" y="61626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8" name="Text Box 19">
            <a:extLst>
              <a:ext uri="{FF2B5EF4-FFF2-40B4-BE49-F238E27FC236}">
                <a16:creationId xmlns:a16="http://schemas.microsoft.com/office/drawing/2014/main" id="{DBF9F7E4-5FE6-41B4-BA07-30FBBE60794B}"/>
              </a:ext>
            </a:extLst>
          </p:cNvPr>
          <p:cNvSpPr txBox="1">
            <a:spLocks noChangeArrowheads="1"/>
          </p:cNvSpPr>
          <p:nvPr/>
        </p:nvSpPr>
        <p:spPr bwMode="auto">
          <a:xfrm rot="57249">
            <a:off x="7867650" y="61563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9" name="Text Box 20">
            <a:extLst>
              <a:ext uri="{FF2B5EF4-FFF2-40B4-BE49-F238E27FC236}">
                <a16:creationId xmlns:a16="http://schemas.microsoft.com/office/drawing/2014/main" id="{F99371FA-8101-4986-9506-5652EEEB6326}"/>
              </a:ext>
            </a:extLst>
          </p:cNvPr>
          <p:cNvSpPr txBox="1">
            <a:spLocks noChangeArrowheads="1"/>
          </p:cNvSpPr>
          <p:nvPr/>
        </p:nvSpPr>
        <p:spPr bwMode="auto">
          <a:xfrm rot="57249">
            <a:off x="6064250" y="6122988"/>
            <a:ext cx="3667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0" name="Text Box 21">
            <a:extLst>
              <a:ext uri="{FF2B5EF4-FFF2-40B4-BE49-F238E27FC236}">
                <a16:creationId xmlns:a16="http://schemas.microsoft.com/office/drawing/2014/main" id="{A81042D0-889B-4E43-8D7A-40109AC477E6}"/>
              </a:ext>
            </a:extLst>
          </p:cNvPr>
          <p:cNvSpPr txBox="1">
            <a:spLocks noChangeArrowheads="1"/>
          </p:cNvSpPr>
          <p:nvPr/>
        </p:nvSpPr>
        <p:spPr bwMode="auto">
          <a:xfrm rot="57249">
            <a:off x="6505575" y="6135688"/>
            <a:ext cx="36671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1" name="Text Box 22">
            <a:extLst>
              <a:ext uri="{FF2B5EF4-FFF2-40B4-BE49-F238E27FC236}">
                <a16:creationId xmlns:a16="http://schemas.microsoft.com/office/drawing/2014/main" id="{76984596-4169-4518-99EB-1E3033CDDC2C}"/>
              </a:ext>
            </a:extLst>
          </p:cNvPr>
          <p:cNvSpPr txBox="1">
            <a:spLocks noChangeArrowheads="1"/>
          </p:cNvSpPr>
          <p:nvPr/>
        </p:nvSpPr>
        <p:spPr bwMode="auto">
          <a:xfrm rot="57249">
            <a:off x="6938963" y="6142038"/>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cxnSp>
        <p:nvCxnSpPr>
          <p:cNvPr id="22" name="AutoShape 23">
            <a:extLst>
              <a:ext uri="{FF2B5EF4-FFF2-40B4-BE49-F238E27FC236}">
                <a16:creationId xmlns:a16="http://schemas.microsoft.com/office/drawing/2014/main" id="{D1BA9C74-DBC7-4C3E-950B-8118C7AB70EA}"/>
              </a:ext>
            </a:extLst>
          </p:cNvPr>
          <p:cNvCxnSpPr>
            <a:cxnSpLocks noChangeShapeType="1"/>
            <a:stCxn id="5" idx="3"/>
            <a:endCxn id="16" idx="0"/>
          </p:cNvCxnSpPr>
          <p:nvPr/>
        </p:nvCxnSpPr>
        <p:spPr bwMode="auto">
          <a:xfrm rot="185145">
            <a:off x="7696200" y="1155700"/>
            <a:ext cx="1314450" cy="498157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24">
            <a:extLst>
              <a:ext uri="{FF2B5EF4-FFF2-40B4-BE49-F238E27FC236}">
                <a16:creationId xmlns:a16="http://schemas.microsoft.com/office/drawing/2014/main" id="{34D8B10C-E296-4DC0-989C-149B65E72669}"/>
              </a:ext>
            </a:extLst>
          </p:cNvPr>
          <p:cNvCxnSpPr>
            <a:cxnSpLocks noChangeShapeType="1"/>
            <a:stCxn id="6" idx="3"/>
            <a:endCxn id="17" idx="0"/>
          </p:cNvCxnSpPr>
          <p:nvPr/>
        </p:nvCxnSpPr>
        <p:spPr bwMode="auto">
          <a:xfrm rot="185145">
            <a:off x="7707313" y="2271713"/>
            <a:ext cx="835025" cy="38703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FB36AFDC-99BA-472A-934B-A09E44251BC3}"/>
              </a:ext>
            </a:extLst>
          </p:cNvPr>
          <p:cNvCxnSpPr>
            <a:cxnSpLocks noChangeShapeType="1"/>
            <a:stCxn id="9" idx="3"/>
            <a:endCxn id="18" idx="0"/>
          </p:cNvCxnSpPr>
          <p:nvPr/>
        </p:nvCxnSpPr>
        <p:spPr bwMode="auto">
          <a:xfrm rot="185145">
            <a:off x="7718425" y="3327400"/>
            <a:ext cx="411163" cy="28194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26">
            <a:extLst>
              <a:ext uri="{FF2B5EF4-FFF2-40B4-BE49-F238E27FC236}">
                <a16:creationId xmlns:a16="http://schemas.microsoft.com/office/drawing/2014/main" id="{7BB539AE-2E1D-48FE-9F08-F1619CE22469}"/>
              </a:ext>
            </a:extLst>
          </p:cNvPr>
          <p:cNvCxnSpPr>
            <a:cxnSpLocks noChangeShapeType="1"/>
            <a:stCxn id="5" idx="1"/>
            <a:endCxn id="19" idx="0"/>
          </p:cNvCxnSpPr>
          <p:nvPr/>
        </p:nvCxnSpPr>
        <p:spPr bwMode="auto">
          <a:xfrm rot="10985145" flipV="1">
            <a:off x="6384925" y="1089025"/>
            <a:ext cx="946150" cy="50641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AutoShape 27">
            <a:extLst>
              <a:ext uri="{FF2B5EF4-FFF2-40B4-BE49-F238E27FC236}">
                <a16:creationId xmlns:a16="http://schemas.microsoft.com/office/drawing/2014/main" id="{BF4396B2-CED9-4D1F-B95A-E62DE1797354}"/>
              </a:ext>
            </a:extLst>
          </p:cNvPr>
          <p:cNvCxnSpPr>
            <a:cxnSpLocks noChangeShapeType="1"/>
            <a:stCxn id="6" idx="1"/>
            <a:endCxn id="20" idx="0"/>
          </p:cNvCxnSpPr>
          <p:nvPr/>
        </p:nvCxnSpPr>
        <p:spPr bwMode="auto">
          <a:xfrm rot="10985145" flipV="1">
            <a:off x="6796088" y="2227263"/>
            <a:ext cx="546100" cy="3925887"/>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1740E0D-E225-47F4-8CBF-19840535D5BD}"/>
              </a:ext>
            </a:extLst>
          </p:cNvPr>
          <p:cNvCxnSpPr>
            <a:cxnSpLocks noChangeShapeType="1"/>
            <a:stCxn id="9" idx="1"/>
            <a:endCxn id="21" idx="0"/>
          </p:cNvCxnSpPr>
          <p:nvPr/>
        </p:nvCxnSpPr>
        <p:spPr bwMode="auto">
          <a:xfrm rot="10985145" flipV="1">
            <a:off x="7200900" y="3305175"/>
            <a:ext cx="152400" cy="284321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3977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trips(downLeft)">
                                      <p:cBhvr>
                                        <p:cTn id="11" dur="500"/>
                                        <p:tgtEl>
                                          <p:spTgt spid="2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trips(downLeft)">
                                      <p:cBhvr>
                                        <p:cTn id="19" dur="500"/>
                                        <p:tgtEl>
                                          <p:spTgt spid="1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downLeft)">
                                      <p:cBhvr>
                                        <p:cTn id="27" dur="500"/>
                                        <p:tgtEl>
                                          <p:spTgt spid="22"/>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strips(downLeft)">
                                      <p:cBhvr>
                                        <p:cTn id="35" dur="500"/>
                                        <p:tgtEl>
                                          <p:spTgt spid="26"/>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strips(downLeft)">
                                      <p:cBhvr>
                                        <p:cTn id="43" dur="500"/>
                                        <p:tgtEl>
                                          <p:spTgt spid="12"/>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strips(downLeft)">
                                      <p:cBhvr>
                                        <p:cTn id="51" dur="500"/>
                                        <p:tgtEl>
                                          <p:spTgt spid="23"/>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strips(downLeft)">
                                      <p:cBhvr>
                                        <p:cTn id="59" dur="500"/>
                                        <p:tgtEl>
                                          <p:spTgt spid="27"/>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strips(downLeft)">
                                      <p:cBhvr>
                                        <p:cTn id="67" dur="500"/>
                                        <p:tgtEl>
                                          <p:spTgt spid="13"/>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strips(downLeft)">
                                      <p:cBhvr>
                                        <p:cTn id="75" dur="500"/>
                                        <p:tgtEl>
                                          <p:spTgt spid="24"/>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8" presetClass="entr" presetSubtype="12"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strips(downLeft)">
                                      <p:cBhvr>
                                        <p:cTn id="83" dur="500"/>
                                        <p:tgtEl>
                                          <p:spTgt spid="14"/>
                                        </p:tgtEl>
                                      </p:cBhvr>
                                    </p:animEffec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0"/>
                                          </p:stCondLst>
                                        </p:cTn>
                                        <p:tgtEl>
                                          <p:spTgt spid="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8" presetClass="entr" presetSubtype="12" fill="hold"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strips(downLeft)">
                                      <p:cBhvr>
                                        <p:cTn id="91" dur="500"/>
                                        <p:tgtEl>
                                          <p:spTgt spid="15"/>
                                        </p:tgtEl>
                                      </p:cBhvr>
                                    </p:animEffec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
                                            <p:txEl>
                                              <p:pRg st="0" end="0"/>
                                            </p:txEl>
                                          </p:spTgt>
                                        </p:tgtEl>
                                        <p:attrNameLst>
                                          <p:attrName>style.visibility</p:attrName>
                                        </p:attrNameLst>
                                      </p:cBhvr>
                                      <p:to>
                                        <p:strVal val="visible"/>
                                      </p:to>
                                    </p:set>
                                    <p:animEffect transition="in" filter="fade">
                                      <p:cBhvr>
                                        <p:cTn id="99" dur="500"/>
                                        <p:tgtEl>
                                          <p:spTgt spid="4">
                                            <p:txEl>
                                              <p:pRg st="0" end="0"/>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4">
                                            <p:txEl>
                                              <p:pRg st="1" end="1"/>
                                            </p:txEl>
                                          </p:spTgt>
                                        </p:tgtEl>
                                        <p:attrNameLst>
                                          <p:attrName>style.visibility</p:attrName>
                                        </p:attrNameLst>
                                      </p:cBhvr>
                                      <p:to>
                                        <p:strVal val="visible"/>
                                      </p:to>
                                    </p:set>
                                    <p:animEffect transition="in" filter="fade">
                                      <p:cBhvr>
                                        <p:cTn id="104" dur="500"/>
                                        <p:tgtEl>
                                          <p:spTgt spid="4">
                                            <p:txEl>
                                              <p:pRg st="1" end="1"/>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4">
                                            <p:txEl>
                                              <p:pRg st="2" end="2"/>
                                            </p:txEl>
                                          </p:spTgt>
                                        </p:tgtEl>
                                        <p:attrNameLst>
                                          <p:attrName>style.visibility</p:attrName>
                                        </p:attrNameLst>
                                      </p:cBhvr>
                                      <p:to>
                                        <p:strVal val="visible"/>
                                      </p:to>
                                    </p:set>
                                    <p:animEffect transition="in" filter="fade">
                                      <p:cBhvr>
                                        <p:cTn id="109" dur="500"/>
                                        <p:tgtEl>
                                          <p:spTgt spid="4">
                                            <p:txEl>
                                              <p:pRg st="2" end="2"/>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4">
                                            <p:txEl>
                                              <p:pRg st="3" end="3"/>
                                            </p:txEl>
                                          </p:spTgt>
                                        </p:tgtEl>
                                        <p:attrNameLst>
                                          <p:attrName>style.visibility</p:attrName>
                                        </p:attrNameLst>
                                      </p:cBhvr>
                                      <p:to>
                                        <p:strVal val="visible"/>
                                      </p:to>
                                    </p:set>
                                    <p:animEffect transition="in" filter="fade">
                                      <p:cBhvr>
                                        <p:cTn id="114" dur="500"/>
                                        <p:tgtEl>
                                          <p:spTgt spid="4">
                                            <p:txEl>
                                              <p:pRg st="3" end="3"/>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4">
                                            <p:txEl>
                                              <p:pRg st="4" end="4"/>
                                            </p:txEl>
                                          </p:spTgt>
                                        </p:tgtEl>
                                        <p:attrNameLst>
                                          <p:attrName>style.visibility</p:attrName>
                                        </p:attrNameLst>
                                      </p:cBhvr>
                                      <p:to>
                                        <p:strVal val="visible"/>
                                      </p:to>
                                    </p:set>
                                    <p:animEffect transition="in" filter="fade">
                                      <p:cBhvr>
                                        <p:cTn id="119" dur="500"/>
                                        <p:tgtEl>
                                          <p:spTgt spid="4">
                                            <p:txEl>
                                              <p:pRg st="4" end="4"/>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4">
                                            <p:txEl>
                                              <p:pRg st="5" end="5"/>
                                            </p:txEl>
                                          </p:spTgt>
                                        </p:tgtEl>
                                        <p:attrNameLst>
                                          <p:attrName>style.visibility</p:attrName>
                                        </p:attrNameLst>
                                      </p:cBhvr>
                                      <p:to>
                                        <p:strVal val="visible"/>
                                      </p:to>
                                    </p:set>
                                    <p:animEffect transition="in" filter="fade">
                                      <p:cBhvr>
                                        <p:cTn id="124" dur="500"/>
                                        <p:tgtEl>
                                          <p:spTgt spid="4">
                                            <p:txEl>
                                              <p:pRg st="5" end="5"/>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4">
                                            <p:txEl>
                                              <p:pRg st="6" end="6"/>
                                            </p:txEl>
                                          </p:spTgt>
                                        </p:tgtEl>
                                        <p:attrNameLst>
                                          <p:attrName>style.visibility</p:attrName>
                                        </p:attrNameLst>
                                      </p:cBhvr>
                                      <p:to>
                                        <p:strVal val="visible"/>
                                      </p:to>
                                    </p:set>
                                    <p:animEffect transition="in" filter="fade">
                                      <p:cBhvr>
                                        <p:cTn id="129" dur="500"/>
                                        <p:tgtEl>
                                          <p:spTgt spid="4">
                                            <p:txEl>
                                              <p:pRg st="6" end="6"/>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4">
                                            <p:txEl>
                                              <p:pRg st="7" end="7"/>
                                            </p:txEl>
                                          </p:spTgt>
                                        </p:tgtEl>
                                        <p:attrNameLst>
                                          <p:attrName>style.visibility</p:attrName>
                                        </p:attrNameLst>
                                      </p:cBhvr>
                                      <p:to>
                                        <p:strVal val="visible"/>
                                      </p:to>
                                    </p:set>
                                    <p:animEffect transition="in" filter="fade">
                                      <p:cBhvr>
                                        <p:cTn id="134" dur="500"/>
                                        <p:tgtEl>
                                          <p:spTgt spid="4">
                                            <p:txEl>
                                              <p:pRg st="7" end="7"/>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4">
                                            <p:txEl>
                                              <p:pRg st="8" end="8"/>
                                            </p:txEl>
                                          </p:spTgt>
                                        </p:tgtEl>
                                        <p:attrNameLst>
                                          <p:attrName>style.visibility</p:attrName>
                                        </p:attrNameLst>
                                      </p:cBhvr>
                                      <p:to>
                                        <p:strVal val="visible"/>
                                      </p:to>
                                    </p:set>
                                    <p:animEffect transition="in" filter="fade">
                                      <p:cBhvr>
                                        <p:cTn id="139" dur="500"/>
                                        <p:tgtEl>
                                          <p:spTgt spid="4">
                                            <p:txEl>
                                              <p:pRg st="8" end="8"/>
                                            </p:txEl>
                                          </p:spTgt>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nodeType="clickEffect">
                                  <p:stCondLst>
                                    <p:cond delay="0"/>
                                  </p:stCondLst>
                                  <p:childTnLst>
                                    <p:set>
                                      <p:cBhvr>
                                        <p:cTn id="143" dur="1" fill="hold">
                                          <p:stCondLst>
                                            <p:cond delay="0"/>
                                          </p:stCondLst>
                                        </p:cTn>
                                        <p:tgtEl>
                                          <p:spTgt spid="4">
                                            <p:txEl>
                                              <p:pRg st="9" end="9"/>
                                            </p:txEl>
                                          </p:spTgt>
                                        </p:tgtEl>
                                        <p:attrNameLst>
                                          <p:attrName>style.visibility</p:attrName>
                                        </p:attrNameLst>
                                      </p:cBhvr>
                                      <p:to>
                                        <p:strVal val="visible"/>
                                      </p:to>
                                    </p:set>
                                    <p:animEffect transition="in" filter="fade">
                                      <p:cBhvr>
                                        <p:cTn id="144"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6" grpId="0"/>
      <p:bldP spid="17" grpId="0"/>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5AB64E-59B2-3871-2AE8-DABF4AAF044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F708CED-9298-E911-CFFC-CF780212CA45}"/>
              </a:ext>
            </a:extLst>
          </p:cNvPr>
          <p:cNvSpPr>
            <a:spLocks noGrp="1"/>
          </p:cNvSpPr>
          <p:nvPr>
            <p:ph type="body" sz="quarter" idx="12"/>
          </p:nvPr>
        </p:nvSpPr>
        <p:spPr/>
        <p:txBody>
          <a:bodyPr/>
          <a:lstStyle/>
          <a:p>
            <a:r>
              <a:rPr lang="en-US" dirty="0">
                <a:solidFill>
                  <a:srgbClr val="FF0000"/>
                </a:solidFill>
              </a:rPr>
              <a:t>Formal Definition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4D94C80-B08B-063C-D9E3-2B6ECA077A82}"/>
                  </a:ext>
                </a:extLst>
              </p:cNvPr>
              <p:cNvSpPr txBox="1">
                <a:spLocks/>
              </p:cNvSpPr>
              <p:nvPr/>
            </p:nvSpPr>
            <p:spPr>
              <a:xfrm>
                <a:off x="2" y="846142"/>
                <a:ext cx="9136063" cy="5591175"/>
              </a:xfrm>
              <a:prstGeom prst="rect">
                <a:avLst/>
              </a:prstGeom>
            </p:spPr>
            <p:txBody>
              <a:bodyPr>
                <a:normAutofit fontScale="85000" lnSpcReduction="1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buClrTx/>
                  <a:defRPr/>
                </a:pPr>
                <a:r>
                  <a:rPr lang="en-US" sz="3000" dirty="0"/>
                  <a:t>A </a:t>
                </a:r>
                <a:r>
                  <a:rPr lang="en-US" sz="3000" b="1" i="1" dirty="0"/>
                  <a:t>context-free grammar</a:t>
                </a:r>
                <a:r>
                  <a:rPr lang="en-US" sz="3000" dirty="0"/>
                  <a:t> is a 4-touple </a:t>
                </a:r>
                <a:r>
                  <a:rPr lang="en-US" sz="3000" dirty="0">
                    <a:latin typeface="Courier New" pitchFamily="49" charset="0"/>
                    <a:cs typeface="Courier New" pitchFamily="49" charset="0"/>
                  </a:rPr>
                  <a:t>(</a:t>
                </a:r>
                <a:r>
                  <a:rPr lang="en-US" sz="3000" i="1" dirty="0">
                    <a:latin typeface="Courier New" pitchFamily="49" charset="0"/>
                    <a:cs typeface="Courier New" pitchFamily="49" charset="0"/>
                  </a:rPr>
                  <a:t>V</a:t>
                </a:r>
                <a:r>
                  <a:rPr lang="en-US" sz="3000" dirty="0">
                    <a:latin typeface="Courier New" pitchFamily="49" charset="0"/>
                    <a:cs typeface="Courier New" pitchFamily="49" charset="0"/>
                  </a:rPr>
                  <a:t>,</a:t>
                </a:r>
                <a:r>
                  <a:rPr lang="el-GR" sz="3000" dirty="0">
                    <a:latin typeface="Courier New" pitchFamily="49" charset="0"/>
                    <a:cs typeface="Courier New" pitchFamily="49" charset="0"/>
                  </a:rPr>
                  <a:t>Σ</a:t>
                </a:r>
                <a:r>
                  <a:rPr lang="en-US" sz="3000" dirty="0">
                    <a:latin typeface="Courier New" pitchFamily="49" charset="0"/>
                    <a:cs typeface="Courier New" pitchFamily="49" charset="0"/>
                  </a:rPr>
                  <a:t>,</a:t>
                </a:r>
                <a:r>
                  <a:rPr lang="en-US" sz="3000" i="1" dirty="0">
                    <a:latin typeface="Courier New" pitchFamily="49" charset="0"/>
                    <a:cs typeface="Courier New" pitchFamily="49" charset="0"/>
                  </a:rPr>
                  <a:t>R</a:t>
                </a:r>
                <a:r>
                  <a:rPr lang="en-US" sz="3000" dirty="0">
                    <a:latin typeface="Courier New" pitchFamily="49" charset="0"/>
                    <a:cs typeface="Courier New" pitchFamily="49" charset="0"/>
                  </a:rPr>
                  <a:t>,</a:t>
                </a:r>
                <a:r>
                  <a:rPr lang="en-US" sz="3000" i="1" dirty="0">
                    <a:latin typeface="Courier New" pitchFamily="49" charset="0"/>
                    <a:cs typeface="Courier New" pitchFamily="49" charset="0"/>
                  </a:rPr>
                  <a:t>S</a:t>
                </a:r>
                <a:r>
                  <a:rPr lang="en-US" sz="3000" dirty="0">
                    <a:latin typeface="Courier New" pitchFamily="49" charset="0"/>
                    <a:cs typeface="Courier New" pitchFamily="49" charset="0"/>
                  </a:rPr>
                  <a:t>)</a:t>
                </a:r>
                <a:r>
                  <a:rPr lang="en-US" sz="3000" dirty="0"/>
                  <a:t>, where – </a:t>
                </a:r>
              </a:p>
              <a:p>
                <a:pPr lvl="1">
                  <a:buClrTx/>
                  <a:buFont typeface="Wingdings" pitchFamily="2" charset="2"/>
                  <a:buChar char="Ø"/>
                  <a:defRPr/>
                </a:pPr>
                <a:r>
                  <a:rPr lang="en-US" sz="2600" i="1" dirty="0">
                    <a:solidFill>
                      <a:schemeClr val="bg2">
                        <a:lumMod val="50000"/>
                      </a:schemeClr>
                    </a:solidFill>
                    <a:latin typeface="Courier New" pitchFamily="49" charset="0"/>
                    <a:cs typeface="Courier New" pitchFamily="49" charset="0"/>
                  </a:rPr>
                  <a:t>V</a:t>
                </a:r>
                <a:r>
                  <a:rPr lang="en-US" sz="2600" dirty="0">
                    <a:solidFill>
                      <a:schemeClr val="bg2">
                        <a:lumMod val="50000"/>
                      </a:schemeClr>
                    </a:solidFill>
                  </a:rPr>
                  <a:t> is a finite set called </a:t>
                </a:r>
                <a:r>
                  <a:rPr lang="en-US" sz="2600" b="1" i="1" dirty="0">
                    <a:solidFill>
                      <a:schemeClr val="bg2">
                        <a:lumMod val="50000"/>
                      </a:schemeClr>
                    </a:solidFill>
                  </a:rPr>
                  <a:t>variables</a:t>
                </a:r>
                <a:r>
                  <a:rPr lang="en-US" sz="2600" dirty="0">
                    <a:solidFill>
                      <a:schemeClr val="bg2">
                        <a:lumMod val="50000"/>
                      </a:schemeClr>
                    </a:solidFill>
                  </a:rPr>
                  <a:t>,</a:t>
                </a:r>
              </a:p>
              <a:p>
                <a:pPr lvl="1">
                  <a:buClrTx/>
                  <a:buFont typeface="Wingdings" pitchFamily="2" charset="2"/>
                  <a:buChar char="Ø"/>
                  <a:defRPr/>
                </a:pPr>
                <a:r>
                  <a:rPr lang="el-GR" sz="2600" dirty="0">
                    <a:latin typeface="Courier New" pitchFamily="49" charset="0"/>
                    <a:cs typeface="Courier New" pitchFamily="49" charset="0"/>
                  </a:rPr>
                  <a:t>Σ</a:t>
                </a:r>
                <a:r>
                  <a:rPr lang="en-US" sz="2600" dirty="0">
                    <a:cs typeface="Arial" charset="0"/>
                  </a:rPr>
                  <a:t> is a finite set, disjoint from </a:t>
                </a:r>
                <a:r>
                  <a:rPr lang="en-US" sz="2600" i="1" dirty="0">
                    <a:latin typeface="Courier New" pitchFamily="49" charset="0"/>
                    <a:cs typeface="Courier New" pitchFamily="49" charset="0"/>
                  </a:rPr>
                  <a:t>V</a:t>
                </a:r>
                <a:r>
                  <a:rPr lang="en-US" sz="2600" dirty="0">
                    <a:cs typeface="Arial" charset="0"/>
                  </a:rPr>
                  <a:t>, called the </a:t>
                </a:r>
                <a:r>
                  <a:rPr lang="en-US" sz="2600" b="1" i="1" dirty="0">
                    <a:cs typeface="Arial" charset="0"/>
                  </a:rPr>
                  <a:t>alphabet</a:t>
                </a:r>
                <a:r>
                  <a:rPr lang="en-US" sz="2600" dirty="0">
                    <a:cs typeface="Arial" charset="0"/>
                  </a:rPr>
                  <a:t>,</a:t>
                </a:r>
              </a:p>
              <a:p>
                <a:pPr lvl="1">
                  <a:buClrTx/>
                  <a:buFont typeface="Wingdings" pitchFamily="2" charset="2"/>
                  <a:buChar char="Ø"/>
                  <a:defRPr/>
                </a:pPr>
                <a:r>
                  <a:rPr lang="en-US" sz="2600" i="1" dirty="0">
                    <a:solidFill>
                      <a:schemeClr val="bg2">
                        <a:lumMod val="50000"/>
                      </a:schemeClr>
                    </a:solidFill>
                    <a:latin typeface="Courier New" pitchFamily="49" charset="0"/>
                    <a:cs typeface="Courier New" pitchFamily="49" charset="0"/>
                  </a:rPr>
                  <a:t>R</a:t>
                </a:r>
                <a:r>
                  <a:rPr lang="en-US" sz="2600" dirty="0">
                    <a:solidFill>
                      <a:schemeClr val="bg2">
                        <a:lumMod val="50000"/>
                      </a:schemeClr>
                    </a:solidFill>
                    <a:cs typeface="Arial" charset="0"/>
                  </a:rPr>
                  <a:t> is a finite set of </a:t>
                </a:r>
                <a:r>
                  <a:rPr lang="en-US" sz="2600" b="1" i="1" dirty="0">
                    <a:solidFill>
                      <a:schemeClr val="bg2">
                        <a:lumMod val="50000"/>
                      </a:schemeClr>
                    </a:solidFill>
                    <a:cs typeface="Arial" charset="0"/>
                  </a:rPr>
                  <a:t>rules</a:t>
                </a:r>
                <a:r>
                  <a:rPr lang="en-US" sz="2600" dirty="0">
                    <a:solidFill>
                      <a:schemeClr val="bg2">
                        <a:lumMod val="50000"/>
                      </a:schemeClr>
                    </a:solidFill>
                    <a:cs typeface="Arial" charset="0"/>
                  </a:rPr>
                  <a:t>, with each rule being a variable and a strings of variables and </a:t>
                </a:r>
                <a:r>
                  <a:rPr lang="en-US" sz="2600" b="1" i="1" dirty="0">
                    <a:solidFill>
                      <a:schemeClr val="bg2">
                        <a:lumMod val="50000"/>
                      </a:schemeClr>
                    </a:solidFill>
                    <a:cs typeface="Arial" charset="0"/>
                  </a:rPr>
                  <a:t>terminals</a:t>
                </a:r>
                <a:r>
                  <a:rPr lang="en-US" sz="2600" dirty="0">
                    <a:solidFill>
                      <a:schemeClr val="bg2">
                        <a:lumMod val="50000"/>
                      </a:schemeClr>
                    </a:solidFill>
                    <a:cs typeface="Arial" charset="0"/>
                  </a:rPr>
                  <a:t>, and</a:t>
                </a:r>
              </a:p>
              <a:p>
                <a:pPr lvl="1">
                  <a:buClrTx/>
                  <a:buFont typeface="Wingdings" pitchFamily="2" charset="2"/>
                  <a:buChar char="Ø"/>
                  <a:defRPr/>
                </a:pPr>
                <a:r>
                  <a:rPr lang="en-US" sz="2600" i="1" dirty="0">
                    <a:latin typeface="Courier New" pitchFamily="49" charset="0"/>
                    <a:cs typeface="Courier New" pitchFamily="49" charset="0"/>
                  </a:rPr>
                  <a:t>S</a:t>
                </a:r>
                <a:r>
                  <a:rPr lang="en-US" sz="2600" dirty="0">
                    <a:latin typeface="Courier New" pitchFamily="49" charset="0"/>
                    <a:cs typeface="Courier New" pitchFamily="49" charset="0"/>
                    <a:sym typeface="Symbol" pitchFamily="18" charset="2"/>
                  </a:rPr>
                  <a:t></a:t>
                </a:r>
                <a:r>
                  <a:rPr lang="en-US" sz="2600" i="1" dirty="0">
                    <a:latin typeface="Courier New" pitchFamily="49" charset="0"/>
                    <a:cs typeface="Courier New" pitchFamily="49" charset="0"/>
                    <a:sym typeface="Symbol" pitchFamily="18" charset="2"/>
                  </a:rPr>
                  <a:t>V</a:t>
                </a:r>
                <a:r>
                  <a:rPr lang="en-US" sz="2600" dirty="0">
                    <a:latin typeface="Courier New" pitchFamily="49" charset="0"/>
                    <a:cs typeface="Courier New" pitchFamily="49" charset="0"/>
                    <a:sym typeface="Symbol" pitchFamily="18" charset="2"/>
                  </a:rPr>
                  <a:t> </a:t>
                </a:r>
                <a:r>
                  <a:rPr lang="en-US" sz="2600" dirty="0">
                    <a:cs typeface="Arial" charset="0"/>
                    <a:sym typeface="Symbol" pitchFamily="18" charset="2"/>
                  </a:rPr>
                  <a:t>is the </a:t>
                </a:r>
                <a:r>
                  <a:rPr lang="en-US" sz="2600" b="1" i="1" dirty="0">
                    <a:cs typeface="Arial" charset="0"/>
                    <a:sym typeface="Symbol" pitchFamily="18" charset="2"/>
                  </a:rPr>
                  <a:t>start</a:t>
                </a:r>
                <a:r>
                  <a:rPr lang="en-US" sz="2600" dirty="0">
                    <a:cs typeface="Arial" charset="0"/>
                    <a:sym typeface="Symbol" pitchFamily="18" charset="2"/>
                  </a:rPr>
                  <a:t> variable.</a:t>
                </a:r>
              </a:p>
              <a:p>
                <a:pPr>
                  <a:lnSpc>
                    <a:spcPct val="120000"/>
                  </a:lnSpc>
                  <a:buClrTx/>
                  <a:defRPr/>
                </a:pPr>
                <a:r>
                  <a:rPr lang="en-US" sz="2600" dirty="0">
                    <a:solidFill>
                      <a:schemeClr val="bg2">
                        <a:lumMod val="50000"/>
                      </a:schemeClr>
                    </a:solidFill>
                    <a:cs typeface="Arial" charset="0"/>
                    <a:sym typeface="Symbol" pitchFamily="18" charset="2"/>
                  </a:rPr>
                  <a:t>If </a:t>
                </a:r>
                <a:r>
                  <a:rPr lang="en-US" sz="2600" i="1" dirty="0">
                    <a:solidFill>
                      <a:schemeClr val="bg2">
                        <a:lumMod val="50000"/>
                      </a:schemeClr>
                    </a:solidFill>
                    <a:latin typeface="Courier New" pitchFamily="49" charset="0"/>
                    <a:cs typeface="Courier New" pitchFamily="49" charset="0"/>
                    <a:sym typeface="Symbol" pitchFamily="18" charset="2"/>
                  </a:rPr>
                  <a:t>u</a:t>
                </a:r>
                <a:r>
                  <a:rPr lang="en-US" sz="2600" dirty="0">
                    <a:solidFill>
                      <a:schemeClr val="bg2">
                        <a:lumMod val="50000"/>
                      </a:schemeClr>
                    </a:solidFill>
                    <a:cs typeface="Arial" charset="0"/>
                    <a:sym typeface="Symbol" pitchFamily="18" charset="2"/>
                  </a:rPr>
                  <a:t>, </a:t>
                </a:r>
                <a:r>
                  <a:rPr lang="en-US" sz="2600" i="1" dirty="0">
                    <a:solidFill>
                      <a:schemeClr val="bg2">
                        <a:lumMod val="50000"/>
                      </a:schemeClr>
                    </a:solidFill>
                    <a:latin typeface="Courier New" pitchFamily="49" charset="0"/>
                    <a:cs typeface="Courier New" pitchFamily="49" charset="0"/>
                    <a:sym typeface="Symbol" pitchFamily="18" charset="2"/>
                  </a:rPr>
                  <a:t>v</a:t>
                </a:r>
                <a:r>
                  <a:rPr lang="en-US" sz="2600" dirty="0">
                    <a:solidFill>
                      <a:schemeClr val="bg2">
                        <a:lumMod val="50000"/>
                      </a:schemeClr>
                    </a:solidFill>
                    <a:cs typeface="Arial" charset="0"/>
                    <a:sym typeface="Symbol" pitchFamily="18" charset="2"/>
                  </a:rPr>
                  <a:t>, and </a:t>
                </a:r>
                <a:r>
                  <a:rPr lang="en-US" sz="2600" i="1" dirty="0">
                    <a:solidFill>
                      <a:schemeClr val="bg2">
                        <a:lumMod val="50000"/>
                      </a:schemeClr>
                    </a:solidFill>
                    <a:latin typeface="Courier New" pitchFamily="49" charset="0"/>
                    <a:cs typeface="Courier New" pitchFamily="49" charset="0"/>
                    <a:sym typeface="Symbol" pitchFamily="18" charset="2"/>
                  </a:rPr>
                  <a:t>w</a:t>
                </a:r>
                <a:r>
                  <a:rPr lang="en-US" sz="2600" dirty="0">
                    <a:solidFill>
                      <a:schemeClr val="bg2">
                        <a:lumMod val="50000"/>
                      </a:schemeClr>
                    </a:solidFill>
                    <a:cs typeface="Arial" charset="0"/>
                    <a:sym typeface="Symbol" pitchFamily="18" charset="2"/>
                  </a:rPr>
                  <a:t> are strings of variables and terminals, and </a:t>
                </a:r>
                <a:br>
                  <a:rPr lang="en-US" sz="2600" dirty="0">
                    <a:solidFill>
                      <a:schemeClr val="bg2">
                        <a:lumMod val="50000"/>
                      </a:schemeClr>
                    </a:solidFill>
                    <a:cs typeface="Arial" charset="0"/>
                    <a:sym typeface="Symbol" pitchFamily="18" charset="2"/>
                  </a:rPr>
                </a:br>
                <a:r>
                  <a:rPr lang="en-US" sz="2600" dirty="0">
                    <a:solidFill>
                      <a:schemeClr val="bg2">
                        <a:lumMod val="50000"/>
                      </a:schemeClr>
                    </a:solidFill>
                    <a:cs typeface="Arial" charset="0"/>
                    <a:sym typeface="Symbol" pitchFamily="18" charset="2"/>
                  </a:rPr>
                  <a:t> </a:t>
                </a:r>
                <a:r>
                  <a:rPr lang="en-US" sz="2600" b="1" i="1" dirty="0">
                    <a:solidFill>
                      <a:schemeClr val="bg2">
                        <a:lumMod val="50000"/>
                      </a:schemeClr>
                    </a:solidFill>
                    <a:latin typeface="Courier New" pitchFamily="49" charset="0"/>
                    <a:cs typeface="Courier New" pitchFamily="49" charset="0"/>
                    <a:sym typeface="Symbol" pitchFamily="18" charset="2"/>
                  </a:rPr>
                  <a:t>A</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dirty="0">
                    <a:solidFill>
                      <a:schemeClr val="bg2">
                        <a:lumMod val="50000"/>
                      </a:schemeClr>
                    </a:solidFill>
                    <a:latin typeface="Courier New" pitchFamily="49" charset="0"/>
                    <a:cs typeface="Courier New" pitchFamily="49" charset="0"/>
                    <a:sym typeface="Wingdings" pitchFamily="2" charset="2"/>
                  </a:rPr>
                  <a:t> </a:t>
                </a:r>
                <a:r>
                  <a:rPr lang="en-US" sz="2600" b="1" i="1" dirty="0">
                    <a:solidFill>
                      <a:schemeClr val="bg2">
                        <a:lumMod val="50000"/>
                      </a:schemeClr>
                    </a:solidFill>
                    <a:latin typeface="Courier New" pitchFamily="49" charset="0"/>
                    <a:cs typeface="Courier New" pitchFamily="49" charset="0"/>
                    <a:sym typeface="Wingdings" pitchFamily="2" charset="2"/>
                  </a:rPr>
                  <a:t>w</a:t>
                </a:r>
                <a:r>
                  <a:rPr lang="en-US" sz="2600" b="1" dirty="0">
                    <a:solidFill>
                      <a:schemeClr val="bg2">
                        <a:lumMod val="50000"/>
                      </a:schemeClr>
                    </a:solidFill>
                    <a:cs typeface="Arial" charset="0"/>
                    <a:sym typeface="Wingdings" pitchFamily="2" charset="2"/>
                  </a:rPr>
                  <a:t>  is a rule of the grammar,</a:t>
                </a:r>
                <a:r>
                  <a:rPr lang="en-US" sz="2600" b="1" dirty="0">
                    <a:cs typeface="Arial" charset="0"/>
                    <a:sym typeface="Wingdings" pitchFamily="2" charset="2"/>
                  </a:rPr>
                  <a:t> </a:t>
                </a:r>
                <a:br>
                  <a:rPr lang="en-US" sz="2600" dirty="0">
                    <a:cs typeface="Arial" charset="0"/>
                    <a:sym typeface="Wingdings" pitchFamily="2" charset="2"/>
                  </a:rPr>
                </a:br>
                <a:r>
                  <a:rPr lang="en-US" sz="2600" dirty="0">
                    <a:cs typeface="Arial" charset="0"/>
                    <a:sym typeface="Wingdings" pitchFamily="2" charset="2"/>
                  </a:rPr>
                  <a:t>we say that </a:t>
                </a:r>
                <a:r>
                  <a:rPr lang="en-US" sz="2600" i="1" dirty="0" err="1">
                    <a:latin typeface="Courier New" pitchFamily="49" charset="0"/>
                    <a:cs typeface="Courier New" pitchFamily="49" charset="0"/>
                    <a:sym typeface="Wingdings" pitchFamily="2" charset="2"/>
                  </a:rPr>
                  <a:t>uAv</a:t>
                </a:r>
                <a:r>
                  <a:rPr lang="en-US" sz="2600" dirty="0">
                    <a:cs typeface="Arial" charset="0"/>
                    <a:sym typeface="Wingdings" pitchFamily="2" charset="2"/>
                  </a:rPr>
                  <a:t> yields </a:t>
                </a:r>
                <a:r>
                  <a:rPr lang="en-US" sz="2600" i="1" dirty="0" err="1">
                    <a:latin typeface="Courier New" pitchFamily="49" charset="0"/>
                    <a:cs typeface="Courier New" pitchFamily="49" charset="0"/>
                    <a:sym typeface="Wingdings" pitchFamily="2" charset="2"/>
                  </a:rPr>
                  <a:t>uwv</a:t>
                </a:r>
                <a:r>
                  <a:rPr lang="en-US" sz="2600" dirty="0">
                    <a:cs typeface="Arial" charset="0"/>
                    <a:sym typeface="Wingdings" pitchFamily="2" charset="2"/>
                  </a:rPr>
                  <a:t>, written </a:t>
                </a:r>
                <a:r>
                  <a:rPr lang="en-US" sz="2600" i="1" dirty="0" err="1">
                    <a:latin typeface="Courier New" pitchFamily="49" charset="0"/>
                    <a:cs typeface="Courier New" pitchFamily="49" charset="0"/>
                    <a:sym typeface="Wingdings" pitchFamily="2" charset="2"/>
                  </a:rPr>
                  <a:t>uAv</a:t>
                </a:r>
                <a:r>
                  <a:rPr lang="en-US" sz="2600" dirty="0">
                    <a:latin typeface="Courier New" pitchFamily="49" charset="0"/>
                    <a:cs typeface="Courier New" pitchFamily="49" charset="0"/>
                    <a:sym typeface="Wingdings" pitchFamily="2" charset="2"/>
                  </a:rPr>
                  <a:t> </a:t>
                </a:r>
                <a:r>
                  <a:rPr lang="en-US" sz="2600" dirty="0">
                    <a:latin typeface="Courier New" pitchFamily="49" charset="0"/>
                    <a:cs typeface="Courier New" pitchFamily="49" charset="0"/>
                    <a:sym typeface="Symbol" pitchFamily="18" charset="2"/>
                  </a:rPr>
                  <a:t> </a:t>
                </a:r>
                <a:r>
                  <a:rPr lang="en-US" sz="2600" i="1" dirty="0" err="1">
                    <a:latin typeface="Courier New" pitchFamily="49" charset="0"/>
                    <a:cs typeface="Courier New" pitchFamily="49" charset="0"/>
                    <a:sym typeface="Symbol" pitchFamily="18" charset="2"/>
                  </a:rPr>
                  <a:t>uwv</a:t>
                </a:r>
                <a:r>
                  <a:rPr lang="en-US" sz="2600" dirty="0">
                    <a:cs typeface="Arial" charset="0"/>
                    <a:sym typeface="Symbol" pitchFamily="18" charset="2"/>
                  </a:rPr>
                  <a:t>.</a:t>
                </a:r>
              </a:p>
              <a:p>
                <a:pPr>
                  <a:lnSpc>
                    <a:spcPct val="120000"/>
                  </a:lnSpc>
                  <a:buClrTx/>
                  <a:defRPr/>
                </a:pPr>
                <a:r>
                  <a:rPr lang="en-US" sz="2600" b="1" dirty="0">
                    <a:solidFill>
                      <a:schemeClr val="bg2">
                        <a:lumMod val="50000"/>
                      </a:schemeClr>
                    </a:solidFill>
                    <a:cs typeface="Arial" charset="0"/>
                    <a:sym typeface="Symbol" pitchFamily="18" charset="2"/>
                  </a:rPr>
                  <a:t>If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dirty="0">
                    <a:solidFill>
                      <a:schemeClr val="bg2">
                        <a:lumMod val="50000"/>
                      </a:schemeClr>
                    </a:solidFill>
                    <a:latin typeface="Courier New" pitchFamily="49" charset="0"/>
                    <a:cs typeface="Courier New" pitchFamily="49" charset="0"/>
                    <a:sym typeface="Symbol" pitchFamily="18" charset="2"/>
                  </a:rPr>
                  <a:t> = </a:t>
                </a:r>
                <a:r>
                  <a:rPr lang="en-US" sz="2600" b="1" i="1" dirty="0">
                    <a:solidFill>
                      <a:schemeClr val="bg2">
                        <a:lumMod val="50000"/>
                      </a:schemeClr>
                    </a:solidFill>
                    <a:latin typeface="Courier New" pitchFamily="49" charset="0"/>
                    <a:cs typeface="Courier New" pitchFamily="49" charset="0"/>
                    <a:sym typeface="Symbol" pitchFamily="18" charset="2"/>
                  </a:rPr>
                  <a:t>v</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dirty="0">
                    <a:solidFill>
                      <a:schemeClr val="bg2">
                        <a:lumMod val="50000"/>
                      </a:schemeClr>
                    </a:solidFill>
                    <a:cs typeface="Arial" charset="0"/>
                    <a:sym typeface="Symbol" pitchFamily="18" charset="2"/>
                  </a:rPr>
                  <a:t>or if a sequence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baseline="-25000" dirty="0">
                    <a:solidFill>
                      <a:schemeClr val="bg2">
                        <a:lumMod val="50000"/>
                      </a:schemeClr>
                    </a:solidFill>
                    <a:latin typeface="Courier New" pitchFamily="49" charset="0"/>
                    <a:cs typeface="Courier New" pitchFamily="49" charset="0"/>
                    <a:sym typeface="Symbol" pitchFamily="18" charset="2"/>
                  </a:rPr>
                  <a:t>1</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baseline="-25000" dirty="0">
                    <a:solidFill>
                      <a:schemeClr val="bg2">
                        <a:lumMod val="50000"/>
                      </a:schemeClr>
                    </a:solidFill>
                    <a:latin typeface="Courier New" pitchFamily="49" charset="0"/>
                    <a:cs typeface="Courier New" pitchFamily="49" charset="0"/>
                    <a:sym typeface="Symbol" pitchFamily="18" charset="2"/>
                  </a:rPr>
                  <a:t>2</a:t>
                </a:r>
                <a:r>
                  <a:rPr lang="en-US" sz="2600" b="1" dirty="0">
                    <a:solidFill>
                      <a:schemeClr val="bg2">
                        <a:lumMod val="50000"/>
                      </a:schemeClr>
                    </a:solidFill>
                    <a:latin typeface="Courier New" pitchFamily="49" charset="0"/>
                    <a:cs typeface="Courier New" pitchFamily="49" charset="0"/>
                    <a:sym typeface="Symbol" pitchFamily="18" charset="2"/>
                  </a:rPr>
                  <a:t>, …, </a:t>
                </a:r>
                <a:r>
                  <a:rPr lang="en-US" sz="2600" b="1" i="1" dirty="0" err="1">
                    <a:solidFill>
                      <a:schemeClr val="bg2">
                        <a:lumMod val="50000"/>
                      </a:schemeClr>
                    </a:solidFill>
                    <a:latin typeface="Courier New" pitchFamily="49" charset="0"/>
                    <a:cs typeface="Courier New" pitchFamily="49" charset="0"/>
                    <a:sym typeface="Symbol" pitchFamily="18" charset="2"/>
                  </a:rPr>
                  <a:t>u</a:t>
                </a:r>
                <a:r>
                  <a:rPr lang="en-US" sz="2600" b="1" baseline="-25000" dirty="0" err="1">
                    <a:solidFill>
                      <a:schemeClr val="bg2">
                        <a:lumMod val="50000"/>
                      </a:schemeClr>
                    </a:solidFill>
                    <a:latin typeface="Courier New" pitchFamily="49" charset="0"/>
                    <a:cs typeface="Courier New" pitchFamily="49" charset="0"/>
                    <a:sym typeface="Symbol" pitchFamily="18" charset="2"/>
                  </a:rPr>
                  <a:t>k</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dirty="0">
                    <a:solidFill>
                      <a:schemeClr val="bg2">
                        <a:lumMod val="50000"/>
                      </a:schemeClr>
                    </a:solidFill>
                    <a:cs typeface="Arial" charset="0"/>
                    <a:sym typeface="Symbol" pitchFamily="18" charset="2"/>
                  </a:rPr>
                  <a:t>exists for </a:t>
                </a:r>
                <a:r>
                  <a:rPr lang="en-US" sz="2600" b="1" i="1" dirty="0">
                    <a:solidFill>
                      <a:schemeClr val="bg2">
                        <a:lumMod val="50000"/>
                      </a:schemeClr>
                    </a:solidFill>
                    <a:latin typeface="Courier New" pitchFamily="49" charset="0"/>
                    <a:cs typeface="Courier New" pitchFamily="49" charset="0"/>
                    <a:sym typeface="Symbol" pitchFamily="18" charset="2"/>
                  </a:rPr>
                  <a:t>k</a:t>
                </a:r>
                <a:r>
                  <a:rPr lang="en-US" sz="2600" b="1" dirty="0">
                    <a:solidFill>
                      <a:schemeClr val="bg2">
                        <a:lumMod val="50000"/>
                      </a:schemeClr>
                    </a:solidFill>
                    <a:latin typeface="Courier New" pitchFamily="49" charset="0"/>
                    <a:cs typeface="Courier New" pitchFamily="49" charset="0"/>
                    <a:sym typeface="Symbol" pitchFamily="18" charset="2"/>
                  </a:rPr>
                  <a:t>  0 </a:t>
                </a:r>
                <a:r>
                  <a:rPr lang="en-US" sz="2600" b="1" dirty="0">
                    <a:solidFill>
                      <a:schemeClr val="bg2">
                        <a:lumMod val="50000"/>
                      </a:schemeClr>
                    </a:solidFill>
                    <a:cs typeface="Arial" charset="0"/>
                    <a:sym typeface="Symbol" pitchFamily="18" charset="2"/>
                  </a:rPr>
                  <a:t>and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dirty="0">
                    <a:solidFill>
                      <a:schemeClr val="bg2">
                        <a:lumMod val="50000"/>
                      </a:schemeClr>
                    </a:solidFill>
                    <a:latin typeface="Courier New" pitchFamily="49" charset="0"/>
                    <a:cs typeface="Courier New" pitchFamily="49" charset="0"/>
                    <a:sym typeface="Symbol" pitchFamily="18" charset="2"/>
                  </a:rPr>
                  <a:t> 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baseline="-25000" dirty="0">
                    <a:solidFill>
                      <a:schemeClr val="bg2">
                        <a:lumMod val="50000"/>
                      </a:schemeClr>
                    </a:solidFill>
                    <a:latin typeface="Courier New" pitchFamily="49" charset="0"/>
                    <a:cs typeface="Courier New" pitchFamily="49" charset="0"/>
                    <a:sym typeface="Symbol" pitchFamily="18" charset="2"/>
                  </a:rPr>
                  <a:t>1 </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baseline="-25000" dirty="0">
                    <a:solidFill>
                      <a:schemeClr val="bg2">
                        <a:lumMod val="50000"/>
                      </a:schemeClr>
                    </a:solidFill>
                    <a:latin typeface="Courier New" pitchFamily="49" charset="0"/>
                    <a:cs typeface="Courier New" pitchFamily="49" charset="0"/>
                    <a:sym typeface="Symbol" pitchFamily="18" charset="2"/>
                  </a:rPr>
                  <a:t>2</a:t>
                </a:r>
                <a:r>
                  <a:rPr lang="en-US" sz="2600" b="1" dirty="0">
                    <a:solidFill>
                      <a:schemeClr val="bg2">
                        <a:lumMod val="50000"/>
                      </a:schemeClr>
                    </a:solidFill>
                    <a:latin typeface="Courier New" pitchFamily="49" charset="0"/>
                    <a:cs typeface="Courier New" pitchFamily="49" charset="0"/>
                    <a:sym typeface="Symbol" pitchFamily="18" charset="2"/>
                  </a:rPr>
                  <a:t>  …  </a:t>
                </a:r>
                <a:r>
                  <a:rPr lang="en-US" sz="2600" b="1" i="1" dirty="0" err="1">
                    <a:solidFill>
                      <a:schemeClr val="bg2">
                        <a:lumMod val="50000"/>
                      </a:schemeClr>
                    </a:solidFill>
                    <a:latin typeface="Courier New" pitchFamily="49" charset="0"/>
                    <a:cs typeface="Courier New" pitchFamily="49" charset="0"/>
                    <a:sym typeface="Symbol" pitchFamily="18" charset="2"/>
                  </a:rPr>
                  <a:t>u</a:t>
                </a:r>
                <a:r>
                  <a:rPr lang="en-US" sz="2600" b="1" baseline="-25000" dirty="0" err="1">
                    <a:solidFill>
                      <a:schemeClr val="bg2">
                        <a:lumMod val="50000"/>
                      </a:schemeClr>
                    </a:solidFill>
                    <a:latin typeface="Courier New" pitchFamily="49" charset="0"/>
                    <a:cs typeface="Courier New" pitchFamily="49" charset="0"/>
                    <a:sym typeface="Symbol" pitchFamily="18" charset="2"/>
                  </a:rPr>
                  <a:t>k</a:t>
                </a:r>
                <a:r>
                  <a:rPr lang="en-US" sz="2600" b="1" dirty="0">
                    <a:solidFill>
                      <a:schemeClr val="bg2">
                        <a:lumMod val="50000"/>
                      </a:schemeClr>
                    </a:solidFill>
                    <a:latin typeface="Courier New" pitchFamily="49" charset="0"/>
                    <a:cs typeface="Courier New" pitchFamily="49" charset="0"/>
                    <a:sym typeface="Symbol" pitchFamily="18" charset="2"/>
                  </a:rPr>
                  <a:t>  </a:t>
                </a:r>
                <a:r>
                  <a:rPr lang="en-US" sz="2600" b="1" i="1" dirty="0">
                    <a:solidFill>
                      <a:schemeClr val="bg2">
                        <a:lumMod val="50000"/>
                      </a:schemeClr>
                    </a:solidFill>
                    <a:latin typeface="Courier New" pitchFamily="49" charset="0"/>
                    <a:cs typeface="Courier New" pitchFamily="49" charset="0"/>
                    <a:sym typeface="Symbol" pitchFamily="18" charset="2"/>
                  </a:rPr>
                  <a:t>v</a:t>
                </a:r>
                <a:r>
                  <a:rPr lang="en-US" sz="2600" b="1" dirty="0">
                    <a:solidFill>
                      <a:schemeClr val="bg2">
                        <a:lumMod val="50000"/>
                      </a:schemeClr>
                    </a:solidFill>
                    <a:cs typeface="Arial" charset="0"/>
                    <a:sym typeface="Symbol" pitchFamily="18" charset="2"/>
                  </a:rPr>
                  <a:t>, we say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dirty="0">
                    <a:solidFill>
                      <a:schemeClr val="bg2">
                        <a:lumMod val="50000"/>
                      </a:schemeClr>
                    </a:solidFill>
                    <a:cs typeface="Arial" charset="0"/>
                    <a:sym typeface="Symbol" pitchFamily="18" charset="2"/>
                  </a:rPr>
                  <a:t>yields </a:t>
                </a:r>
                <a:r>
                  <a:rPr lang="en-US" sz="2600" b="1" i="1" dirty="0">
                    <a:solidFill>
                      <a:schemeClr val="bg2">
                        <a:lumMod val="50000"/>
                      </a:schemeClr>
                    </a:solidFill>
                    <a:latin typeface="Courier New" pitchFamily="49" charset="0"/>
                    <a:cs typeface="Courier New" pitchFamily="49" charset="0"/>
                    <a:sym typeface="Symbol" pitchFamily="18" charset="2"/>
                  </a:rPr>
                  <a:t>v</a:t>
                </a:r>
                <a:r>
                  <a:rPr lang="en-US" sz="2600" b="1" dirty="0">
                    <a:solidFill>
                      <a:schemeClr val="bg2">
                        <a:lumMod val="50000"/>
                      </a:schemeClr>
                    </a:solidFill>
                    <a:cs typeface="Arial" charset="0"/>
                    <a:sym typeface="Symbol" pitchFamily="18" charset="2"/>
                  </a:rPr>
                  <a:t>,</a:t>
                </a:r>
                <a:br>
                  <a:rPr lang="en-US" sz="2600" dirty="0">
                    <a:solidFill>
                      <a:schemeClr val="bg2">
                        <a:lumMod val="50000"/>
                      </a:schemeClr>
                    </a:solidFill>
                    <a:cs typeface="Arial" charset="0"/>
                    <a:sym typeface="Symbol" pitchFamily="18" charset="2"/>
                  </a:rPr>
                </a:br>
                <a:br>
                  <a:rPr lang="en-US" sz="900" dirty="0">
                    <a:solidFill>
                      <a:schemeClr val="bg2">
                        <a:lumMod val="50000"/>
                      </a:schemeClr>
                    </a:solidFill>
                    <a:cs typeface="Arial" charset="0"/>
                    <a:sym typeface="Symbol" pitchFamily="18" charset="2"/>
                  </a:rPr>
                </a:br>
                <a:r>
                  <a:rPr lang="en-US" sz="2600" dirty="0">
                    <a:cs typeface="Arial" charset="0"/>
                    <a:sym typeface="Symbol" pitchFamily="18" charset="2"/>
                  </a:rPr>
                  <a:t>written as </a:t>
                </a:r>
                <a:r>
                  <a:rPr lang="en-US" sz="2600" b="1" i="1" dirty="0">
                    <a:latin typeface="Courier New" panose="02070309020205020404" pitchFamily="49" charset="0"/>
                    <a:cs typeface="Courier New" panose="02070309020205020404" pitchFamily="49" charset="0"/>
                    <a:sym typeface="Symbol" pitchFamily="18" charset="2"/>
                  </a:rPr>
                  <a:t>u </a:t>
                </a:r>
                <a14:m>
                  <m:oMath xmlns:m="http://schemas.openxmlformats.org/officeDocument/2006/math">
                    <m:groupChr>
                      <m:groupChrPr>
                        <m:chr m:val="⇒"/>
                        <m:vertJc m:val="bot"/>
                        <m:ctrlPr>
                          <a:rPr lang="en-US" sz="3200" b="1" i="1">
                            <a:latin typeface="Cambria Math" panose="02040503050406030204" pitchFamily="18" charset="0"/>
                            <a:cs typeface="Courier New" panose="02070309020205020404" pitchFamily="49" charset="0"/>
                            <a:sym typeface="Symbol" pitchFamily="18" charset="2"/>
                          </a:rPr>
                        </m:ctrlPr>
                      </m:groupChrPr>
                      <m:e>
                        <m:r>
                          <m:rPr>
                            <m:brk m:alnAt="2"/>
                          </m:rPr>
                          <a:rPr lang="en-US" sz="3200" b="1" i="1">
                            <a:latin typeface="Cambria Math" panose="02040503050406030204" pitchFamily="18" charset="0"/>
                            <a:cs typeface="Courier New" panose="02070309020205020404" pitchFamily="49" charset="0"/>
                            <a:sym typeface="Symbol" pitchFamily="18" charset="2"/>
                          </a:rPr>
                          <m:t>∗</m:t>
                        </m:r>
                      </m:e>
                    </m:groupChr>
                  </m:oMath>
                </a14:m>
                <a:r>
                  <a:rPr lang="en-US" sz="3200" b="1" i="1" dirty="0">
                    <a:latin typeface="Courier New" panose="02070309020205020404" pitchFamily="49" charset="0"/>
                    <a:cs typeface="Courier New" panose="02070309020205020404" pitchFamily="49" charset="0"/>
                    <a:sym typeface="Symbol" pitchFamily="18" charset="2"/>
                  </a:rPr>
                  <a:t> </a:t>
                </a:r>
                <a:r>
                  <a:rPr lang="en-US" sz="2600" b="1" i="1" dirty="0">
                    <a:latin typeface="Courier New" panose="02070309020205020404" pitchFamily="49" charset="0"/>
                    <a:cs typeface="Courier New" panose="02070309020205020404" pitchFamily="49" charset="0"/>
                    <a:sym typeface="Symbol" pitchFamily="18" charset="2"/>
                  </a:rPr>
                  <a:t>v</a:t>
                </a:r>
                <a:r>
                  <a:rPr lang="en-US" sz="2600" dirty="0">
                    <a:cs typeface="Arial" charset="0"/>
                    <a:sym typeface="Symbol" pitchFamily="18" charset="2"/>
                  </a:rPr>
                  <a:t>.</a:t>
                </a:r>
              </a:p>
              <a:p>
                <a:pPr>
                  <a:lnSpc>
                    <a:spcPct val="110000"/>
                  </a:lnSpc>
                  <a:buClrTx/>
                  <a:defRPr/>
                </a:pPr>
                <a:r>
                  <a:rPr lang="en-US" dirty="0">
                    <a:solidFill>
                      <a:schemeClr val="bg2">
                        <a:lumMod val="50000"/>
                      </a:schemeClr>
                    </a:solidFill>
                    <a:cs typeface="Arial" charset="0"/>
                    <a:sym typeface="Symbol" pitchFamily="18" charset="2"/>
                  </a:rPr>
                  <a:t>The language of the grammar is </a:t>
                </a:r>
                <a14:m>
                  <m:oMath xmlns:m="http://schemas.openxmlformats.org/officeDocument/2006/math">
                    <m:d>
                      <m:dPr>
                        <m:begChr m:val="{"/>
                        <m:endChr m:val="}"/>
                        <m:ctrlPr>
                          <a:rPr lang="en-US" sz="2600" i="1" smtClean="0">
                            <a:solidFill>
                              <a:schemeClr val="bg2">
                                <a:lumMod val="50000"/>
                              </a:schemeClr>
                            </a:solidFill>
                            <a:latin typeface="Cambria Math" panose="02040503050406030204" pitchFamily="18" charset="0"/>
                            <a:cs typeface="Arial" charset="0"/>
                            <a:sym typeface="Symbol" pitchFamily="18" charset="2"/>
                          </a:rPr>
                        </m:ctrlPr>
                      </m:dPr>
                      <m:e>
                        <m:r>
                          <a:rPr lang="en-US" sz="2600" i="1" smtClean="0">
                            <a:solidFill>
                              <a:schemeClr val="bg2">
                                <a:lumMod val="50000"/>
                              </a:schemeClr>
                            </a:solidFill>
                            <a:latin typeface="Cambria Math" panose="02040503050406030204" pitchFamily="18" charset="0"/>
                            <a:cs typeface="Arial" charset="0"/>
                            <a:sym typeface="Symbol" pitchFamily="18" charset="2"/>
                          </a:rPr>
                          <m:t>𝑤</m:t>
                        </m:r>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m:t>
                        </m:r>
                        <m:sSup>
                          <m:sSupPr>
                            <m:ctrlP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ctrlPr>
                          </m:sSupPr>
                          <m:e>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m:t>
                            </m:r>
                          </m:e>
                          <m:sup>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m:t>
                            </m:r>
                          </m:sup>
                        </m:sSup>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 </m:t>
                        </m:r>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𝑆</m:t>
                        </m:r>
                        <m:groupChr>
                          <m:groupChrPr>
                            <m:chr m:val="⇒"/>
                            <m:vertJc m:val="bot"/>
                            <m:ctrlP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ctrlPr>
                          </m:groupChrPr>
                          <m:e>
                            <m:r>
                              <m:rPr>
                                <m:brk m:alnAt="2"/>
                              </m:rP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m:t>
                            </m:r>
                          </m:e>
                        </m:groupChr>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𝑤</m:t>
                        </m:r>
                      </m:e>
                    </m:d>
                  </m:oMath>
                </a14:m>
                <a:r>
                  <a:rPr lang="en-US" dirty="0">
                    <a:solidFill>
                      <a:schemeClr val="bg2">
                        <a:lumMod val="50000"/>
                      </a:schemeClr>
                    </a:solidFill>
                    <a:latin typeface="Courier New" pitchFamily="49" charset="0"/>
                    <a:cs typeface="Arial" charset="0"/>
                    <a:sym typeface="Symbol" pitchFamily="18" charset="2"/>
                  </a:rPr>
                  <a:t>.</a:t>
                </a:r>
                <a:endParaRPr lang="en-US" dirty="0">
                  <a:solidFill>
                    <a:schemeClr val="bg2">
                      <a:lumMod val="50000"/>
                    </a:schemeClr>
                  </a:solidFill>
                  <a:cs typeface="Arial" charset="0"/>
                  <a:sym typeface="Symbol" pitchFamily="18" charset="2"/>
                </a:endParaRPr>
              </a:p>
            </p:txBody>
          </p:sp>
        </mc:Choice>
        <mc:Fallback xmlns="">
          <p:sp>
            <p:nvSpPr>
              <p:cNvPr id="4" name="Text Placeholder 3">
                <a:extLst>
                  <a:ext uri="{FF2B5EF4-FFF2-40B4-BE49-F238E27FC236}">
                    <a16:creationId xmlns:a16="http://schemas.microsoft.com/office/drawing/2014/main" id="{24D94C80-B08B-063C-D9E3-2B6ECA077A82}"/>
                  </a:ext>
                </a:extLst>
              </p:cNvPr>
              <p:cNvSpPr txBox="1">
                <a:spLocks noRot="1" noChangeAspect="1" noMove="1" noResize="1" noEditPoints="1" noAdjustHandles="1" noChangeArrowheads="1" noChangeShapeType="1" noTextEdit="1"/>
              </p:cNvSpPr>
              <p:nvPr/>
            </p:nvSpPr>
            <p:spPr>
              <a:xfrm>
                <a:off x="2" y="846142"/>
                <a:ext cx="9136063" cy="5591175"/>
              </a:xfrm>
              <a:prstGeom prst="rect">
                <a:avLst/>
              </a:prstGeom>
              <a:blipFill>
                <a:blip r:embed="rId2"/>
                <a:stretch>
                  <a:fillRect l="-801" t="-1636"/>
                </a:stretch>
              </a:blipFill>
            </p:spPr>
            <p:txBody>
              <a:bodyPr/>
              <a:lstStyle/>
              <a:p>
                <a:r>
                  <a:rPr lang="en-US">
                    <a:noFill/>
                  </a:rPr>
                  <a:t> </a:t>
                </a:r>
              </a:p>
            </p:txBody>
          </p:sp>
        </mc:Fallback>
      </mc:AlternateContent>
    </p:spTree>
    <p:extLst>
      <p:ext uri="{BB962C8B-B14F-4D97-AF65-F5344CB8AC3E}">
        <p14:creationId xmlns:p14="http://schemas.microsoft.com/office/powerpoint/2010/main" val="181241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114AFB-A9FD-7387-3D96-A7248006AD8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259EA16-2281-8AA3-B134-ED2CF893F4CC}"/>
              </a:ext>
            </a:extLst>
          </p:cNvPr>
          <p:cNvSpPr>
            <a:spLocks noGrp="1"/>
          </p:cNvSpPr>
          <p:nvPr>
            <p:ph type="body" sz="quarter" idx="12"/>
          </p:nvPr>
        </p:nvSpPr>
        <p:spPr/>
        <p:txBody>
          <a:bodyPr/>
          <a:lstStyle/>
          <a:p>
            <a:r>
              <a:rPr lang="en-US" dirty="0">
                <a:solidFill>
                  <a:srgbClr val="FF0000"/>
                </a:solidFill>
              </a:rPr>
              <a:t>designing</a:t>
            </a:r>
          </a:p>
        </p:txBody>
      </p:sp>
      <p:sp>
        <p:nvSpPr>
          <p:cNvPr id="4" name="Text Placeholder 3">
            <a:extLst>
              <a:ext uri="{FF2B5EF4-FFF2-40B4-BE49-F238E27FC236}">
                <a16:creationId xmlns:a16="http://schemas.microsoft.com/office/drawing/2014/main" id="{614EDFE6-0E07-9591-FE69-177C9C49A728}"/>
              </a:ext>
            </a:extLst>
          </p:cNvPr>
          <p:cNvSpPr txBox="1">
            <a:spLocks/>
          </p:cNvSpPr>
          <p:nvPr/>
        </p:nvSpPr>
        <p:spPr>
          <a:xfrm>
            <a:off x="2" y="846142"/>
            <a:ext cx="9136063" cy="5828978"/>
          </a:xfrm>
          <a:prstGeom prst="rect">
            <a:avLst/>
          </a:prstGeom>
        </p:spPr>
        <p:txBody>
          <a:bodyPr>
            <a:normAutofit fontScale="62500" lnSpcReduction="2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lnSpc>
                <a:spcPct val="120000"/>
              </a:lnSpc>
              <a:spcAft>
                <a:spcPts val="600"/>
              </a:spcAft>
            </a:pPr>
            <a:r>
              <a:rPr lang="en-US" altLang="en-US" sz="3800"/>
              <a:t>CFG that is union of simpler CFGs:</a:t>
            </a:r>
          </a:p>
          <a:p>
            <a:pPr lvl="1" algn="just">
              <a:lnSpc>
                <a:spcPct val="120000"/>
              </a:lnSpc>
              <a:spcAft>
                <a:spcPts val="600"/>
              </a:spcAft>
            </a:pPr>
            <a:r>
              <a:rPr lang="en-US" altLang="en-US" sz="3200" b="1">
                <a:solidFill>
                  <a:schemeClr val="bg2">
                    <a:lumMod val="50000"/>
                  </a:schemeClr>
                </a:solidFill>
              </a:rPr>
              <a:t>Break into simpler pieces and Construct individual grammars for each piece.</a:t>
            </a:r>
          </a:p>
          <a:p>
            <a:pPr lvl="1" algn="just">
              <a:lnSpc>
                <a:spcPct val="120000"/>
              </a:lnSpc>
              <a:spcAft>
                <a:spcPts val="600"/>
              </a:spcAft>
            </a:pPr>
            <a:r>
              <a:rPr lang="en-US" altLang="en-US" sz="3200"/>
              <a:t>Combine them into one grammar by putting all the rules together and adding a new rule, </a:t>
            </a:r>
            <a:r>
              <a:rPr lang="en-US" altLang="en-US" sz="3200">
                <a:latin typeface="Courier New" panose="02070309020205020404" pitchFamily="49" charset="0"/>
                <a:cs typeface="Courier New" panose="02070309020205020404" pitchFamily="49" charset="0"/>
              </a:rPr>
              <a:t>S </a:t>
            </a:r>
            <a:r>
              <a:rPr lang="en-US" altLang="en-US" sz="3200">
                <a:latin typeface="Courier New" panose="02070309020205020404" pitchFamily="49" charset="0"/>
                <a:cs typeface="Courier New" panose="02070309020205020404" pitchFamily="49" charset="0"/>
                <a:sym typeface="Wingdings" panose="05000000000000000000" pitchFamily="2" charset="2"/>
              </a:rPr>
              <a:t> s</a:t>
            </a:r>
            <a:r>
              <a:rPr lang="en-US" altLang="en-US" sz="3200" baseline="-25000">
                <a:latin typeface="Courier New" panose="02070309020205020404" pitchFamily="49" charset="0"/>
                <a:cs typeface="Courier New" panose="02070309020205020404" pitchFamily="49" charset="0"/>
                <a:sym typeface="Wingdings" panose="05000000000000000000" pitchFamily="2" charset="2"/>
              </a:rPr>
              <a:t>1</a:t>
            </a:r>
            <a:r>
              <a:rPr lang="en-US" altLang="en-US" sz="3200">
                <a:latin typeface="Courier New" panose="02070309020205020404" pitchFamily="49" charset="0"/>
                <a:cs typeface="Courier New" panose="02070309020205020404" pitchFamily="49" charset="0"/>
                <a:sym typeface="Wingdings" panose="05000000000000000000" pitchFamily="2" charset="2"/>
              </a:rPr>
              <a:t> | s</a:t>
            </a:r>
            <a:r>
              <a:rPr lang="en-US" altLang="en-US" sz="3200" baseline="-25000">
                <a:latin typeface="Courier New" panose="02070309020205020404" pitchFamily="49" charset="0"/>
                <a:cs typeface="Courier New" panose="02070309020205020404" pitchFamily="49" charset="0"/>
                <a:sym typeface="Wingdings" panose="05000000000000000000" pitchFamily="2" charset="2"/>
              </a:rPr>
              <a:t>2</a:t>
            </a:r>
            <a:r>
              <a:rPr lang="en-US" altLang="en-US" sz="3200">
                <a:latin typeface="Courier New" panose="02070309020205020404" pitchFamily="49" charset="0"/>
                <a:cs typeface="Courier New" panose="02070309020205020404" pitchFamily="49" charset="0"/>
                <a:sym typeface="Wingdings" panose="05000000000000000000" pitchFamily="2" charset="2"/>
              </a:rPr>
              <a:t> |…| s</a:t>
            </a:r>
            <a:r>
              <a:rPr lang="en-US" altLang="en-US" sz="3200" baseline="-25000">
                <a:latin typeface="Courier New" panose="02070309020205020404" pitchFamily="49" charset="0"/>
                <a:cs typeface="Courier New" panose="02070309020205020404" pitchFamily="49" charset="0"/>
                <a:sym typeface="Wingdings" panose="05000000000000000000" pitchFamily="2" charset="2"/>
              </a:rPr>
              <a:t>k</a:t>
            </a:r>
            <a:r>
              <a:rPr lang="en-US" altLang="en-US" sz="3200">
                <a:sym typeface="Wingdings" panose="05000000000000000000" pitchFamily="2" charset="2"/>
              </a:rPr>
              <a:t>, where the variables </a:t>
            </a:r>
            <a:r>
              <a:rPr lang="en-US" altLang="en-US" sz="3200">
                <a:latin typeface="Courier New" panose="02070309020205020404" pitchFamily="49" charset="0"/>
                <a:cs typeface="Courier New" panose="02070309020205020404" pitchFamily="49" charset="0"/>
                <a:sym typeface="Wingdings" panose="05000000000000000000" pitchFamily="2" charset="2"/>
              </a:rPr>
              <a:t>s</a:t>
            </a:r>
            <a:r>
              <a:rPr lang="en-US" altLang="en-US" sz="3200" baseline="-25000">
                <a:latin typeface="Courier New" panose="02070309020205020404" pitchFamily="49" charset="0"/>
                <a:cs typeface="Courier New" panose="02070309020205020404" pitchFamily="49" charset="0"/>
                <a:sym typeface="Wingdings" panose="05000000000000000000" pitchFamily="2" charset="2"/>
              </a:rPr>
              <a:t>i</a:t>
            </a:r>
            <a:r>
              <a:rPr lang="en-US" altLang="en-US" sz="3200">
                <a:sym typeface="Wingdings" panose="05000000000000000000" pitchFamily="2" charset="2"/>
              </a:rPr>
              <a:t> are the start variables for the individual grammars.</a:t>
            </a:r>
          </a:p>
          <a:p>
            <a:pPr>
              <a:lnSpc>
                <a:spcPct val="120000"/>
              </a:lnSpc>
              <a:spcAft>
                <a:spcPts val="600"/>
              </a:spcAft>
            </a:pPr>
            <a:r>
              <a:rPr lang="en-US" altLang="en-US" sz="3200" b="1">
                <a:solidFill>
                  <a:schemeClr val="bg2">
                    <a:lumMod val="50000"/>
                  </a:schemeClr>
                </a:solidFill>
                <a:sym typeface="Wingdings" panose="05000000000000000000" pitchFamily="2" charset="2"/>
              </a:rPr>
              <a:t>Example: </a:t>
            </a:r>
            <a:br>
              <a:rPr lang="en-US" altLang="en-US" sz="3200" b="1">
                <a:solidFill>
                  <a:schemeClr val="bg2">
                    <a:lumMod val="50000"/>
                  </a:schemeClr>
                </a:solidFill>
                <a:sym typeface="Wingdings" panose="05000000000000000000" pitchFamily="2" charset="2"/>
              </a:rPr>
            </a:b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a:t>
            </a:r>
            <a:r>
              <a:rPr lang="en-US" altLang="en-US" sz="2800" b="1">
                <a:solidFill>
                  <a:schemeClr val="bg2">
                    <a:lumMod val="50000"/>
                  </a:schemeClr>
                </a:solidFill>
                <a:cs typeface="Courier New" panose="02070309020205020404" pitchFamily="49" charset="0"/>
                <a:sym typeface="Wingdings" panose="05000000000000000000" pitchFamily="2" charset="2"/>
              </a:rPr>
              <a:t>strings containing </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 n</a:t>
            </a:r>
            <a:r>
              <a:rPr lang="en-US" altLang="en-US" sz="2800" b="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 </a:t>
            </a:r>
            <a:r>
              <a:rPr lang="en-US" altLang="en-US" sz="2800" b="1">
                <a:solidFill>
                  <a:schemeClr val="bg2">
                    <a:lumMod val="50000"/>
                  </a:schemeClr>
                </a:solidFill>
                <a:cs typeface="Courier New" panose="02070309020205020404" pitchFamily="49" charset="0"/>
                <a:sym typeface="Wingdings" panose="05000000000000000000" pitchFamily="2" charset="2"/>
              </a:rPr>
              <a:t>number of </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0s </a:t>
            </a:r>
            <a:r>
              <a:rPr lang="en-US" altLang="en-US" sz="2800" b="1">
                <a:solidFill>
                  <a:schemeClr val="bg2">
                    <a:lumMod val="50000"/>
                  </a:schemeClr>
                </a:solidFill>
                <a:cs typeface="Courier New" panose="02070309020205020404" pitchFamily="49" charset="0"/>
                <a:sym typeface="Wingdings" panose="05000000000000000000" pitchFamily="2" charset="2"/>
              </a:rPr>
              <a:t>and</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1s}</a:t>
            </a:r>
            <a:b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b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{1</a:t>
            </a:r>
            <a:r>
              <a:rPr lang="en-US" altLang="en-US" sz="2800" b="1" baseline="30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0</a:t>
            </a:r>
            <a:r>
              <a:rPr lang="en-US" altLang="en-US" sz="2800" b="1" baseline="30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 n</a:t>
            </a:r>
            <a:r>
              <a:rPr lang="en-US" altLang="en-US" sz="2800" b="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a:t>
            </a:r>
            <a:r>
              <a:rPr lang="en-US" altLang="en-US" sz="2800" b="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{0</a:t>
            </a:r>
            <a:r>
              <a:rPr lang="en-US" altLang="en-US" sz="2800" b="1" baseline="30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a:t>
            </a:r>
            <a:r>
              <a:rPr lang="en-US" altLang="en-US" sz="2800" b="1" baseline="30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 n</a:t>
            </a:r>
            <a:r>
              <a:rPr lang="en-US" altLang="en-US" sz="2800" b="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a:t>
            </a:r>
          </a:p>
          <a:p>
            <a:pPr lvl="1">
              <a:lnSpc>
                <a:spcPct val="120000"/>
              </a:lnSpc>
              <a:spcAft>
                <a:spcPts val="600"/>
              </a:spcAft>
              <a:buFont typeface="Wingdings" pitchFamily="2" charset="2"/>
              <a:buNone/>
            </a:pPr>
            <a:r>
              <a:rPr lang="en-US" altLang="en-US" sz="2900">
                <a:latin typeface="Courier New" panose="02070309020205020404" pitchFamily="49" charset="0"/>
                <a:cs typeface="Courier New" panose="02070309020205020404" pitchFamily="49" charset="0"/>
                <a:sym typeface="Wingdings" panose="05000000000000000000" pitchFamily="2" charset="2"/>
              </a:rPr>
              <a:t>{0</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1</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 | n</a:t>
            </a:r>
            <a:r>
              <a:rPr lang="en-US" altLang="en-US" sz="2900">
                <a:latin typeface="Courier New" panose="02070309020205020404" pitchFamily="49" charset="0"/>
                <a:cs typeface="Courier New" panose="02070309020205020404" pitchFamily="49" charset="0"/>
                <a:sym typeface="Symbol" panose="05050102010706020507" pitchFamily="18" charset="2"/>
              </a:rPr>
              <a:t>0</a:t>
            </a:r>
            <a:r>
              <a:rPr lang="en-US" altLang="en-US" sz="2900">
                <a:latin typeface="Courier New" panose="02070309020205020404" pitchFamily="49" charset="0"/>
                <a:cs typeface="Courier New" panose="02070309020205020404" pitchFamily="49" charset="0"/>
                <a:sym typeface="Wingdings" panose="05000000000000000000" pitchFamily="2" charset="2"/>
              </a:rPr>
              <a:t>} </a:t>
            </a:r>
            <a:r>
              <a:rPr lang="en-US" altLang="en-US" sz="2900">
                <a:cs typeface="Courier New" panose="02070309020205020404" pitchFamily="49" charset="0"/>
                <a:sym typeface="Wingdings" panose="05000000000000000000" pitchFamily="2" charset="2"/>
              </a:rPr>
              <a:t>can be represented </a:t>
            </a:r>
            <a:r>
              <a:rPr lang="en-US" altLang="en-US" sz="2900">
                <a:latin typeface="Courier New" panose="02070309020205020404" pitchFamily="49" charset="0"/>
                <a:cs typeface="Courier New" panose="02070309020205020404" pitchFamily="49" charset="0"/>
                <a:sym typeface="Wingdings" panose="05000000000000000000" pitchFamily="2" charset="2"/>
              </a:rPr>
              <a:t>S</a:t>
            </a:r>
            <a:r>
              <a:rPr lang="en-US" altLang="en-US" sz="2900" baseline="-25000">
                <a:latin typeface="Courier New" panose="02070309020205020404" pitchFamily="49" charset="0"/>
                <a:cs typeface="Courier New" panose="02070309020205020404" pitchFamily="49" charset="0"/>
                <a:sym typeface="Wingdings" panose="05000000000000000000" pitchFamily="2" charset="2"/>
              </a:rPr>
              <a:t>1</a:t>
            </a:r>
            <a:r>
              <a:rPr lang="en-US" altLang="en-US" sz="2900">
                <a:latin typeface="Courier New" panose="02070309020205020404" pitchFamily="49" charset="0"/>
                <a:cs typeface="Courier New" panose="02070309020205020404" pitchFamily="49" charset="0"/>
                <a:sym typeface="Wingdings" panose="05000000000000000000" pitchFamily="2" charset="2"/>
              </a:rPr>
              <a:t>  0S</a:t>
            </a:r>
            <a:r>
              <a:rPr lang="en-US" altLang="en-US" sz="2900" baseline="-25000">
                <a:latin typeface="Courier New" panose="02070309020205020404" pitchFamily="49" charset="0"/>
                <a:cs typeface="Courier New" panose="02070309020205020404" pitchFamily="49" charset="0"/>
                <a:sym typeface="Wingdings" panose="05000000000000000000" pitchFamily="2" charset="2"/>
              </a:rPr>
              <a:t>1</a:t>
            </a:r>
            <a:r>
              <a:rPr lang="en-US" altLang="en-US" sz="2900">
                <a:latin typeface="Courier New" panose="02070309020205020404" pitchFamily="49" charset="0"/>
                <a:cs typeface="Courier New" panose="02070309020205020404" pitchFamily="49" charset="0"/>
                <a:sym typeface="Wingdings" panose="05000000000000000000" pitchFamily="2" charset="2"/>
              </a:rPr>
              <a:t>1 | </a:t>
            </a:r>
            <a:r>
              <a:rPr lang="en-US" altLang="en-US" sz="2900" i="1">
                <a:latin typeface="Courier New" panose="02070309020205020404" pitchFamily="49" charset="0"/>
                <a:cs typeface="Courier New" panose="02070309020205020404" pitchFamily="49" charset="0"/>
                <a:sym typeface="Symbol" panose="05050102010706020507" pitchFamily="18" charset="2"/>
              </a:rPr>
              <a:t> </a:t>
            </a:r>
          </a:p>
          <a:p>
            <a:pPr lvl="1">
              <a:lnSpc>
                <a:spcPct val="120000"/>
              </a:lnSpc>
              <a:spcAft>
                <a:spcPts val="600"/>
              </a:spcAft>
              <a:buFont typeface="Wingdings" pitchFamily="2" charset="2"/>
              <a:buNone/>
            </a:pPr>
            <a:r>
              <a:rPr lang="en-US" altLang="en-US" sz="2900">
                <a:latin typeface="Courier New" panose="02070309020205020404" pitchFamily="49" charset="0"/>
                <a:cs typeface="Courier New" panose="02070309020205020404" pitchFamily="49" charset="0"/>
                <a:sym typeface="Wingdings" panose="05000000000000000000" pitchFamily="2" charset="2"/>
              </a:rPr>
              <a:t>{1</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0</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 | n</a:t>
            </a:r>
            <a:r>
              <a:rPr lang="en-US" altLang="en-US" sz="2900">
                <a:latin typeface="Courier New" panose="02070309020205020404" pitchFamily="49" charset="0"/>
                <a:cs typeface="Courier New" panose="02070309020205020404" pitchFamily="49" charset="0"/>
                <a:sym typeface="Symbol" panose="05050102010706020507" pitchFamily="18" charset="2"/>
              </a:rPr>
              <a:t>0</a:t>
            </a:r>
            <a:r>
              <a:rPr lang="en-US" altLang="en-US" sz="2900">
                <a:latin typeface="Courier New" panose="02070309020205020404" pitchFamily="49" charset="0"/>
                <a:cs typeface="Courier New" panose="02070309020205020404" pitchFamily="49" charset="0"/>
                <a:sym typeface="Wingdings" panose="05000000000000000000" pitchFamily="2" charset="2"/>
              </a:rPr>
              <a:t>}</a:t>
            </a:r>
            <a:r>
              <a:rPr lang="en-US" altLang="en-US" sz="2900">
                <a:cs typeface="Courier New" panose="02070309020205020404" pitchFamily="49" charset="0"/>
                <a:sym typeface="Wingdings" panose="05000000000000000000" pitchFamily="2" charset="2"/>
              </a:rPr>
              <a:t> can be represented</a:t>
            </a:r>
            <a:r>
              <a:rPr lang="en-US" altLang="en-US" sz="2900">
                <a:latin typeface="Courier New" panose="02070309020205020404" pitchFamily="49" charset="0"/>
                <a:cs typeface="Courier New" panose="02070309020205020404" pitchFamily="49" charset="0"/>
                <a:sym typeface="Wingdings" panose="05000000000000000000" pitchFamily="2" charset="2"/>
              </a:rPr>
              <a:t> S</a:t>
            </a:r>
            <a:r>
              <a:rPr lang="en-US" altLang="en-US" sz="2900" baseline="-25000">
                <a:latin typeface="Courier New" panose="02070309020205020404" pitchFamily="49" charset="0"/>
                <a:cs typeface="Courier New" panose="02070309020205020404" pitchFamily="49" charset="0"/>
                <a:sym typeface="Wingdings" panose="05000000000000000000" pitchFamily="2" charset="2"/>
              </a:rPr>
              <a:t>2</a:t>
            </a:r>
            <a:r>
              <a:rPr lang="en-US" altLang="en-US" sz="2900" i="1">
                <a:latin typeface="Courier New" panose="02070309020205020404" pitchFamily="49" charset="0"/>
                <a:cs typeface="Courier New" panose="02070309020205020404" pitchFamily="49" charset="0"/>
                <a:sym typeface="Symbol" panose="05050102010706020507" pitchFamily="18" charset="2"/>
              </a:rPr>
              <a:t> </a:t>
            </a:r>
            <a:r>
              <a:rPr lang="en-US" altLang="en-US" sz="2900">
                <a:latin typeface="Courier New" panose="02070309020205020404" pitchFamily="49" charset="0"/>
                <a:cs typeface="Courier New" panose="02070309020205020404" pitchFamily="49" charset="0"/>
                <a:sym typeface="Wingdings" panose="05000000000000000000" pitchFamily="2" charset="2"/>
              </a:rPr>
              <a:t> 1S</a:t>
            </a:r>
            <a:r>
              <a:rPr lang="en-US" altLang="en-US" sz="2900" baseline="-25000">
                <a:latin typeface="Courier New" panose="02070309020205020404" pitchFamily="49" charset="0"/>
                <a:cs typeface="Courier New" panose="02070309020205020404" pitchFamily="49" charset="0"/>
                <a:sym typeface="Wingdings" panose="05000000000000000000" pitchFamily="2" charset="2"/>
              </a:rPr>
              <a:t>2</a:t>
            </a:r>
            <a:r>
              <a:rPr lang="en-US" altLang="en-US" sz="2900">
                <a:latin typeface="Courier New" panose="02070309020205020404" pitchFamily="49" charset="0"/>
                <a:cs typeface="Courier New" panose="02070309020205020404" pitchFamily="49" charset="0"/>
                <a:sym typeface="Wingdings" panose="05000000000000000000" pitchFamily="2" charset="2"/>
              </a:rPr>
              <a:t>0 | </a:t>
            </a:r>
            <a:r>
              <a:rPr lang="en-US" altLang="en-US" sz="2900" i="1">
                <a:latin typeface="Courier New" panose="02070309020205020404" pitchFamily="49" charset="0"/>
                <a:cs typeface="Courier New" panose="02070309020205020404" pitchFamily="49" charset="0"/>
                <a:sym typeface="Symbol" panose="05050102010706020507" pitchFamily="18" charset="2"/>
              </a:rPr>
              <a:t></a:t>
            </a:r>
          </a:p>
          <a:p>
            <a:pPr lvl="1">
              <a:lnSpc>
                <a:spcPct val="120000"/>
              </a:lnSpc>
              <a:spcAft>
                <a:spcPts val="600"/>
              </a:spcAft>
              <a:buFont typeface="Wingdings" pitchFamily="2" charset="2"/>
              <a:buNone/>
            </a:pPr>
            <a:r>
              <a:rPr lang="en-US" altLang="en-US" sz="2900">
                <a:latin typeface="Courier New" panose="02070309020205020404" pitchFamily="49" charset="0"/>
                <a:cs typeface="Courier New" panose="02070309020205020404" pitchFamily="49" charset="0"/>
                <a:sym typeface="Wingdings" panose="05000000000000000000" pitchFamily="2" charset="2"/>
              </a:rPr>
              <a:t>{1</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0</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 | n</a:t>
            </a:r>
            <a:r>
              <a:rPr lang="en-US" altLang="en-US" sz="2900">
                <a:latin typeface="Courier New" panose="02070309020205020404" pitchFamily="49" charset="0"/>
                <a:cs typeface="Courier New" panose="02070309020205020404" pitchFamily="49" charset="0"/>
                <a:sym typeface="Symbol" panose="05050102010706020507" pitchFamily="18" charset="2"/>
              </a:rPr>
              <a:t>0</a:t>
            </a:r>
            <a:r>
              <a:rPr lang="en-US" altLang="en-US" sz="2900">
                <a:latin typeface="Courier New" panose="02070309020205020404" pitchFamily="49" charset="0"/>
                <a:cs typeface="Courier New" panose="02070309020205020404" pitchFamily="49" charset="0"/>
                <a:sym typeface="Wingdings" panose="05000000000000000000" pitchFamily="2" charset="2"/>
              </a:rPr>
              <a:t>} </a:t>
            </a:r>
            <a:r>
              <a:rPr lang="en-US" altLang="en-US" sz="2900" b="1">
                <a:latin typeface="Courier New" panose="02070309020205020404" pitchFamily="49" charset="0"/>
                <a:cs typeface="Courier New" panose="02070309020205020404" pitchFamily="49" charset="0"/>
                <a:sym typeface="Symbol" panose="05050102010706020507" pitchFamily="18" charset="2"/>
              </a:rPr>
              <a:t></a:t>
            </a:r>
            <a:r>
              <a:rPr lang="en-US" altLang="en-US" sz="2900">
                <a:latin typeface="Courier New" panose="02070309020205020404" pitchFamily="49" charset="0"/>
                <a:cs typeface="Courier New" panose="02070309020205020404" pitchFamily="49" charset="0"/>
                <a:sym typeface="Symbol" panose="05050102010706020507" pitchFamily="18" charset="2"/>
              </a:rPr>
              <a:t> </a:t>
            </a:r>
            <a:r>
              <a:rPr lang="en-US" altLang="en-US" sz="2900">
                <a:latin typeface="Courier New" panose="02070309020205020404" pitchFamily="49" charset="0"/>
                <a:cs typeface="Courier New" panose="02070309020205020404" pitchFamily="49" charset="0"/>
                <a:sym typeface="Wingdings" panose="05000000000000000000" pitchFamily="2" charset="2"/>
              </a:rPr>
              <a:t>{0</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1</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 | n</a:t>
            </a:r>
            <a:r>
              <a:rPr lang="en-US" altLang="en-US" sz="2900">
                <a:latin typeface="Courier New" panose="02070309020205020404" pitchFamily="49" charset="0"/>
                <a:cs typeface="Courier New" panose="02070309020205020404" pitchFamily="49" charset="0"/>
                <a:sym typeface="Symbol" panose="05050102010706020507" pitchFamily="18" charset="2"/>
              </a:rPr>
              <a:t>0</a:t>
            </a:r>
            <a:r>
              <a:rPr lang="en-US" altLang="en-US" sz="2900">
                <a:latin typeface="Courier New" panose="02070309020205020404" pitchFamily="49" charset="0"/>
                <a:cs typeface="Courier New" panose="02070309020205020404" pitchFamily="49" charset="0"/>
                <a:sym typeface="Wingdings" panose="05000000000000000000" pitchFamily="2" charset="2"/>
              </a:rPr>
              <a:t>}</a:t>
            </a:r>
            <a:r>
              <a:rPr lang="en-US" altLang="en-US" sz="2900">
                <a:cs typeface="Courier New" panose="02070309020205020404" pitchFamily="49" charset="0"/>
                <a:sym typeface="Wingdings" panose="05000000000000000000" pitchFamily="2" charset="2"/>
              </a:rPr>
              <a:t> can be represented </a:t>
            </a:r>
          </a:p>
          <a:p>
            <a:pPr lvl="1">
              <a:lnSpc>
                <a:spcPct val="120000"/>
              </a:lnSpc>
              <a:spcAft>
                <a:spcPts val="1200"/>
              </a:spcAft>
              <a:buFont typeface="Wingdings" pitchFamily="2" charset="2"/>
              <a:buNone/>
            </a:pPr>
            <a:br>
              <a:rPr lang="en-US" altLang="en-US" sz="2900" b="1">
                <a:latin typeface="Courier New" panose="02070309020205020404" pitchFamily="49" charset="0"/>
                <a:cs typeface="Courier New" panose="02070309020205020404" pitchFamily="49" charset="0"/>
                <a:sym typeface="Wingdings" panose="05000000000000000000" pitchFamily="2" charset="2"/>
              </a:rPr>
            </a:br>
            <a:r>
              <a:rPr lang="en-US" altLang="en-US" sz="2900" b="1">
                <a:latin typeface="Courier New" panose="02070309020205020404" pitchFamily="49" charset="0"/>
                <a:cs typeface="Courier New" panose="02070309020205020404" pitchFamily="49" charset="0"/>
                <a:sym typeface="Wingdings" panose="05000000000000000000" pitchFamily="2" charset="2"/>
              </a:rPr>
              <a:t>		</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S   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 </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2</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a:t>
            </a:r>
            <a:b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b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 0S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 | </a:t>
            </a:r>
            <a:r>
              <a:rPr lang="en-US" altLang="en-US" sz="2900" b="1" i="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a:t>
            </a:r>
            <a:br>
              <a:rPr lang="en-US" altLang="en-US" sz="2900" b="1" i="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br>
            <a:r>
              <a:rPr lang="en-US" altLang="en-US" sz="2900" b="1" i="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2</a:t>
            </a:r>
            <a:r>
              <a:rPr lang="en-US" altLang="en-US" sz="2900" b="1" i="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1S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2</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0 | </a:t>
            </a:r>
            <a:r>
              <a:rPr lang="en-US" altLang="en-US" sz="2900" b="1" i="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3800" b="1" dirty="0">
              <a:solidFill>
                <a:schemeClr val="bg2">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472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EEC6526-FDF8-4420-9E85-2F0ABBA924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6D97EAF-6D84-483D-9111-7C3A4348879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5FB3943-B97F-43A2-A649-FB2CCA62A9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1455</TotalTime>
  <Words>1580</Words>
  <Application>Microsoft Office PowerPoint</Application>
  <PresentationFormat>On-screen Show (4:3)</PresentationFormat>
  <Paragraphs>169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Cambria Math</vt:lpstr>
      <vt:lpstr>Corbel</vt:lpstr>
      <vt:lpstr>Courier New</vt:lpstr>
      <vt:lpstr>Wingdings</vt:lpstr>
      <vt:lpstr>AIUB 2020</vt:lpstr>
      <vt:lpstr>Context-Free Languages (CFL)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282</cp:revision>
  <dcterms:created xsi:type="dcterms:W3CDTF">2020-07-03T15:11:23Z</dcterms:created>
  <dcterms:modified xsi:type="dcterms:W3CDTF">2023-10-16T08:48:03Z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