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60" r:id="rId2"/>
  </p:sldMasterIdLst>
  <p:sldIdLst>
    <p:sldId id="299" r:id="rId3"/>
    <p:sldId id="263" r:id="rId4"/>
    <p:sldId id="282" r:id="rId5"/>
    <p:sldId id="283" r:id="rId6"/>
    <p:sldId id="286" r:id="rId7"/>
    <p:sldId id="285" r:id="rId8"/>
    <p:sldId id="284" r:id="rId9"/>
    <p:sldId id="287" r:id="rId10"/>
    <p:sldId id="288" r:id="rId11"/>
    <p:sldId id="294" r:id="rId12"/>
    <p:sldId id="293" r:id="rId13"/>
    <p:sldId id="292" r:id="rId14"/>
    <p:sldId id="291" r:id="rId15"/>
    <p:sldId id="290" r:id="rId16"/>
    <p:sldId id="289" r:id="rId17"/>
    <p:sldId id="298" r:id="rId18"/>
    <p:sldId id="297" r:id="rId19"/>
    <p:sldId id="296" r:id="rId20"/>
    <p:sldId id="295" r:id="rId21"/>
  </p:sldIdLst>
  <p:sldSz cx="7569200" cy="5676900"/>
  <p:notesSz cx="10083800" cy="5676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16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14B6C-E8A1-4D84-8747-BEBD54F664D0}" v="28" dt="2024-06-23T18:19:38.5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492" y="48"/>
      </p:cViewPr>
      <p:guideLst>
        <p:guide orient="horz" pos="2880"/>
        <p:guide pos="162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RUK ABDULLAH AL SOHAN" userId="49b838b6-cc57-4ff1-b78b-f35f84b7c1b1" providerId="ADAL" clId="{F62CAC51-EFB9-4247-8264-6955394F70EA}"/>
    <pc:docChg chg="modSld">
      <pc:chgData name="MD. FARUK ABDULLAH AL SOHAN" userId="49b838b6-cc57-4ff1-b78b-f35f84b7c1b1" providerId="ADAL" clId="{F62CAC51-EFB9-4247-8264-6955394F70EA}" dt="2024-06-24T02:23:20.247" v="5" actId="20577"/>
      <pc:docMkLst>
        <pc:docMk/>
      </pc:docMkLst>
      <pc:sldChg chg="modSp mod">
        <pc:chgData name="MD. FARUK ABDULLAH AL SOHAN" userId="49b838b6-cc57-4ff1-b78b-f35f84b7c1b1" providerId="ADAL" clId="{F62CAC51-EFB9-4247-8264-6955394F70EA}" dt="2024-06-24T02:23:20.247" v="5" actId="20577"/>
        <pc:sldMkLst>
          <pc:docMk/>
          <pc:sldMk cId="1364228296" sldId="299"/>
        </pc:sldMkLst>
        <pc:graphicFrameChg chg="modGraphic">
          <ac:chgData name="MD. FARUK ABDULLAH AL SOHAN" userId="49b838b6-cc57-4ff1-b78b-f35f84b7c1b1" providerId="ADAL" clId="{F62CAC51-EFB9-4247-8264-6955394F70EA}" dt="2024-06-24T02:23:20.247" v="5" actId="20577"/>
          <ac:graphicFrameMkLst>
            <pc:docMk/>
            <pc:sldMk cId="1364228296" sldId="299"/>
            <ac:graphicFrameMk id="7" creationId="{29FF08AD-7519-4C4A-8E0D-640DF5BB5E58}"/>
          </ac:graphicFrameMkLst>
        </pc:graphicFrameChg>
      </pc:sldChg>
    </pc:docChg>
  </pc:docChgLst>
  <pc:docChgLst>
    <pc:chgData name="MD. FARUK ABDULLAH AL SOHAN" userId="49b838b6-cc57-4ff1-b78b-f35f84b7c1b1" providerId="ADAL" clId="{69C14B6C-E8A1-4D84-8747-BEBD54F664D0}"/>
    <pc:docChg chg="undo custSel addSld delSld modSld addMainMaster delMainMaster modMainMaster">
      <pc:chgData name="MD. FARUK ABDULLAH AL SOHAN" userId="49b838b6-cc57-4ff1-b78b-f35f84b7c1b1" providerId="ADAL" clId="{69C14B6C-E8A1-4D84-8747-BEBD54F664D0}" dt="2024-06-23T18:24:55.238" v="234" actId="14100"/>
      <pc:docMkLst>
        <pc:docMk/>
      </pc:docMkLst>
      <pc:sldChg chg="addSp delSp modSp del mod">
        <pc:chgData name="MD. FARUK ABDULLAH AL SOHAN" userId="49b838b6-cc57-4ff1-b78b-f35f84b7c1b1" providerId="ADAL" clId="{69C14B6C-E8A1-4D84-8747-BEBD54F664D0}" dt="2024-06-23T18:18:14.728" v="125" actId="47"/>
        <pc:sldMkLst>
          <pc:docMk/>
          <pc:sldMk cId="0" sldId="256"/>
        </pc:sldMkLst>
        <pc:spChg chg="mod">
          <ac:chgData name="MD. FARUK ABDULLAH AL SOHAN" userId="49b838b6-cc57-4ff1-b78b-f35f84b7c1b1" providerId="ADAL" clId="{69C14B6C-E8A1-4D84-8747-BEBD54F664D0}" dt="2024-06-23T18:10:35.726" v="22"/>
          <ac:spMkLst>
            <pc:docMk/>
            <pc:sldMk cId="0" sldId="256"/>
            <ac:spMk id="2" creationId="{00000000-0000-0000-0000-000000000000}"/>
          </ac:spMkLst>
        </pc:spChg>
        <pc:spChg chg="del">
          <ac:chgData name="MD. FARUK ABDULLAH AL SOHAN" userId="49b838b6-cc57-4ff1-b78b-f35f84b7c1b1" providerId="ADAL" clId="{69C14B6C-E8A1-4D84-8747-BEBD54F664D0}" dt="2024-06-23T18:07:34.195" v="2" actId="478"/>
          <ac:spMkLst>
            <pc:docMk/>
            <pc:sldMk cId="0" sldId="256"/>
            <ac:spMk id="3" creationId="{00000000-0000-0000-0000-000000000000}"/>
          </ac:spMkLst>
        </pc:spChg>
        <pc:spChg chg="add del mod">
          <ac:chgData name="MD. FARUK ABDULLAH AL SOHAN" userId="49b838b6-cc57-4ff1-b78b-f35f84b7c1b1" providerId="ADAL" clId="{69C14B6C-E8A1-4D84-8747-BEBD54F664D0}" dt="2024-06-23T18:07:35.610" v="3" actId="478"/>
          <ac:spMkLst>
            <pc:docMk/>
            <pc:sldMk cId="0" sldId="256"/>
            <ac:spMk id="5" creationId="{3399C020-ED47-F348-A009-D96340875A27}"/>
          </ac:spMkLst>
        </pc:spChg>
        <pc:picChg chg="add">
          <ac:chgData name="MD. FARUK ABDULLAH AL SOHAN" userId="49b838b6-cc57-4ff1-b78b-f35f84b7c1b1" providerId="ADAL" clId="{69C14B6C-E8A1-4D84-8747-BEBD54F664D0}" dt="2024-06-23T18:18:04.309" v="122"/>
          <ac:picMkLst>
            <pc:docMk/>
            <pc:sldMk cId="0" sldId="256"/>
            <ac:picMk id="6" creationId="{C49419B9-E8AE-0B96-687E-85F8FE080BC7}"/>
          </ac:picMkLst>
        </pc:picChg>
      </pc:sldChg>
      <pc:sldChg chg="del">
        <pc:chgData name="MD. FARUK ABDULLAH AL SOHAN" userId="49b838b6-cc57-4ff1-b78b-f35f84b7c1b1" providerId="ADAL" clId="{69C14B6C-E8A1-4D84-8747-BEBD54F664D0}" dt="2024-06-23T18:07:39.052" v="4" actId="47"/>
        <pc:sldMkLst>
          <pc:docMk/>
          <pc:sldMk cId="0" sldId="257"/>
        </pc:sldMkLst>
      </pc:sldChg>
      <pc:sldChg chg="del">
        <pc:chgData name="MD. FARUK ABDULLAH AL SOHAN" userId="49b838b6-cc57-4ff1-b78b-f35f84b7c1b1" providerId="ADAL" clId="{69C14B6C-E8A1-4D84-8747-BEBD54F664D0}" dt="2024-06-23T18:07:39.636" v="5" actId="47"/>
        <pc:sldMkLst>
          <pc:docMk/>
          <pc:sldMk cId="0" sldId="258"/>
        </pc:sldMkLst>
      </pc:sldChg>
      <pc:sldChg chg="del">
        <pc:chgData name="MD. FARUK ABDULLAH AL SOHAN" userId="49b838b6-cc57-4ff1-b78b-f35f84b7c1b1" providerId="ADAL" clId="{69C14B6C-E8A1-4D84-8747-BEBD54F664D0}" dt="2024-06-23T18:07:40.123" v="6" actId="47"/>
        <pc:sldMkLst>
          <pc:docMk/>
          <pc:sldMk cId="0" sldId="259"/>
        </pc:sldMkLst>
      </pc:sldChg>
      <pc:sldChg chg="del">
        <pc:chgData name="MD. FARUK ABDULLAH AL SOHAN" userId="49b838b6-cc57-4ff1-b78b-f35f84b7c1b1" providerId="ADAL" clId="{69C14B6C-E8A1-4D84-8747-BEBD54F664D0}" dt="2024-06-23T18:07:40.501" v="7" actId="47"/>
        <pc:sldMkLst>
          <pc:docMk/>
          <pc:sldMk cId="0" sldId="260"/>
        </pc:sldMkLst>
      </pc:sldChg>
      <pc:sldChg chg="del">
        <pc:chgData name="MD. FARUK ABDULLAH AL SOHAN" userId="49b838b6-cc57-4ff1-b78b-f35f84b7c1b1" providerId="ADAL" clId="{69C14B6C-E8A1-4D84-8747-BEBD54F664D0}" dt="2024-06-23T18:07:40.897" v="8" actId="47"/>
        <pc:sldMkLst>
          <pc:docMk/>
          <pc:sldMk cId="0" sldId="261"/>
        </pc:sldMkLst>
      </pc:sldChg>
      <pc:sldChg chg="add del">
        <pc:chgData name="MD. FARUK ABDULLAH AL SOHAN" userId="49b838b6-cc57-4ff1-b78b-f35f84b7c1b1" providerId="ADAL" clId="{69C14B6C-E8A1-4D84-8747-BEBD54F664D0}" dt="2024-06-23T18:08:57.553" v="21" actId="47"/>
        <pc:sldMkLst>
          <pc:docMk/>
          <pc:sldMk cId="0" sldId="262"/>
        </pc:sldMkLst>
      </pc:sldChg>
      <pc:sldChg chg="modSp mod">
        <pc:chgData name="MD. FARUK ABDULLAH AL SOHAN" userId="49b838b6-cc57-4ff1-b78b-f35f84b7c1b1" providerId="ADAL" clId="{69C14B6C-E8A1-4D84-8747-BEBD54F664D0}" dt="2024-06-23T18:20:14.494" v="167" actId="115"/>
        <pc:sldMkLst>
          <pc:docMk/>
          <pc:sldMk cId="0" sldId="263"/>
        </pc:sldMkLst>
        <pc:spChg chg="mod">
          <ac:chgData name="MD. FARUK ABDULLAH AL SOHAN" userId="49b838b6-cc57-4ff1-b78b-f35f84b7c1b1" providerId="ADAL" clId="{69C14B6C-E8A1-4D84-8747-BEBD54F664D0}" dt="2024-06-23T18:11:57.350" v="30" actId="1076"/>
          <ac:spMkLst>
            <pc:docMk/>
            <pc:sldMk cId="0" sldId="263"/>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63"/>
            <ac:spMk id="3" creationId="{00000000-0000-0000-0000-000000000000}"/>
          </ac:spMkLst>
        </pc:spChg>
        <pc:spChg chg="mod">
          <ac:chgData name="MD. FARUK ABDULLAH AL SOHAN" userId="49b838b6-cc57-4ff1-b78b-f35f84b7c1b1" providerId="ADAL" clId="{69C14B6C-E8A1-4D84-8747-BEBD54F664D0}" dt="2024-06-23T18:20:14.494" v="167" actId="115"/>
          <ac:spMkLst>
            <pc:docMk/>
            <pc:sldMk cId="0" sldId="263"/>
            <ac:spMk id="4" creationId="{00000000-0000-0000-0000-000000000000}"/>
          </ac:spMkLst>
        </pc:spChg>
      </pc:sldChg>
      <pc:sldChg chg="delSp modSp del mod">
        <pc:chgData name="MD. FARUK ABDULLAH AL SOHAN" userId="49b838b6-cc57-4ff1-b78b-f35f84b7c1b1" providerId="ADAL" clId="{69C14B6C-E8A1-4D84-8747-BEBD54F664D0}" dt="2024-06-23T18:13:09.503" v="42" actId="47"/>
        <pc:sldMkLst>
          <pc:docMk/>
          <pc:sldMk cId="0" sldId="264"/>
        </pc:sldMkLst>
        <pc:spChg chg="mod">
          <ac:chgData name="MD. FARUK ABDULLAH AL SOHAN" userId="49b838b6-cc57-4ff1-b78b-f35f84b7c1b1" providerId="ADAL" clId="{69C14B6C-E8A1-4D84-8747-BEBD54F664D0}" dt="2024-06-23T18:10:35.726" v="22"/>
          <ac:spMkLst>
            <pc:docMk/>
            <pc:sldMk cId="0" sldId="264"/>
            <ac:spMk id="2" creationId="{00000000-0000-0000-0000-000000000000}"/>
          </ac:spMkLst>
        </pc:spChg>
        <pc:spChg chg="del mod">
          <ac:chgData name="MD. FARUK ABDULLAH AL SOHAN" userId="49b838b6-cc57-4ff1-b78b-f35f84b7c1b1" providerId="ADAL" clId="{69C14B6C-E8A1-4D84-8747-BEBD54F664D0}" dt="2024-06-23T18:12:59.836" v="40" actId="21"/>
          <ac:spMkLst>
            <pc:docMk/>
            <pc:sldMk cId="0" sldId="264"/>
            <ac:spMk id="4" creationId="{00000000-0000-0000-0000-000000000000}"/>
          </ac:spMkLst>
        </pc:spChg>
        <pc:picChg chg="del mod">
          <ac:chgData name="MD. FARUK ABDULLAH AL SOHAN" userId="49b838b6-cc57-4ff1-b78b-f35f84b7c1b1" providerId="ADAL" clId="{69C14B6C-E8A1-4D84-8747-BEBD54F664D0}" dt="2024-06-23T18:12:59.836" v="40" actId="21"/>
          <ac:picMkLst>
            <pc:docMk/>
            <pc:sldMk cId="0" sldId="264"/>
            <ac:picMk id="3" creationId="{00000000-0000-0000-0000-000000000000}"/>
          </ac:picMkLst>
        </pc:picChg>
      </pc:sldChg>
      <pc:sldChg chg="delSp modSp del mod">
        <pc:chgData name="MD. FARUK ABDULLAH AL SOHAN" userId="49b838b6-cc57-4ff1-b78b-f35f84b7c1b1" providerId="ADAL" clId="{69C14B6C-E8A1-4D84-8747-BEBD54F664D0}" dt="2024-06-23T18:13:35.628" v="50" actId="47"/>
        <pc:sldMkLst>
          <pc:docMk/>
          <pc:sldMk cId="0" sldId="265"/>
        </pc:sldMkLst>
        <pc:spChg chg="mod">
          <ac:chgData name="MD. FARUK ABDULLAH AL SOHAN" userId="49b838b6-cc57-4ff1-b78b-f35f84b7c1b1" providerId="ADAL" clId="{69C14B6C-E8A1-4D84-8747-BEBD54F664D0}" dt="2024-06-23T18:10:35.726" v="22"/>
          <ac:spMkLst>
            <pc:docMk/>
            <pc:sldMk cId="0" sldId="265"/>
            <ac:spMk id="2" creationId="{00000000-0000-0000-0000-000000000000}"/>
          </ac:spMkLst>
        </pc:spChg>
        <pc:picChg chg="del mod">
          <ac:chgData name="MD. FARUK ABDULLAH AL SOHAN" userId="49b838b6-cc57-4ff1-b78b-f35f84b7c1b1" providerId="ADAL" clId="{69C14B6C-E8A1-4D84-8747-BEBD54F664D0}" dt="2024-06-23T18:13:21.755" v="46" actId="21"/>
          <ac:picMkLst>
            <pc:docMk/>
            <pc:sldMk cId="0" sldId="265"/>
            <ac:picMk id="3" creationId="{00000000-0000-0000-0000-000000000000}"/>
          </ac:picMkLst>
        </pc:picChg>
      </pc:sldChg>
      <pc:sldChg chg="delSp modSp del mod">
        <pc:chgData name="MD. FARUK ABDULLAH AL SOHAN" userId="49b838b6-cc57-4ff1-b78b-f35f84b7c1b1" providerId="ADAL" clId="{69C14B6C-E8A1-4D84-8747-BEBD54F664D0}" dt="2024-06-23T18:13:40.927" v="52" actId="47"/>
        <pc:sldMkLst>
          <pc:docMk/>
          <pc:sldMk cId="0" sldId="266"/>
        </pc:sldMkLst>
        <pc:spChg chg="mod">
          <ac:chgData name="MD. FARUK ABDULLAH AL SOHAN" userId="49b838b6-cc57-4ff1-b78b-f35f84b7c1b1" providerId="ADAL" clId="{69C14B6C-E8A1-4D84-8747-BEBD54F664D0}" dt="2024-06-23T18:10:35.726" v="22"/>
          <ac:spMkLst>
            <pc:docMk/>
            <pc:sldMk cId="0" sldId="266"/>
            <ac:spMk id="2" creationId="{00000000-0000-0000-0000-000000000000}"/>
          </ac:spMkLst>
        </pc:spChg>
        <pc:picChg chg="del mod">
          <ac:chgData name="MD. FARUK ABDULLAH AL SOHAN" userId="49b838b6-cc57-4ff1-b78b-f35f84b7c1b1" providerId="ADAL" clId="{69C14B6C-E8A1-4D84-8747-BEBD54F664D0}" dt="2024-06-23T18:13:39.149" v="51" actId="21"/>
          <ac:picMkLst>
            <pc:docMk/>
            <pc:sldMk cId="0" sldId="266"/>
            <ac:picMk id="3" creationId="{00000000-0000-0000-0000-000000000000}"/>
          </ac:picMkLst>
        </pc:picChg>
      </pc:sldChg>
      <pc:sldChg chg="delSp modSp del mod">
        <pc:chgData name="MD. FARUK ABDULLAH AL SOHAN" userId="49b838b6-cc57-4ff1-b78b-f35f84b7c1b1" providerId="ADAL" clId="{69C14B6C-E8A1-4D84-8747-BEBD54F664D0}" dt="2024-06-23T18:14:12.808" v="60" actId="47"/>
        <pc:sldMkLst>
          <pc:docMk/>
          <pc:sldMk cId="0" sldId="267"/>
        </pc:sldMkLst>
        <pc:spChg chg="mod">
          <ac:chgData name="MD. FARUK ABDULLAH AL SOHAN" userId="49b838b6-cc57-4ff1-b78b-f35f84b7c1b1" providerId="ADAL" clId="{69C14B6C-E8A1-4D84-8747-BEBD54F664D0}" dt="2024-06-23T18:10:35.726" v="22"/>
          <ac:spMkLst>
            <pc:docMk/>
            <pc:sldMk cId="0" sldId="267"/>
            <ac:spMk id="2" creationId="{00000000-0000-0000-0000-000000000000}"/>
          </ac:spMkLst>
        </pc:spChg>
        <pc:spChg chg="del mod">
          <ac:chgData name="MD. FARUK ABDULLAH AL SOHAN" userId="49b838b6-cc57-4ff1-b78b-f35f84b7c1b1" providerId="ADAL" clId="{69C14B6C-E8A1-4D84-8747-BEBD54F664D0}" dt="2024-06-23T18:13:52.960" v="54" actId="21"/>
          <ac:spMkLst>
            <pc:docMk/>
            <pc:sldMk cId="0" sldId="267"/>
            <ac:spMk id="4" creationId="{00000000-0000-0000-0000-000000000000}"/>
          </ac:spMkLst>
        </pc:spChg>
        <pc:picChg chg="del mod">
          <ac:chgData name="MD. FARUK ABDULLAH AL SOHAN" userId="49b838b6-cc57-4ff1-b78b-f35f84b7c1b1" providerId="ADAL" clId="{69C14B6C-E8A1-4D84-8747-BEBD54F664D0}" dt="2024-06-23T18:13:52.960" v="54" actId="21"/>
          <ac:picMkLst>
            <pc:docMk/>
            <pc:sldMk cId="0" sldId="267"/>
            <ac:picMk id="3" creationId="{00000000-0000-0000-0000-000000000000}"/>
          </ac:picMkLst>
        </pc:picChg>
      </pc:sldChg>
      <pc:sldChg chg="delSp modSp del mod">
        <pc:chgData name="MD. FARUK ABDULLAH AL SOHAN" userId="49b838b6-cc57-4ff1-b78b-f35f84b7c1b1" providerId="ADAL" clId="{69C14B6C-E8A1-4D84-8747-BEBD54F664D0}" dt="2024-06-23T18:14:14.298" v="61" actId="47"/>
        <pc:sldMkLst>
          <pc:docMk/>
          <pc:sldMk cId="0" sldId="268"/>
        </pc:sldMkLst>
        <pc:spChg chg="mod">
          <ac:chgData name="MD. FARUK ABDULLAH AL SOHAN" userId="49b838b6-cc57-4ff1-b78b-f35f84b7c1b1" providerId="ADAL" clId="{69C14B6C-E8A1-4D84-8747-BEBD54F664D0}" dt="2024-06-23T18:10:35.726" v="22"/>
          <ac:spMkLst>
            <pc:docMk/>
            <pc:sldMk cId="0" sldId="268"/>
            <ac:spMk id="2" creationId="{00000000-0000-0000-0000-000000000000}"/>
          </ac:spMkLst>
        </pc:spChg>
        <pc:picChg chg="del mod">
          <ac:chgData name="MD. FARUK ABDULLAH AL SOHAN" userId="49b838b6-cc57-4ff1-b78b-f35f84b7c1b1" providerId="ADAL" clId="{69C14B6C-E8A1-4D84-8747-BEBD54F664D0}" dt="2024-06-23T18:14:01.116" v="56" actId="21"/>
          <ac:picMkLst>
            <pc:docMk/>
            <pc:sldMk cId="0" sldId="268"/>
            <ac:picMk id="3" creationId="{00000000-0000-0000-0000-000000000000}"/>
          </ac:picMkLst>
        </pc:picChg>
      </pc:sldChg>
      <pc:sldChg chg="delSp modSp del mod">
        <pc:chgData name="MD. FARUK ABDULLAH AL SOHAN" userId="49b838b6-cc57-4ff1-b78b-f35f84b7c1b1" providerId="ADAL" clId="{69C14B6C-E8A1-4D84-8747-BEBD54F664D0}" dt="2024-06-23T18:14:21.924" v="64" actId="47"/>
        <pc:sldMkLst>
          <pc:docMk/>
          <pc:sldMk cId="0" sldId="269"/>
        </pc:sldMkLst>
        <pc:spChg chg="mod">
          <ac:chgData name="MD. FARUK ABDULLAH AL SOHAN" userId="49b838b6-cc57-4ff1-b78b-f35f84b7c1b1" providerId="ADAL" clId="{69C14B6C-E8A1-4D84-8747-BEBD54F664D0}" dt="2024-06-23T18:10:35.726" v="22"/>
          <ac:spMkLst>
            <pc:docMk/>
            <pc:sldMk cId="0" sldId="269"/>
            <ac:spMk id="2" creationId="{00000000-0000-0000-0000-000000000000}"/>
          </ac:spMkLst>
        </pc:spChg>
        <pc:picChg chg="del mod">
          <ac:chgData name="MD. FARUK ABDULLAH AL SOHAN" userId="49b838b6-cc57-4ff1-b78b-f35f84b7c1b1" providerId="ADAL" clId="{69C14B6C-E8A1-4D84-8747-BEBD54F664D0}" dt="2024-06-23T18:14:17.382" v="62" actId="21"/>
          <ac:picMkLst>
            <pc:docMk/>
            <pc:sldMk cId="0" sldId="269"/>
            <ac:picMk id="3" creationId="{00000000-0000-0000-0000-000000000000}"/>
          </ac:picMkLst>
        </pc:picChg>
      </pc:sldChg>
      <pc:sldChg chg="delSp modSp del mod">
        <pc:chgData name="MD. FARUK ABDULLAH AL SOHAN" userId="49b838b6-cc57-4ff1-b78b-f35f84b7c1b1" providerId="ADAL" clId="{69C14B6C-E8A1-4D84-8747-BEBD54F664D0}" dt="2024-06-23T18:15:33.074" v="83" actId="47"/>
        <pc:sldMkLst>
          <pc:docMk/>
          <pc:sldMk cId="0" sldId="270"/>
        </pc:sldMkLst>
        <pc:spChg chg="mod">
          <ac:chgData name="MD. FARUK ABDULLAH AL SOHAN" userId="49b838b6-cc57-4ff1-b78b-f35f84b7c1b1" providerId="ADAL" clId="{69C14B6C-E8A1-4D84-8747-BEBD54F664D0}" dt="2024-06-23T18:10:35.726" v="22"/>
          <ac:spMkLst>
            <pc:docMk/>
            <pc:sldMk cId="0" sldId="270"/>
            <ac:spMk id="2" creationId="{00000000-0000-0000-0000-000000000000}"/>
          </ac:spMkLst>
        </pc:spChg>
        <pc:picChg chg="del mod">
          <ac:chgData name="MD. FARUK ABDULLAH AL SOHAN" userId="49b838b6-cc57-4ff1-b78b-f35f84b7c1b1" providerId="ADAL" clId="{69C14B6C-E8A1-4D84-8747-BEBD54F664D0}" dt="2024-06-23T18:14:47.772" v="71" actId="21"/>
          <ac:picMkLst>
            <pc:docMk/>
            <pc:sldMk cId="0" sldId="270"/>
            <ac:picMk id="3" creationId="{00000000-0000-0000-0000-000000000000}"/>
          </ac:picMkLst>
        </pc:picChg>
      </pc:sldChg>
      <pc:sldChg chg="modSp del">
        <pc:chgData name="MD. FARUK ABDULLAH AL SOHAN" userId="49b838b6-cc57-4ff1-b78b-f35f84b7c1b1" providerId="ADAL" clId="{69C14B6C-E8A1-4D84-8747-BEBD54F664D0}" dt="2024-06-23T18:14:54.939" v="73" actId="2696"/>
        <pc:sldMkLst>
          <pc:docMk/>
          <pc:sldMk cId="0" sldId="271"/>
        </pc:sldMkLst>
        <pc:spChg chg="mod">
          <ac:chgData name="MD. FARUK ABDULLAH AL SOHAN" userId="49b838b6-cc57-4ff1-b78b-f35f84b7c1b1" providerId="ADAL" clId="{69C14B6C-E8A1-4D84-8747-BEBD54F664D0}" dt="2024-06-23T18:10:35.726" v="22"/>
          <ac:spMkLst>
            <pc:docMk/>
            <pc:sldMk cId="0" sldId="271"/>
            <ac:spMk id="2" creationId="{00000000-0000-0000-0000-000000000000}"/>
          </ac:spMkLst>
        </pc:spChg>
        <pc:picChg chg="mod">
          <ac:chgData name="MD. FARUK ABDULLAH AL SOHAN" userId="49b838b6-cc57-4ff1-b78b-f35f84b7c1b1" providerId="ADAL" clId="{69C14B6C-E8A1-4D84-8747-BEBD54F664D0}" dt="2024-06-23T18:10:35.726" v="22"/>
          <ac:picMkLst>
            <pc:docMk/>
            <pc:sldMk cId="0" sldId="271"/>
            <ac:picMk id="3" creationId="{00000000-0000-0000-0000-000000000000}"/>
          </ac:picMkLst>
        </pc:picChg>
      </pc:sldChg>
      <pc:sldChg chg="delSp add del mod">
        <pc:chgData name="MD. FARUK ABDULLAH AL SOHAN" userId="49b838b6-cc57-4ff1-b78b-f35f84b7c1b1" providerId="ADAL" clId="{69C14B6C-E8A1-4D84-8747-BEBD54F664D0}" dt="2024-06-23T18:15:22.766" v="80" actId="47"/>
        <pc:sldMkLst>
          <pc:docMk/>
          <pc:sldMk cId="3332819707" sldId="271"/>
        </pc:sldMkLst>
        <pc:picChg chg="del">
          <ac:chgData name="MD. FARUK ABDULLAH AL SOHAN" userId="49b838b6-cc57-4ff1-b78b-f35f84b7c1b1" providerId="ADAL" clId="{69C14B6C-E8A1-4D84-8747-BEBD54F664D0}" dt="2024-06-23T18:15:11.896" v="77" actId="21"/>
          <ac:picMkLst>
            <pc:docMk/>
            <pc:sldMk cId="3332819707" sldId="271"/>
            <ac:picMk id="3" creationId="{00000000-0000-0000-0000-000000000000}"/>
          </ac:picMkLst>
        </pc:picChg>
      </pc:sldChg>
      <pc:sldChg chg="delSp modSp del mod">
        <pc:chgData name="MD. FARUK ABDULLAH AL SOHAN" userId="49b838b6-cc57-4ff1-b78b-f35f84b7c1b1" providerId="ADAL" clId="{69C14B6C-E8A1-4D84-8747-BEBD54F664D0}" dt="2024-06-23T18:15:21.125" v="79" actId="47"/>
        <pc:sldMkLst>
          <pc:docMk/>
          <pc:sldMk cId="0" sldId="272"/>
        </pc:sldMkLst>
        <pc:spChg chg="del mod">
          <ac:chgData name="MD. FARUK ABDULLAH AL SOHAN" userId="49b838b6-cc57-4ff1-b78b-f35f84b7c1b1" providerId="ADAL" clId="{69C14B6C-E8A1-4D84-8747-BEBD54F664D0}" dt="2024-06-23T18:15:02.978" v="75" actId="21"/>
          <ac:spMkLst>
            <pc:docMk/>
            <pc:sldMk cId="0" sldId="272"/>
            <ac:spMk id="3" creationId="{00000000-0000-0000-0000-000000000000}"/>
          </ac:spMkLst>
        </pc:spChg>
        <pc:spChg chg="mod">
          <ac:chgData name="MD. FARUK ABDULLAH AL SOHAN" userId="49b838b6-cc57-4ff1-b78b-f35f84b7c1b1" providerId="ADAL" clId="{69C14B6C-E8A1-4D84-8747-BEBD54F664D0}" dt="2024-06-23T18:10:35.726" v="22"/>
          <ac:spMkLst>
            <pc:docMk/>
            <pc:sldMk cId="0" sldId="272"/>
            <ac:spMk id="4" creationId="{00000000-0000-0000-0000-000000000000}"/>
          </ac:spMkLst>
        </pc:spChg>
        <pc:picChg chg="del mod">
          <ac:chgData name="MD. FARUK ABDULLAH AL SOHAN" userId="49b838b6-cc57-4ff1-b78b-f35f84b7c1b1" providerId="ADAL" clId="{69C14B6C-E8A1-4D84-8747-BEBD54F664D0}" dt="2024-06-23T18:15:02.978" v="75" actId="21"/>
          <ac:picMkLst>
            <pc:docMk/>
            <pc:sldMk cId="0" sldId="272"/>
            <ac:picMk id="2" creationId="{00000000-0000-0000-0000-000000000000}"/>
          </ac:picMkLst>
        </pc:picChg>
      </pc:sldChg>
      <pc:sldChg chg="delSp modSp del mod">
        <pc:chgData name="MD. FARUK ABDULLAH AL SOHAN" userId="49b838b6-cc57-4ff1-b78b-f35f84b7c1b1" providerId="ADAL" clId="{69C14B6C-E8A1-4D84-8747-BEBD54F664D0}" dt="2024-06-23T18:15:34.418" v="84" actId="47"/>
        <pc:sldMkLst>
          <pc:docMk/>
          <pc:sldMk cId="0" sldId="273"/>
        </pc:sldMkLst>
        <pc:spChg chg="del mod">
          <ac:chgData name="MD. FARUK ABDULLAH AL SOHAN" userId="49b838b6-cc57-4ff1-b78b-f35f84b7c1b1" providerId="ADAL" clId="{69C14B6C-E8A1-4D84-8747-BEBD54F664D0}" dt="2024-06-23T18:15:26.096" v="81" actId="21"/>
          <ac:spMkLst>
            <pc:docMk/>
            <pc:sldMk cId="0" sldId="273"/>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3"/>
            <ac:spMk id="3" creationId="{00000000-0000-0000-0000-000000000000}"/>
          </ac:spMkLst>
        </pc:spChg>
        <pc:picChg chg="del mod">
          <ac:chgData name="MD. FARUK ABDULLAH AL SOHAN" userId="49b838b6-cc57-4ff1-b78b-f35f84b7c1b1" providerId="ADAL" clId="{69C14B6C-E8A1-4D84-8747-BEBD54F664D0}" dt="2024-06-23T18:15:26.096" v="81" actId="21"/>
          <ac:picMkLst>
            <pc:docMk/>
            <pc:sldMk cId="0" sldId="273"/>
            <ac:picMk id="4" creationId="{00000000-0000-0000-0000-000000000000}"/>
          </ac:picMkLst>
        </pc:picChg>
      </pc:sldChg>
      <pc:sldChg chg="delSp modSp del mod">
        <pc:chgData name="MD. FARUK ABDULLAH AL SOHAN" userId="49b838b6-cc57-4ff1-b78b-f35f84b7c1b1" providerId="ADAL" clId="{69C14B6C-E8A1-4D84-8747-BEBD54F664D0}" dt="2024-06-23T18:15:42.944" v="87" actId="47"/>
        <pc:sldMkLst>
          <pc:docMk/>
          <pc:sldMk cId="0" sldId="274"/>
        </pc:sldMkLst>
        <pc:spChg chg="del mod">
          <ac:chgData name="MD. FARUK ABDULLAH AL SOHAN" userId="49b838b6-cc57-4ff1-b78b-f35f84b7c1b1" providerId="ADAL" clId="{69C14B6C-E8A1-4D84-8747-BEBD54F664D0}" dt="2024-06-23T18:15:37.489" v="85" actId="21"/>
          <ac:spMkLst>
            <pc:docMk/>
            <pc:sldMk cId="0" sldId="274"/>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4"/>
            <ac:spMk id="3" creationId="{00000000-0000-0000-0000-000000000000}"/>
          </ac:spMkLst>
        </pc:spChg>
        <pc:picChg chg="del mod">
          <ac:chgData name="MD. FARUK ABDULLAH AL SOHAN" userId="49b838b6-cc57-4ff1-b78b-f35f84b7c1b1" providerId="ADAL" clId="{69C14B6C-E8A1-4D84-8747-BEBD54F664D0}" dt="2024-06-23T18:15:37.489" v="85" actId="21"/>
          <ac:picMkLst>
            <pc:docMk/>
            <pc:sldMk cId="0" sldId="274"/>
            <ac:picMk id="4" creationId="{00000000-0000-0000-0000-000000000000}"/>
          </ac:picMkLst>
        </pc:picChg>
      </pc:sldChg>
      <pc:sldChg chg="delSp modSp del mod">
        <pc:chgData name="MD. FARUK ABDULLAH AL SOHAN" userId="49b838b6-cc57-4ff1-b78b-f35f84b7c1b1" providerId="ADAL" clId="{69C14B6C-E8A1-4D84-8747-BEBD54F664D0}" dt="2024-06-23T18:15:54.521" v="90" actId="47"/>
        <pc:sldMkLst>
          <pc:docMk/>
          <pc:sldMk cId="0" sldId="275"/>
        </pc:sldMkLst>
        <pc:spChg chg="del mod">
          <ac:chgData name="MD. FARUK ABDULLAH AL SOHAN" userId="49b838b6-cc57-4ff1-b78b-f35f84b7c1b1" providerId="ADAL" clId="{69C14B6C-E8A1-4D84-8747-BEBD54F664D0}" dt="2024-06-23T18:15:49.676" v="88" actId="21"/>
          <ac:spMkLst>
            <pc:docMk/>
            <pc:sldMk cId="0" sldId="275"/>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5"/>
            <ac:spMk id="3" creationId="{00000000-0000-0000-0000-000000000000}"/>
          </ac:spMkLst>
        </pc:spChg>
        <pc:spChg chg="mod">
          <ac:chgData name="MD. FARUK ABDULLAH AL SOHAN" userId="49b838b6-cc57-4ff1-b78b-f35f84b7c1b1" providerId="ADAL" clId="{69C14B6C-E8A1-4D84-8747-BEBD54F664D0}" dt="2024-06-23T18:10:35.726" v="22"/>
          <ac:spMkLst>
            <pc:docMk/>
            <pc:sldMk cId="0" sldId="275"/>
            <ac:spMk id="6" creationId="{00000000-0000-0000-0000-000000000000}"/>
          </ac:spMkLst>
        </pc:spChg>
        <pc:grpChg chg="del mod">
          <ac:chgData name="MD. FARUK ABDULLAH AL SOHAN" userId="49b838b6-cc57-4ff1-b78b-f35f84b7c1b1" providerId="ADAL" clId="{69C14B6C-E8A1-4D84-8747-BEBD54F664D0}" dt="2024-06-23T18:15:49.676" v="88" actId="21"/>
          <ac:grpSpMkLst>
            <pc:docMk/>
            <pc:sldMk cId="0" sldId="275"/>
            <ac:grpSpMk id="4" creationId="{00000000-0000-0000-0000-000000000000}"/>
          </ac:grpSpMkLst>
        </pc:grpChg>
        <pc:picChg chg="mod">
          <ac:chgData name="MD. FARUK ABDULLAH AL SOHAN" userId="49b838b6-cc57-4ff1-b78b-f35f84b7c1b1" providerId="ADAL" clId="{69C14B6C-E8A1-4D84-8747-BEBD54F664D0}" dt="2024-06-23T18:10:35.726" v="22"/>
          <ac:picMkLst>
            <pc:docMk/>
            <pc:sldMk cId="0" sldId="275"/>
            <ac:picMk id="5" creationId="{00000000-0000-0000-0000-000000000000}"/>
          </ac:picMkLst>
        </pc:picChg>
        <pc:picChg chg="mod">
          <ac:chgData name="MD. FARUK ABDULLAH AL SOHAN" userId="49b838b6-cc57-4ff1-b78b-f35f84b7c1b1" providerId="ADAL" clId="{69C14B6C-E8A1-4D84-8747-BEBD54F664D0}" dt="2024-06-23T18:10:35.726" v="22"/>
          <ac:picMkLst>
            <pc:docMk/>
            <pc:sldMk cId="0" sldId="275"/>
            <ac:picMk id="7" creationId="{00000000-0000-0000-0000-000000000000}"/>
          </ac:picMkLst>
        </pc:picChg>
      </pc:sldChg>
      <pc:sldChg chg="delSp modSp del mod">
        <pc:chgData name="MD. FARUK ABDULLAH AL SOHAN" userId="49b838b6-cc57-4ff1-b78b-f35f84b7c1b1" providerId="ADAL" clId="{69C14B6C-E8A1-4D84-8747-BEBD54F664D0}" dt="2024-06-23T18:16:29.756" v="99" actId="47"/>
        <pc:sldMkLst>
          <pc:docMk/>
          <pc:sldMk cId="0" sldId="276"/>
        </pc:sldMkLst>
        <pc:spChg chg="del mod">
          <ac:chgData name="MD. FARUK ABDULLAH AL SOHAN" userId="49b838b6-cc57-4ff1-b78b-f35f84b7c1b1" providerId="ADAL" clId="{69C14B6C-E8A1-4D84-8747-BEBD54F664D0}" dt="2024-06-23T18:16:12.976" v="95" actId="21"/>
          <ac:spMkLst>
            <pc:docMk/>
            <pc:sldMk cId="0" sldId="276"/>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6"/>
            <ac:spMk id="3" creationId="{00000000-0000-0000-0000-000000000000}"/>
          </ac:spMkLst>
        </pc:spChg>
        <pc:picChg chg="del mod">
          <ac:chgData name="MD. FARUK ABDULLAH AL SOHAN" userId="49b838b6-cc57-4ff1-b78b-f35f84b7c1b1" providerId="ADAL" clId="{69C14B6C-E8A1-4D84-8747-BEBD54F664D0}" dt="2024-06-23T18:16:12.976" v="95" actId="21"/>
          <ac:picMkLst>
            <pc:docMk/>
            <pc:sldMk cId="0" sldId="276"/>
            <ac:picMk id="4" creationId="{00000000-0000-0000-0000-000000000000}"/>
          </ac:picMkLst>
        </pc:picChg>
      </pc:sldChg>
      <pc:sldChg chg="delSp modSp del mod">
        <pc:chgData name="MD. FARUK ABDULLAH AL SOHAN" userId="49b838b6-cc57-4ff1-b78b-f35f84b7c1b1" providerId="ADAL" clId="{69C14B6C-E8A1-4D84-8747-BEBD54F664D0}" dt="2024-06-23T18:16:53.763" v="103" actId="47"/>
        <pc:sldMkLst>
          <pc:docMk/>
          <pc:sldMk cId="0" sldId="277"/>
        </pc:sldMkLst>
        <pc:spChg chg="mod">
          <ac:chgData name="MD. FARUK ABDULLAH AL SOHAN" userId="49b838b6-cc57-4ff1-b78b-f35f84b7c1b1" providerId="ADAL" clId="{69C14B6C-E8A1-4D84-8747-BEBD54F664D0}" dt="2024-06-23T18:10:35.726" v="22"/>
          <ac:spMkLst>
            <pc:docMk/>
            <pc:sldMk cId="0" sldId="277"/>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7"/>
            <ac:spMk id="3" creationId="{00000000-0000-0000-0000-000000000000}"/>
          </ac:spMkLst>
        </pc:spChg>
        <pc:spChg chg="del mod">
          <ac:chgData name="MD. FARUK ABDULLAH AL SOHAN" userId="49b838b6-cc57-4ff1-b78b-f35f84b7c1b1" providerId="ADAL" clId="{69C14B6C-E8A1-4D84-8747-BEBD54F664D0}" dt="2024-06-23T18:16:23.092" v="97" actId="21"/>
          <ac:spMkLst>
            <pc:docMk/>
            <pc:sldMk cId="0" sldId="277"/>
            <ac:spMk id="4" creationId="{00000000-0000-0000-0000-000000000000}"/>
          </ac:spMkLst>
        </pc:spChg>
        <pc:picChg chg="del mod">
          <ac:chgData name="MD. FARUK ABDULLAH AL SOHAN" userId="49b838b6-cc57-4ff1-b78b-f35f84b7c1b1" providerId="ADAL" clId="{69C14B6C-E8A1-4D84-8747-BEBD54F664D0}" dt="2024-06-23T18:16:23.092" v="97" actId="21"/>
          <ac:picMkLst>
            <pc:docMk/>
            <pc:sldMk cId="0" sldId="277"/>
            <ac:picMk id="5" creationId="{00000000-0000-0000-0000-000000000000}"/>
          </ac:picMkLst>
        </pc:picChg>
        <pc:picChg chg="del mod">
          <ac:chgData name="MD. FARUK ABDULLAH AL SOHAN" userId="49b838b6-cc57-4ff1-b78b-f35f84b7c1b1" providerId="ADAL" clId="{69C14B6C-E8A1-4D84-8747-BEBD54F664D0}" dt="2024-06-23T18:16:37.457" v="100" actId="21"/>
          <ac:picMkLst>
            <pc:docMk/>
            <pc:sldMk cId="0" sldId="277"/>
            <ac:picMk id="6" creationId="{00000000-0000-0000-0000-000000000000}"/>
          </ac:picMkLst>
        </pc:picChg>
      </pc:sldChg>
      <pc:sldChg chg="delSp modSp del mod">
        <pc:chgData name="MD. FARUK ABDULLAH AL SOHAN" userId="49b838b6-cc57-4ff1-b78b-f35f84b7c1b1" providerId="ADAL" clId="{69C14B6C-E8A1-4D84-8747-BEBD54F664D0}" dt="2024-06-23T18:17:09.059" v="108" actId="47"/>
        <pc:sldMkLst>
          <pc:docMk/>
          <pc:sldMk cId="0" sldId="278"/>
        </pc:sldMkLst>
        <pc:spChg chg="mod">
          <ac:chgData name="MD. FARUK ABDULLAH AL SOHAN" userId="49b838b6-cc57-4ff1-b78b-f35f84b7c1b1" providerId="ADAL" clId="{69C14B6C-E8A1-4D84-8747-BEBD54F664D0}" dt="2024-06-23T18:10:35.726" v="22"/>
          <ac:spMkLst>
            <pc:docMk/>
            <pc:sldMk cId="0" sldId="278"/>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8"/>
            <ac:spMk id="3" creationId="{00000000-0000-0000-0000-000000000000}"/>
          </ac:spMkLst>
        </pc:spChg>
        <pc:spChg chg="del mod">
          <ac:chgData name="MD. FARUK ABDULLAH AL SOHAN" userId="49b838b6-cc57-4ff1-b78b-f35f84b7c1b1" providerId="ADAL" clId="{69C14B6C-E8A1-4D84-8747-BEBD54F664D0}" dt="2024-06-23T18:16:57.579" v="104" actId="21"/>
          <ac:spMkLst>
            <pc:docMk/>
            <pc:sldMk cId="0" sldId="278"/>
            <ac:spMk id="4" creationId="{00000000-0000-0000-0000-000000000000}"/>
          </ac:spMkLst>
        </pc:spChg>
        <pc:picChg chg="del mod">
          <ac:chgData name="MD. FARUK ABDULLAH AL SOHAN" userId="49b838b6-cc57-4ff1-b78b-f35f84b7c1b1" providerId="ADAL" clId="{69C14B6C-E8A1-4D84-8747-BEBD54F664D0}" dt="2024-06-23T18:16:57.579" v="104" actId="21"/>
          <ac:picMkLst>
            <pc:docMk/>
            <pc:sldMk cId="0" sldId="278"/>
            <ac:picMk id="5" creationId="{00000000-0000-0000-0000-000000000000}"/>
          </ac:picMkLst>
        </pc:picChg>
      </pc:sldChg>
      <pc:sldChg chg="delSp modSp del mod">
        <pc:chgData name="MD. FARUK ABDULLAH AL SOHAN" userId="49b838b6-cc57-4ff1-b78b-f35f84b7c1b1" providerId="ADAL" clId="{69C14B6C-E8A1-4D84-8747-BEBD54F664D0}" dt="2024-06-23T18:17:10.177" v="109" actId="47"/>
        <pc:sldMkLst>
          <pc:docMk/>
          <pc:sldMk cId="0" sldId="279"/>
        </pc:sldMkLst>
        <pc:spChg chg="mod">
          <ac:chgData name="MD. FARUK ABDULLAH AL SOHAN" userId="49b838b6-cc57-4ff1-b78b-f35f84b7c1b1" providerId="ADAL" clId="{69C14B6C-E8A1-4D84-8747-BEBD54F664D0}" dt="2024-06-23T18:10:35.726" v="22"/>
          <ac:spMkLst>
            <pc:docMk/>
            <pc:sldMk cId="0" sldId="279"/>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79"/>
            <ac:spMk id="3" creationId="{00000000-0000-0000-0000-000000000000}"/>
          </ac:spMkLst>
        </pc:spChg>
        <pc:spChg chg="del mod">
          <ac:chgData name="MD. FARUK ABDULLAH AL SOHAN" userId="49b838b6-cc57-4ff1-b78b-f35f84b7c1b1" providerId="ADAL" clId="{69C14B6C-E8A1-4D84-8747-BEBD54F664D0}" dt="2024-06-23T18:17:04.549" v="106" actId="21"/>
          <ac:spMkLst>
            <pc:docMk/>
            <pc:sldMk cId="0" sldId="279"/>
            <ac:spMk id="4" creationId="{00000000-0000-0000-0000-000000000000}"/>
          </ac:spMkLst>
        </pc:spChg>
        <pc:picChg chg="del mod">
          <ac:chgData name="MD. FARUK ABDULLAH AL SOHAN" userId="49b838b6-cc57-4ff1-b78b-f35f84b7c1b1" providerId="ADAL" clId="{69C14B6C-E8A1-4D84-8747-BEBD54F664D0}" dt="2024-06-23T18:17:04.549" v="106" actId="21"/>
          <ac:picMkLst>
            <pc:docMk/>
            <pc:sldMk cId="0" sldId="279"/>
            <ac:picMk id="5" creationId="{00000000-0000-0000-0000-000000000000}"/>
          </ac:picMkLst>
        </pc:picChg>
      </pc:sldChg>
      <pc:sldChg chg="delSp modSp del mod">
        <pc:chgData name="MD. FARUK ABDULLAH AL SOHAN" userId="49b838b6-cc57-4ff1-b78b-f35f84b7c1b1" providerId="ADAL" clId="{69C14B6C-E8A1-4D84-8747-BEBD54F664D0}" dt="2024-06-23T18:17:19.411" v="112" actId="47"/>
        <pc:sldMkLst>
          <pc:docMk/>
          <pc:sldMk cId="0" sldId="280"/>
        </pc:sldMkLst>
        <pc:spChg chg="del mod">
          <ac:chgData name="MD. FARUK ABDULLAH AL SOHAN" userId="49b838b6-cc57-4ff1-b78b-f35f84b7c1b1" providerId="ADAL" clId="{69C14B6C-E8A1-4D84-8747-BEBD54F664D0}" dt="2024-06-23T18:17:15.604" v="110" actId="21"/>
          <ac:spMkLst>
            <pc:docMk/>
            <pc:sldMk cId="0" sldId="280"/>
            <ac:spMk id="2" creationId="{00000000-0000-0000-0000-000000000000}"/>
          </ac:spMkLst>
        </pc:spChg>
        <pc:spChg chg="mod">
          <ac:chgData name="MD. FARUK ABDULLAH AL SOHAN" userId="49b838b6-cc57-4ff1-b78b-f35f84b7c1b1" providerId="ADAL" clId="{69C14B6C-E8A1-4D84-8747-BEBD54F664D0}" dt="2024-06-23T18:10:35.726" v="22"/>
          <ac:spMkLst>
            <pc:docMk/>
            <pc:sldMk cId="0" sldId="280"/>
            <ac:spMk id="3" creationId="{00000000-0000-0000-0000-000000000000}"/>
          </ac:spMkLst>
        </pc:spChg>
        <pc:picChg chg="del mod">
          <ac:chgData name="MD. FARUK ABDULLAH AL SOHAN" userId="49b838b6-cc57-4ff1-b78b-f35f84b7c1b1" providerId="ADAL" clId="{69C14B6C-E8A1-4D84-8747-BEBD54F664D0}" dt="2024-06-23T18:17:15.604" v="110" actId="21"/>
          <ac:picMkLst>
            <pc:docMk/>
            <pc:sldMk cId="0" sldId="280"/>
            <ac:picMk id="4" creationId="{00000000-0000-0000-0000-000000000000}"/>
          </ac:picMkLst>
        </pc:picChg>
      </pc:sldChg>
      <pc:sldChg chg="new del">
        <pc:chgData name="MD. FARUK ABDULLAH AL SOHAN" userId="49b838b6-cc57-4ff1-b78b-f35f84b7c1b1" providerId="ADAL" clId="{69C14B6C-E8A1-4D84-8747-BEBD54F664D0}" dt="2024-06-23T18:12:33.226" v="37" actId="47"/>
        <pc:sldMkLst>
          <pc:docMk/>
          <pc:sldMk cId="333165683" sldId="281"/>
        </pc:sldMkLst>
      </pc:sldChg>
      <pc:sldChg chg="addSp delSp modSp add mod">
        <pc:chgData name="MD. FARUK ABDULLAH AL SOHAN" userId="49b838b6-cc57-4ff1-b78b-f35f84b7c1b1" providerId="ADAL" clId="{69C14B6C-E8A1-4D84-8747-BEBD54F664D0}" dt="2024-06-23T18:24:55.238" v="234" actId="14100"/>
        <pc:sldMkLst>
          <pc:docMk/>
          <pc:sldMk cId="2131791068" sldId="282"/>
        </pc:sldMkLst>
        <pc:spChg chg="del">
          <ac:chgData name="MD. FARUK ABDULLAH AL SOHAN" userId="49b838b6-cc57-4ff1-b78b-f35f84b7c1b1" providerId="ADAL" clId="{69C14B6C-E8A1-4D84-8747-BEBD54F664D0}" dt="2024-06-23T18:12:38.307" v="38" actId="478"/>
          <ac:spMkLst>
            <pc:docMk/>
            <pc:sldMk cId="2131791068" sldId="282"/>
            <ac:spMk id="4" creationId="{00000000-0000-0000-0000-000000000000}"/>
          </ac:spMkLst>
        </pc:spChg>
        <pc:spChg chg="add mod">
          <ac:chgData name="MD. FARUK ABDULLAH AL SOHAN" userId="49b838b6-cc57-4ff1-b78b-f35f84b7c1b1" providerId="ADAL" clId="{69C14B6C-E8A1-4D84-8747-BEBD54F664D0}" dt="2024-06-23T18:20:55.961" v="174" actId="2711"/>
          <ac:spMkLst>
            <pc:docMk/>
            <pc:sldMk cId="2131791068" sldId="282"/>
            <ac:spMk id="6" creationId="{00000000-0000-0000-0000-000000000000}"/>
          </ac:spMkLst>
        </pc:spChg>
        <pc:picChg chg="add mod">
          <ac:chgData name="MD. FARUK ABDULLAH AL SOHAN" userId="49b838b6-cc57-4ff1-b78b-f35f84b7c1b1" providerId="ADAL" clId="{69C14B6C-E8A1-4D84-8747-BEBD54F664D0}" dt="2024-06-23T18:24:55.238" v="234" actId="14100"/>
          <ac:picMkLst>
            <pc:docMk/>
            <pc:sldMk cId="2131791068" sldId="282"/>
            <ac:picMk id="5" creationId="{00000000-0000-0000-0000-000000000000}"/>
          </ac:picMkLst>
        </pc:picChg>
      </pc:sldChg>
      <pc:sldChg chg="addSp modSp add mod">
        <pc:chgData name="MD. FARUK ABDULLAH AL SOHAN" userId="49b838b6-cc57-4ff1-b78b-f35f84b7c1b1" providerId="ADAL" clId="{69C14B6C-E8A1-4D84-8747-BEBD54F664D0}" dt="2024-06-23T18:13:31.026" v="49" actId="14100"/>
        <pc:sldMkLst>
          <pc:docMk/>
          <pc:sldMk cId="1001658011" sldId="283"/>
        </pc:sldMkLst>
        <pc:picChg chg="add mod">
          <ac:chgData name="MD. FARUK ABDULLAH AL SOHAN" userId="49b838b6-cc57-4ff1-b78b-f35f84b7c1b1" providerId="ADAL" clId="{69C14B6C-E8A1-4D84-8747-BEBD54F664D0}" dt="2024-06-23T18:13:31.026" v="49" actId="14100"/>
          <ac:picMkLst>
            <pc:docMk/>
            <pc:sldMk cId="1001658011" sldId="283"/>
            <ac:picMk id="4" creationId="{00000000-0000-0000-0000-000000000000}"/>
          </ac:picMkLst>
        </pc:picChg>
      </pc:sldChg>
      <pc:sldChg chg="addSp modSp add mod">
        <pc:chgData name="MD. FARUK ABDULLAH AL SOHAN" userId="49b838b6-cc57-4ff1-b78b-f35f84b7c1b1" providerId="ADAL" clId="{69C14B6C-E8A1-4D84-8747-BEBD54F664D0}" dt="2024-06-23T18:22:13.591" v="186" actId="14100"/>
        <pc:sldMkLst>
          <pc:docMk/>
          <pc:sldMk cId="3155984170" sldId="284"/>
        </pc:sldMkLst>
        <pc:picChg chg="add mod">
          <ac:chgData name="MD. FARUK ABDULLAH AL SOHAN" userId="49b838b6-cc57-4ff1-b78b-f35f84b7c1b1" providerId="ADAL" clId="{69C14B6C-E8A1-4D84-8747-BEBD54F664D0}" dt="2024-06-23T18:22:13.591" v="186" actId="14100"/>
          <ac:picMkLst>
            <pc:docMk/>
            <pc:sldMk cId="3155984170" sldId="284"/>
            <ac:picMk id="4" creationId="{00000000-0000-0000-0000-000000000000}"/>
          </ac:picMkLst>
        </pc:picChg>
      </pc:sldChg>
      <pc:sldChg chg="addSp modSp add mod">
        <pc:chgData name="MD. FARUK ABDULLAH AL SOHAN" userId="49b838b6-cc57-4ff1-b78b-f35f84b7c1b1" providerId="ADAL" clId="{69C14B6C-E8A1-4D84-8747-BEBD54F664D0}" dt="2024-06-23T18:21:56.047" v="182" actId="14100"/>
        <pc:sldMkLst>
          <pc:docMk/>
          <pc:sldMk cId="2832723851" sldId="285"/>
        </pc:sldMkLst>
        <pc:spChg chg="add mod">
          <ac:chgData name="MD. FARUK ABDULLAH AL SOHAN" userId="49b838b6-cc57-4ff1-b78b-f35f84b7c1b1" providerId="ADAL" clId="{69C14B6C-E8A1-4D84-8747-BEBD54F664D0}" dt="2024-06-23T18:21:49.526" v="179" actId="1076"/>
          <ac:spMkLst>
            <pc:docMk/>
            <pc:sldMk cId="2832723851" sldId="285"/>
            <ac:spMk id="5" creationId="{00000000-0000-0000-0000-000000000000}"/>
          </ac:spMkLst>
        </pc:spChg>
        <pc:picChg chg="add mod">
          <ac:chgData name="MD. FARUK ABDULLAH AL SOHAN" userId="49b838b6-cc57-4ff1-b78b-f35f84b7c1b1" providerId="ADAL" clId="{69C14B6C-E8A1-4D84-8747-BEBD54F664D0}" dt="2024-06-23T18:21:56.047" v="182" actId="14100"/>
          <ac:picMkLst>
            <pc:docMk/>
            <pc:sldMk cId="2832723851" sldId="285"/>
            <ac:picMk id="4" creationId="{00000000-0000-0000-0000-000000000000}"/>
          </ac:picMkLst>
        </pc:picChg>
      </pc:sldChg>
      <pc:sldChg chg="addSp modSp add mod">
        <pc:chgData name="MD. FARUK ABDULLAH AL SOHAN" userId="49b838b6-cc57-4ff1-b78b-f35f84b7c1b1" providerId="ADAL" clId="{69C14B6C-E8A1-4D84-8747-BEBD54F664D0}" dt="2024-06-23T18:22:02.701" v="184" actId="14100"/>
        <pc:sldMkLst>
          <pc:docMk/>
          <pc:sldMk cId="1499494207" sldId="286"/>
        </pc:sldMkLst>
        <pc:picChg chg="add mod">
          <ac:chgData name="MD. FARUK ABDULLAH AL SOHAN" userId="49b838b6-cc57-4ff1-b78b-f35f84b7c1b1" providerId="ADAL" clId="{69C14B6C-E8A1-4D84-8747-BEBD54F664D0}" dt="2024-06-23T18:22:02.701" v="184" actId="14100"/>
          <ac:picMkLst>
            <pc:docMk/>
            <pc:sldMk cId="1499494207" sldId="286"/>
            <ac:picMk id="4" creationId="{00000000-0000-0000-0000-000000000000}"/>
          </ac:picMkLst>
        </pc:picChg>
      </pc:sldChg>
      <pc:sldChg chg="addSp modSp add mod">
        <pc:chgData name="MD. FARUK ABDULLAH AL SOHAN" userId="49b838b6-cc57-4ff1-b78b-f35f84b7c1b1" providerId="ADAL" clId="{69C14B6C-E8A1-4D84-8747-BEBD54F664D0}" dt="2024-06-23T18:22:20.639" v="189" actId="14100"/>
        <pc:sldMkLst>
          <pc:docMk/>
          <pc:sldMk cId="3569906676" sldId="287"/>
        </pc:sldMkLst>
        <pc:picChg chg="add mod">
          <ac:chgData name="MD. FARUK ABDULLAH AL SOHAN" userId="49b838b6-cc57-4ff1-b78b-f35f84b7c1b1" providerId="ADAL" clId="{69C14B6C-E8A1-4D84-8747-BEBD54F664D0}" dt="2024-06-23T18:22:20.639" v="189" actId="14100"/>
          <ac:picMkLst>
            <pc:docMk/>
            <pc:sldMk cId="3569906676" sldId="287"/>
            <ac:picMk id="4" creationId="{00000000-0000-0000-0000-000000000000}"/>
          </ac:picMkLst>
        </pc:picChg>
      </pc:sldChg>
      <pc:sldChg chg="addSp modSp add mod">
        <pc:chgData name="MD. FARUK ABDULLAH AL SOHAN" userId="49b838b6-cc57-4ff1-b78b-f35f84b7c1b1" providerId="ADAL" clId="{69C14B6C-E8A1-4D84-8747-BEBD54F664D0}" dt="2024-06-23T18:22:28.552" v="192" actId="1076"/>
        <pc:sldMkLst>
          <pc:docMk/>
          <pc:sldMk cId="1535519005" sldId="288"/>
        </pc:sldMkLst>
        <pc:picChg chg="add mod">
          <ac:chgData name="MD. FARUK ABDULLAH AL SOHAN" userId="49b838b6-cc57-4ff1-b78b-f35f84b7c1b1" providerId="ADAL" clId="{69C14B6C-E8A1-4D84-8747-BEBD54F664D0}" dt="2024-06-23T18:22:28.552" v="192" actId="1076"/>
          <ac:picMkLst>
            <pc:docMk/>
            <pc:sldMk cId="1535519005" sldId="288"/>
            <ac:picMk id="4" creationId="{00000000-0000-0000-0000-000000000000}"/>
          </ac:picMkLst>
        </pc:picChg>
      </pc:sldChg>
      <pc:sldChg chg="addSp modSp add mod">
        <pc:chgData name="MD. FARUK ABDULLAH AL SOHAN" userId="49b838b6-cc57-4ff1-b78b-f35f84b7c1b1" providerId="ADAL" clId="{69C14B6C-E8A1-4D84-8747-BEBD54F664D0}" dt="2024-06-23T18:23:39.289" v="212" actId="14100"/>
        <pc:sldMkLst>
          <pc:docMk/>
          <pc:sldMk cId="18782505" sldId="289"/>
        </pc:sldMkLst>
        <pc:spChg chg="add mod">
          <ac:chgData name="MD. FARUK ABDULLAH AL SOHAN" userId="49b838b6-cc57-4ff1-b78b-f35f84b7c1b1" providerId="ADAL" clId="{69C14B6C-E8A1-4D84-8747-BEBD54F664D0}" dt="2024-06-23T18:23:31.765" v="209" actId="14100"/>
          <ac:spMkLst>
            <pc:docMk/>
            <pc:sldMk cId="18782505" sldId="289"/>
            <ac:spMk id="4" creationId="{00000000-0000-0000-0000-000000000000}"/>
          </ac:spMkLst>
        </pc:spChg>
        <pc:picChg chg="add mod">
          <ac:chgData name="MD. FARUK ABDULLAH AL SOHAN" userId="49b838b6-cc57-4ff1-b78b-f35f84b7c1b1" providerId="ADAL" clId="{69C14B6C-E8A1-4D84-8747-BEBD54F664D0}" dt="2024-06-23T18:23:39.289" v="212" actId="14100"/>
          <ac:picMkLst>
            <pc:docMk/>
            <pc:sldMk cId="18782505" sldId="289"/>
            <ac:picMk id="5" creationId="{00000000-0000-0000-0000-000000000000}"/>
          </ac:picMkLst>
        </pc:picChg>
      </pc:sldChg>
      <pc:sldChg chg="addSp modSp add mod">
        <pc:chgData name="MD. FARUK ABDULLAH AL SOHAN" userId="49b838b6-cc57-4ff1-b78b-f35f84b7c1b1" providerId="ADAL" clId="{69C14B6C-E8A1-4D84-8747-BEBD54F664D0}" dt="2024-06-23T18:23:24.077" v="208" actId="14100"/>
        <pc:sldMkLst>
          <pc:docMk/>
          <pc:sldMk cId="3262249595" sldId="290"/>
        </pc:sldMkLst>
        <pc:spChg chg="add mod">
          <ac:chgData name="MD. FARUK ABDULLAH AL SOHAN" userId="49b838b6-cc57-4ff1-b78b-f35f84b7c1b1" providerId="ADAL" clId="{69C14B6C-E8A1-4D84-8747-BEBD54F664D0}" dt="2024-06-23T18:23:17.636" v="206" actId="1076"/>
          <ac:spMkLst>
            <pc:docMk/>
            <pc:sldMk cId="3262249595" sldId="290"/>
            <ac:spMk id="4" creationId="{00000000-0000-0000-0000-000000000000}"/>
          </ac:spMkLst>
        </pc:spChg>
        <pc:spChg chg="mod">
          <ac:chgData name="MD. FARUK ABDULLAH AL SOHAN" userId="49b838b6-cc57-4ff1-b78b-f35f84b7c1b1" providerId="ADAL" clId="{69C14B6C-E8A1-4D84-8747-BEBD54F664D0}" dt="2024-06-23T18:15:51.904" v="89"/>
          <ac:spMkLst>
            <pc:docMk/>
            <pc:sldMk cId="3262249595" sldId="290"/>
            <ac:spMk id="7" creationId="{00000000-0000-0000-0000-000000000000}"/>
          </ac:spMkLst>
        </pc:spChg>
        <pc:grpChg chg="add mod">
          <ac:chgData name="MD. FARUK ABDULLAH AL SOHAN" userId="49b838b6-cc57-4ff1-b78b-f35f84b7c1b1" providerId="ADAL" clId="{69C14B6C-E8A1-4D84-8747-BEBD54F664D0}" dt="2024-06-23T18:23:24.077" v="208" actId="14100"/>
          <ac:grpSpMkLst>
            <pc:docMk/>
            <pc:sldMk cId="3262249595" sldId="290"/>
            <ac:grpSpMk id="5" creationId="{00000000-0000-0000-0000-000000000000}"/>
          </ac:grpSpMkLst>
        </pc:grpChg>
        <pc:picChg chg="mod">
          <ac:chgData name="MD. FARUK ABDULLAH AL SOHAN" userId="49b838b6-cc57-4ff1-b78b-f35f84b7c1b1" providerId="ADAL" clId="{69C14B6C-E8A1-4D84-8747-BEBD54F664D0}" dt="2024-06-23T18:15:51.904" v="89"/>
          <ac:picMkLst>
            <pc:docMk/>
            <pc:sldMk cId="3262249595" sldId="290"/>
            <ac:picMk id="6" creationId="{00000000-0000-0000-0000-000000000000}"/>
          </ac:picMkLst>
        </pc:picChg>
        <pc:picChg chg="mod">
          <ac:chgData name="MD. FARUK ABDULLAH AL SOHAN" userId="49b838b6-cc57-4ff1-b78b-f35f84b7c1b1" providerId="ADAL" clId="{69C14B6C-E8A1-4D84-8747-BEBD54F664D0}" dt="2024-06-23T18:15:51.904" v="89"/>
          <ac:picMkLst>
            <pc:docMk/>
            <pc:sldMk cId="3262249595" sldId="290"/>
            <ac:picMk id="8" creationId="{00000000-0000-0000-0000-000000000000}"/>
          </ac:picMkLst>
        </pc:picChg>
      </pc:sldChg>
      <pc:sldChg chg="addSp modSp add mod">
        <pc:chgData name="MD. FARUK ABDULLAH AL SOHAN" userId="49b838b6-cc57-4ff1-b78b-f35f84b7c1b1" providerId="ADAL" clId="{69C14B6C-E8A1-4D84-8747-BEBD54F664D0}" dt="2024-06-23T18:23:12.718" v="205" actId="14100"/>
        <pc:sldMkLst>
          <pc:docMk/>
          <pc:sldMk cId="3243314353" sldId="291"/>
        </pc:sldMkLst>
        <pc:spChg chg="add mod">
          <ac:chgData name="MD. FARUK ABDULLAH AL SOHAN" userId="49b838b6-cc57-4ff1-b78b-f35f84b7c1b1" providerId="ADAL" clId="{69C14B6C-E8A1-4D84-8747-BEBD54F664D0}" dt="2024-06-23T18:23:09.548" v="203" actId="1076"/>
          <ac:spMkLst>
            <pc:docMk/>
            <pc:sldMk cId="3243314353" sldId="291"/>
            <ac:spMk id="4" creationId="{00000000-0000-0000-0000-000000000000}"/>
          </ac:spMkLst>
        </pc:spChg>
        <pc:picChg chg="add mod">
          <ac:chgData name="MD. FARUK ABDULLAH AL SOHAN" userId="49b838b6-cc57-4ff1-b78b-f35f84b7c1b1" providerId="ADAL" clId="{69C14B6C-E8A1-4D84-8747-BEBD54F664D0}" dt="2024-06-23T18:23:12.718" v="205" actId="14100"/>
          <ac:picMkLst>
            <pc:docMk/>
            <pc:sldMk cId="3243314353" sldId="291"/>
            <ac:picMk id="5" creationId="{00000000-0000-0000-0000-000000000000}"/>
          </ac:picMkLst>
        </pc:picChg>
      </pc:sldChg>
      <pc:sldChg chg="addSp modSp add mod">
        <pc:chgData name="MD. FARUK ABDULLAH AL SOHAN" userId="49b838b6-cc57-4ff1-b78b-f35f84b7c1b1" providerId="ADAL" clId="{69C14B6C-E8A1-4D84-8747-BEBD54F664D0}" dt="2024-06-23T18:23:02.525" v="202" actId="14100"/>
        <pc:sldMkLst>
          <pc:docMk/>
          <pc:sldMk cId="4473451" sldId="292"/>
        </pc:sldMkLst>
        <pc:spChg chg="add mod">
          <ac:chgData name="MD. FARUK ABDULLAH AL SOHAN" userId="49b838b6-cc57-4ff1-b78b-f35f84b7c1b1" providerId="ADAL" clId="{69C14B6C-E8A1-4D84-8747-BEBD54F664D0}" dt="2024-06-23T18:23:00.485" v="201" actId="1076"/>
          <ac:spMkLst>
            <pc:docMk/>
            <pc:sldMk cId="4473451" sldId="292"/>
            <ac:spMk id="4" creationId="{00000000-0000-0000-0000-000000000000}"/>
          </ac:spMkLst>
        </pc:spChg>
        <pc:picChg chg="add mod">
          <ac:chgData name="MD. FARUK ABDULLAH AL SOHAN" userId="49b838b6-cc57-4ff1-b78b-f35f84b7c1b1" providerId="ADAL" clId="{69C14B6C-E8A1-4D84-8747-BEBD54F664D0}" dt="2024-06-23T18:23:02.525" v="202" actId="14100"/>
          <ac:picMkLst>
            <pc:docMk/>
            <pc:sldMk cId="4473451" sldId="292"/>
            <ac:picMk id="5" creationId="{00000000-0000-0000-0000-000000000000}"/>
          </ac:picMkLst>
        </pc:picChg>
      </pc:sldChg>
      <pc:sldChg chg="addSp modSp add mod">
        <pc:chgData name="MD. FARUK ABDULLAH AL SOHAN" userId="49b838b6-cc57-4ff1-b78b-f35f84b7c1b1" providerId="ADAL" clId="{69C14B6C-E8A1-4D84-8747-BEBD54F664D0}" dt="2024-06-23T18:22:53.324" v="199" actId="14100"/>
        <pc:sldMkLst>
          <pc:docMk/>
          <pc:sldMk cId="3264824857" sldId="293"/>
        </pc:sldMkLst>
        <pc:picChg chg="add mod">
          <ac:chgData name="MD. FARUK ABDULLAH AL SOHAN" userId="49b838b6-cc57-4ff1-b78b-f35f84b7c1b1" providerId="ADAL" clId="{69C14B6C-E8A1-4D84-8747-BEBD54F664D0}" dt="2024-06-23T18:22:53.324" v="199" actId="14100"/>
          <ac:picMkLst>
            <pc:docMk/>
            <pc:sldMk cId="3264824857" sldId="293"/>
            <ac:picMk id="4" creationId="{00000000-0000-0000-0000-000000000000}"/>
          </ac:picMkLst>
        </pc:picChg>
      </pc:sldChg>
      <pc:sldChg chg="addSp modSp add mod">
        <pc:chgData name="MD. FARUK ABDULLAH AL SOHAN" userId="49b838b6-cc57-4ff1-b78b-f35f84b7c1b1" providerId="ADAL" clId="{69C14B6C-E8A1-4D84-8747-BEBD54F664D0}" dt="2024-06-23T18:22:44.375" v="195" actId="14100"/>
        <pc:sldMkLst>
          <pc:docMk/>
          <pc:sldMk cId="3604859220" sldId="294"/>
        </pc:sldMkLst>
        <pc:spChg chg="add mod">
          <ac:chgData name="MD. FARUK ABDULLAH AL SOHAN" userId="49b838b6-cc57-4ff1-b78b-f35f84b7c1b1" providerId="ADAL" clId="{69C14B6C-E8A1-4D84-8747-BEBD54F664D0}" dt="2024-06-23T18:22:38.379" v="194" actId="1076"/>
          <ac:spMkLst>
            <pc:docMk/>
            <pc:sldMk cId="3604859220" sldId="294"/>
            <ac:spMk id="5" creationId="{00000000-0000-0000-0000-000000000000}"/>
          </ac:spMkLst>
        </pc:spChg>
        <pc:picChg chg="add mod">
          <ac:chgData name="MD. FARUK ABDULLAH AL SOHAN" userId="49b838b6-cc57-4ff1-b78b-f35f84b7c1b1" providerId="ADAL" clId="{69C14B6C-E8A1-4D84-8747-BEBD54F664D0}" dt="2024-06-23T18:22:44.375" v="195" actId="14100"/>
          <ac:picMkLst>
            <pc:docMk/>
            <pc:sldMk cId="3604859220" sldId="294"/>
            <ac:picMk id="4" creationId="{00000000-0000-0000-0000-000000000000}"/>
          </ac:picMkLst>
        </pc:picChg>
      </pc:sldChg>
      <pc:sldChg chg="addSp modSp add mod">
        <pc:chgData name="MD. FARUK ABDULLAH AL SOHAN" userId="49b838b6-cc57-4ff1-b78b-f35f84b7c1b1" providerId="ADAL" clId="{69C14B6C-E8A1-4D84-8747-BEBD54F664D0}" dt="2024-06-23T18:24:46.929" v="233" actId="1076"/>
        <pc:sldMkLst>
          <pc:docMk/>
          <pc:sldMk cId="3510932067" sldId="295"/>
        </pc:sldMkLst>
        <pc:spChg chg="add mod">
          <ac:chgData name="MD. FARUK ABDULLAH AL SOHAN" userId="49b838b6-cc57-4ff1-b78b-f35f84b7c1b1" providerId="ADAL" clId="{69C14B6C-E8A1-4D84-8747-BEBD54F664D0}" dt="2024-06-23T18:24:41.835" v="232" actId="2711"/>
          <ac:spMkLst>
            <pc:docMk/>
            <pc:sldMk cId="3510932067" sldId="295"/>
            <ac:spMk id="4" creationId="{00000000-0000-0000-0000-000000000000}"/>
          </ac:spMkLst>
        </pc:spChg>
        <pc:picChg chg="add mod">
          <ac:chgData name="MD. FARUK ABDULLAH AL SOHAN" userId="49b838b6-cc57-4ff1-b78b-f35f84b7c1b1" providerId="ADAL" clId="{69C14B6C-E8A1-4D84-8747-BEBD54F664D0}" dt="2024-06-23T18:24:46.929" v="233" actId="1076"/>
          <ac:picMkLst>
            <pc:docMk/>
            <pc:sldMk cId="3510932067" sldId="295"/>
            <ac:picMk id="5" creationId="{00000000-0000-0000-0000-000000000000}"/>
          </ac:picMkLst>
        </pc:picChg>
      </pc:sldChg>
      <pc:sldChg chg="addSp modSp add mod">
        <pc:chgData name="MD. FARUK ABDULLAH AL SOHAN" userId="49b838b6-cc57-4ff1-b78b-f35f84b7c1b1" providerId="ADAL" clId="{69C14B6C-E8A1-4D84-8747-BEBD54F664D0}" dt="2024-06-23T18:24:08.690" v="220" actId="14100"/>
        <pc:sldMkLst>
          <pc:docMk/>
          <pc:sldMk cId="2678341868" sldId="296"/>
        </pc:sldMkLst>
        <pc:spChg chg="add mod">
          <ac:chgData name="MD. FARUK ABDULLAH AL SOHAN" userId="49b838b6-cc57-4ff1-b78b-f35f84b7c1b1" providerId="ADAL" clId="{69C14B6C-E8A1-4D84-8747-BEBD54F664D0}" dt="2024-06-23T18:24:04.786" v="218" actId="1076"/>
          <ac:spMkLst>
            <pc:docMk/>
            <pc:sldMk cId="2678341868" sldId="296"/>
            <ac:spMk id="4" creationId="{00000000-0000-0000-0000-000000000000}"/>
          </ac:spMkLst>
        </pc:spChg>
        <pc:picChg chg="add mod">
          <ac:chgData name="MD. FARUK ABDULLAH AL SOHAN" userId="49b838b6-cc57-4ff1-b78b-f35f84b7c1b1" providerId="ADAL" clId="{69C14B6C-E8A1-4D84-8747-BEBD54F664D0}" dt="2024-06-23T18:24:08.690" v="220" actId="14100"/>
          <ac:picMkLst>
            <pc:docMk/>
            <pc:sldMk cId="2678341868" sldId="296"/>
            <ac:picMk id="5" creationId="{00000000-0000-0000-0000-000000000000}"/>
          </ac:picMkLst>
        </pc:picChg>
      </pc:sldChg>
      <pc:sldChg chg="addSp modSp add mod">
        <pc:chgData name="MD. FARUK ABDULLAH AL SOHAN" userId="49b838b6-cc57-4ff1-b78b-f35f84b7c1b1" providerId="ADAL" clId="{69C14B6C-E8A1-4D84-8747-BEBD54F664D0}" dt="2024-06-23T18:23:59.430" v="217" actId="14100"/>
        <pc:sldMkLst>
          <pc:docMk/>
          <pc:sldMk cId="1900399449" sldId="297"/>
        </pc:sldMkLst>
        <pc:spChg chg="add mod">
          <ac:chgData name="MD. FARUK ABDULLAH AL SOHAN" userId="49b838b6-cc57-4ff1-b78b-f35f84b7c1b1" providerId="ADAL" clId="{69C14B6C-E8A1-4D84-8747-BEBD54F664D0}" dt="2024-06-23T18:23:54.518" v="214" actId="1076"/>
          <ac:spMkLst>
            <pc:docMk/>
            <pc:sldMk cId="1900399449" sldId="297"/>
            <ac:spMk id="4" creationId="{00000000-0000-0000-0000-000000000000}"/>
          </ac:spMkLst>
        </pc:spChg>
        <pc:picChg chg="add mod">
          <ac:chgData name="MD. FARUK ABDULLAH AL SOHAN" userId="49b838b6-cc57-4ff1-b78b-f35f84b7c1b1" providerId="ADAL" clId="{69C14B6C-E8A1-4D84-8747-BEBD54F664D0}" dt="2024-06-23T18:23:59.430" v="217" actId="14100"/>
          <ac:picMkLst>
            <pc:docMk/>
            <pc:sldMk cId="1900399449" sldId="297"/>
            <ac:picMk id="5" creationId="{00000000-0000-0000-0000-000000000000}"/>
          </ac:picMkLst>
        </pc:picChg>
      </pc:sldChg>
      <pc:sldChg chg="addSp modSp add mod">
        <pc:chgData name="MD. FARUK ABDULLAH AL SOHAN" userId="49b838b6-cc57-4ff1-b78b-f35f84b7c1b1" providerId="ADAL" clId="{69C14B6C-E8A1-4D84-8747-BEBD54F664D0}" dt="2024-06-23T18:23:46.695" v="213" actId="1076"/>
        <pc:sldMkLst>
          <pc:docMk/>
          <pc:sldMk cId="3468715429" sldId="298"/>
        </pc:sldMkLst>
        <pc:spChg chg="add mod">
          <ac:chgData name="MD. FARUK ABDULLAH AL SOHAN" userId="49b838b6-cc57-4ff1-b78b-f35f84b7c1b1" providerId="ADAL" clId="{69C14B6C-E8A1-4D84-8747-BEBD54F664D0}" dt="2024-06-23T18:16:26.048" v="98"/>
          <ac:spMkLst>
            <pc:docMk/>
            <pc:sldMk cId="3468715429" sldId="298"/>
            <ac:spMk id="4" creationId="{00000000-0000-0000-0000-000000000000}"/>
          </ac:spMkLst>
        </pc:spChg>
        <pc:picChg chg="add mod">
          <ac:chgData name="MD. FARUK ABDULLAH AL SOHAN" userId="49b838b6-cc57-4ff1-b78b-f35f84b7c1b1" providerId="ADAL" clId="{69C14B6C-E8A1-4D84-8747-BEBD54F664D0}" dt="2024-06-23T18:16:26.048" v="98"/>
          <ac:picMkLst>
            <pc:docMk/>
            <pc:sldMk cId="3468715429" sldId="298"/>
            <ac:picMk id="5" creationId="{00000000-0000-0000-0000-000000000000}"/>
          </ac:picMkLst>
        </pc:picChg>
        <pc:picChg chg="add mod">
          <ac:chgData name="MD. FARUK ABDULLAH AL SOHAN" userId="49b838b6-cc57-4ff1-b78b-f35f84b7c1b1" providerId="ADAL" clId="{69C14B6C-E8A1-4D84-8747-BEBD54F664D0}" dt="2024-06-23T18:23:46.695" v="213" actId="1076"/>
          <ac:picMkLst>
            <pc:docMk/>
            <pc:sldMk cId="3468715429" sldId="298"/>
            <ac:picMk id="6" creationId="{00000000-0000-0000-0000-000000000000}"/>
          </ac:picMkLst>
        </pc:picChg>
      </pc:sldChg>
      <pc:sldChg chg="modSp add del mod">
        <pc:chgData name="MD. FARUK ABDULLAH AL SOHAN" userId="49b838b6-cc57-4ff1-b78b-f35f84b7c1b1" providerId="ADAL" clId="{69C14B6C-E8A1-4D84-8747-BEBD54F664D0}" dt="2024-06-23T18:19:38.521" v="161"/>
        <pc:sldMkLst>
          <pc:docMk/>
          <pc:sldMk cId="1364228296" sldId="299"/>
        </pc:sldMkLst>
        <pc:spChg chg="mod">
          <ac:chgData name="MD. FARUK ABDULLAH AL SOHAN" userId="49b838b6-cc57-4ff1-b78b-f35f84b7c1b1" providerId="ADAL" clId="{69C14B6C-E8A1-4D84-8747-BEBD54F664D0}" dt="2024-06-23T18:18:40.289" v="155" actId="20577"/>
          <ac:spMkLst>
            <pc:docMk/>
            <pc:sldMk cId="1364228296" sldId="299"/>
            <ac:spMk id="2" creationId="{00000000-0000-0000-0000-000000000000}"/>
          </ac:spMkLst>
        </pc:spChg>
        <pc:spChg chg="mod">
          <ac:chgData name="MD. FARUK ABDULLAH AL SOHAN" userId="49b838b6-cc57-4ff1-b78b-f35f84b7c1b1" providerId="ADAL" clId="{69C14B6C-E8A1-4D84-8747-BEBD54F664D0}" dt="2024-06-23T18:18:51.581" v="157" actId="207"/>
          <ac:spMkLst>
            <pc:docMk/>
            <pc:sldMk cId="1364228296" sldId="299"/>
            <ac:spMk id="3" creationId="{00000000-0000-0000-0000-000000000000}"/>
          </ac:spMkLst>
        </pc:spChg>
        <pc:spChg chg="mod">
          <ac:chgData name="MD. FARUK ABDULLAH AL SOHAN" userId="49b838b6-cc57-4ff1-b78b-f35f84b7c1b1" providerId="ADAL" clId="{69C14B6C-E8A1-4D84-8747-BEBD54F664D0}" dt="2024-06-23T18:18:55.640" v="158" actId="1076"/>
          <ac:spMkLst>
            <pc:docMk/>
            <pc:sldMk cId="1364228296" sldId="299"/>
            <ac:spMk id="8" creationId="{FF0F860A-68ED-3A45-9B2E-50E8CE1BC6B7}"/>
          </ac:spMkLst>
        </pc:spChg>
        <pc:graphicFrameChg chg="mod modGraphic">
          <ac:chgData name="MD. FARUK ABDULLAH AL SOHAN" userId="49b838b6-cc57-4ff1-b78b-f35f84b7c1b1" providerId="ADAL" clId="{69C14B6C-E8A1-4D84-8747-BEBD54F664D0}" dt="2024-06-23T18:19:38.521" v="161"/>
          <ac:graphicFrameMkLst>
            <pc:docMk/>
            <pc:sldMk cId="1364228296" sldId="299"/>
            <ac:graphicFrameMk id="7" creationId="{29FF08AD-7519-4C4A-8E0D-640DF5BB5E58}"/>
          </ac:graphicFrameMkLst>
        </pc:graphicFrameChg>
      </pc:sldChg>
      <pc:sldMasterChg chg="modSp modSldLayout">
        <pc:chgData name="MD. FARUK ABDULLAH AL SOHAN" userId="49b838b6-cc57-4ff1-b78b-f35f84b7c1b1" providerId="ADAL" clId="{69C14B6C-E8A1-4D84-8747-BEBD54F664D0}" dt="2024-06-23T18:08:38.310" v="17"/>
        <pc:sldMasterMkLst>
          <pc:docMk/>
          <pc:sldMasterMk cId="0" sldId="2147483648"/>
        </pc:sldMasterMkLst>
        <pc:spChg chg="mod">
          <ac:chgData name="MD. FARUK ABDULLAH AL SOHAN" userId="49b838b6-cc57-4ff1-b78b-f35f84b7c1b1" providerId="ADAL" clId="{69C14B6C-E8A1-4D84-8747-BEBD54F664D0}" dt="2024-06-23T18:08:38.310" v="17"/>
          <ac:spMkLst>
            <pc:docMk/>
            <pc:sldMasterMk cId="0" sldId="2147483648"/>
            <ac:spMk id="2"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ac:spMk id="3"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ac:spMk id="4"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ac:spMk id="5"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ac:spMk id="6" creationId="{00000000-0000-0000-0000-000000000000}"/>
          </ac:spMkLst>
        </pc:spChg>
        <pc:picChg chg="mod">
          <ac:chgData name="MD. FARUK ABDULLAH AL SOHAN" userId="49b838b6-cc57-4ff1-b78b-f35f84b7c1b1" providerId="ADAL" clId="{69C14B6C-E8A1-4D84-8747-BEBD54F664D0}" dt="2024-06-23T18:08:38.310" v="17"/>
          <ac:picMkLst>
            <pc:docMk/>
            <pc:sldMasterMk cId="0" sldId="2147483648"/>
            <ac:picMk id="16" creationId="{00000000-0000-0000-0000-000000000000}"/>
          </ac:picMkLst>
        </pc:picChg>
        <pc:sldLayoutChg chg="modSp">
          <pc:chgData name="MD. FARUK ABDULLAH AL SOHAN" userId="49b838b6-cc57-4ff1-b78b-f35f84b7c1b1" providerId="ADAL" clId="{69C14B6C-E8A1-4D84-8747-BEBD54F664D0}" dt="2024-06-23T18:08:38.310" v="17"/>
          <pc:sldLayoutMkLst>
            <pc:docMk/>
            <pc:sldMasterMk cId="0" sldId="2147483648"/>
            <pc:sldLayoutMk cId="0" sldId="2147483661"/>
          </pc:sldLayoutMkLst>
          <pc:spChg chg="mod">
            <ac:chgData name="MD. FARUK ABDULLAH AL SOHAN" userId="49b838b6-cc57-4ff1-b78b-f35f84b7c1b1" providerId="ADAL" clId="{69C14B6C-E8A1-4D84-8747-BEBD54F664D0}" dt="2024-06-23T18:08:38.310" v="17"/>
            <ac:spMkLst>
              <pc:docMk/>
              <pc:sldMasterMk cId="0" sldId="2147483648"/>
              <pc:sldLayoutMk cId="0" sldId="2147483661"/>
              <ac:spMk id="2"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pc:sldLayoutMk cId="0" sldId="2147483661"/>
              <ac:spMk id="3" creationId="{00000000-0000-0000-0000-000000000000}"/>
            </ac:spMkLst>
          </pc:spChg>
        </pc:sldLayoutChg>
        <pc:sldLayoutChg chg="modSp">
          <pc:chgData name="MD. FARUK ABDULLAH AL SOHAN" userId="49b838b6-cc57-4ff1-b78b-f35f84b7c1b1" providerId="ADAL" clId="{69C14B6C-E8A1-4D84-8747-BEBD54F664D0}" dt="2024-06-23T18:08:38.310" v="17"/>
          <pc:sldLayoutMkLst>
            <pc:docMk/>
            <pc:sldMasterMk cId="0" sldId="2147483648"/>
            <pc:sldLayoutMk cId="0" sldId="2147483662"/>
          </pc:sldLayoutMkLst>
          <pc:spChg chg="mod">
            <ac:chgData name="MD. FARUK ABDULLAH AL SOHAN" userId="49b838b6-cc57-4ff1-b78b-f35f84b7c1b1" providerId="ADAL" clId="{69C14B6C-E8A1-4D84-8747-BEBD54F664D0}" dt="2024-06-23T18:08:38.310" v="17"/>
            <ac:spMkLst>
              <pc:docMk/>
              <pc:sldMasterMk cId="0" sldId="2147483648"/>
              <pc:sldLayoutMk cId="0" sldId="2147483662"/>
              <ac:spMk id="2" creationId="{00000000-0000-0000-0000-000000000000}"/>
            </ac:spMkLst>
          </pc:spChg>
        </pc:sldLayoutChg>
        <pc:sldLayoutChg chg="modSp">
          <pc:chgData name="MD. FARUK ABDULLAH AL SOHAN" userId="49b838b6-cc57-4ff1-b78b-f35f84b7c1b1" providerId="ADAL" clId="{69C14B6C-E8A1-4D84-8747-BEBD54F664D0}" dt="2024-06-23T18:08:38.310" v="17"/>
          <pc:sldLayoutMkLst>
            <pc:docMk/>
            <pc:sldMasterMk cId="0" sldId="2147483648"/>
            <pc:sldLayoutMk cId="0" sldId="2147483663"/>
          </pc:sldLayoutMkLst>
          <pc:spChg chg="mod">
            <ac:chgData name="MD. FARUK ABDULLAH AL SOHAN" userId="49b838b6-cc57-4ff1-b78b-f35f84b7c1b1" providerId="ADAL" clId="{69C14B6C-E8A1-4D84-8747-BEBD54F664D0}" dt="2024-06-23T18:08:38.310" v="17"/>
            <ac:spMkLst>
              <pc:docMk/>
              <pc:sldMasterMk cId="0" sldId="2147483648"/>
              <pc:sldLayoutMk cId="0" sldId="2147483663"/>
              <ac:spMk id="2"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pc:sldLayoutMk cId="0" sldId="2147483663"/>
              <ac:spMk id="3" creationId="{00000000-0000-0000-0000-000000000000}"/>
            </ac:spMkLst>
          </pc:spChg>
          <pc:spChg chg="mod">
            <ac:chgData name="MD. FARUK ABDULLAH AL SOHAN" userId="49b838b6-cc57-4ff1-b78b-f35f84b7c1b1" providerId="ADAL" clId="{69C14B6C-E8A1-4D84-8747-BEBD54F664D0}" dt="2024-06-23T18:08:38.310" v="17"/>
            <ac:spMkLst>
              <pc:docMk/>
              <pc:sldMasterMk cId="0" sldId="2147483648"/>
              <pc:sldLayoutMk cId="0" sldId="2147483663"/>
              <ac:spMk id="4" creationId="{00000000-0000-0000-0000-000000000000}"/>
            </ac:spMkLst>
          </pc:spChg>
        </pc:sldLayoutChg>
        <pc:sldLayoutChg chg="modSp">
          <pc:chgData name="MD. FARUK ABDULLAH AL SOHAN" userId="49b838b6-cc57-4ff1-b78b-f35f84b7c1b1" providerId="ADAL" clId="{69C14B6C-E8A1-4D84-8747-BEBD54F664D0}" dt="2024-06-23T18:08:38.310" v="17"/>
          <pc:sldLayoutMkLst>
            <pc:docMk/>
            <pc:sldMasterMk cId="0" sldId="2147483648"/>
            <pc:sldLayoutMk cId="0" sldId="2147483664"/>
          </pc:sldLayoutMkLst>
          <pc:spChg chg="mod">
            <ac:chgData name="MD. FARUK ABDULLAH AL SOHAN" userId="49b838b6-cc57-4ff1-b78b-f35f84b7c1b1" providerId="ADAL" clId="{69C14B6C-E8A1-4D84-8747-BEBD54F664D0}" dt="2024-06-23T18:08:38.310" v="17"/>
            <ac:spMkLst>
              <pc:docMk/>
              <pc:sldMasterMk cId="0" sldId="2147483648"/>
              <pc:sldLayoutMk cId="0" sldId="2147483664"/>
              <ac:spMk id="2" creationId="{00000000-0000-0000-0000-000000000000}"/>
            </ac:spMkLst>
          </pc:spChg>
        </pc:sldLayoutChg>
      </pc:sldMasterChg>
      <pc:sldMasterChg chg="add del addSldLayout delSldLayout">
        <pc:chgData name="MD. FARUK ABDULLAH AL SOHAN" userId="49b838b6-cc57-4ff1-b78b-f35f84b7c1b1" providerId="ADAL" clId="{69C14B6C-E8A1-4D84-8747-BEBD54F664D0}" dt="2024-06-23T18:18:11.706" v="123" actId="27028"/>
        <pc:sldMasterMkLst>
          <pc:docMk/>
          <pc:sldMasterMk cId="0" sldId="2147483660"/>
        </pc:sldMasterMkLst>
        <pc:sldLayoutChg chg="add del">
          <pc:chgData name="MD. FARUK ABDULLAH AL SOHAN" userId="49b838b6-cc57-4ff1-b78b-f35f84b7c1b1" providerId="ADAL" clId="{69C14B6C-E8A1-4D84-8747-BEBD54F664D0}" dt="2024-06-23T18:18:11.706" v="123" actId="27028"/>
          <pc:sldLayoutMkLst>
            <pc:docMk/>
            <pc:sldMasterMk cId="0" sldId="2147483660"/>
            <pc:sldLayoutMk cId="0" sldId="2147483661"/>
          </pc:sldLayoutMkLst>
        </pc:sldLayoutChg>
      </pc:sldMasterChg>
      <pc:sldMasterChg chg="modSp delSldLayout modSldLayout">
        <pc:chgData name="MD. FARUK ABDULLAH AL SOHAN" userId="49b838b6-cc57-4ff1-b78b-f35f84b7c1b1" providerId="ADAL" clId="{69C14B6C-E8A1-4D84-8747-BEBD54F664D0}" dt="2024-06-23T18:18:14.728" v="125" actId="47"/>
        <pc:sldMasterMkLst>
          <pc:docMk/>
          <pc:sldMasterMk cId="2867989218" sldId="2147483666"/>
        </pc:sldMasterMkLst>
        <pc:spChg chg="mod">
          <ac:chgData name="MD. FARUK ABDULLAH AL SOHAN" userId="49b838b6-cc57-4ff1-b78b-f35f84b7c1b1" providerId="ADAL" clId="{69C14B6C-E8A1-4D84-8747-BEBD54F664D0}" dt="2024-06-23T18:10:35.726" v="22"/>
          <ac:spMkLst>
            <pc:docMk/>
            <pc:sldMasterMk cId="2867989218" sldId="2147483666"/>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ac:spMk id="5"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ac:spMk id="6" creationId="{00000000-0000-0000-0000-000000000000}"/>
          </ac:spMkLst>
        </pc:spChg>
        <pc:sldLayoutChg chg="modSp">
          <pc:chgData name="MD. FARUK ABDULLAH AL SOHAN" userId="49b838b6-cc57-4ff1-b78b-f35f84b7c1b1" providerId="ADAL" clId="{69C14B6C-E8A1-4D84-8747-BEBD54F664D0}" dt="2024-06-23T18:10:35.726" v="22"/>
          <pc:sldLayoutMkLst>
            <pc:docMk/>
            <pc:sldMasterMk cId="2867989218" sldId="2147483666"/>
            <pc:sldLayoutMk cId="1048677628" sldId="2147483667"/>
          </pc:sldLayoutMkLst>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048677628" sldId="2147483667"/>
              <ac:spMk id="13"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1048677628" sldId="2147483667"/>
              <ac:grpSpMk id="8" creationId="{00000000-0000-0000-0000-000000000000}"/>
            </ac:grpSpMkLst>
          </pc:grpChg>
          <pc:picChg chg="mod">
            <ac:chgData name="MD. FARUK ABDULLAH AL SOHAN" userId="49b838b6-cc57-4ff1-b78b-f35f84b7c1b1" providerId="ADAL" clId="{69C14B6C-E8A1-4D84-8747-BEBD54F664D0}" dt="2024-06-23T18:10:35.726" v="22"/>
            <ac:picMkLst>
              <pc:docMk/>
              <pc:sldMasterMk cId="2867989218" sldId="2147483666"/>
              <pc:sldLayoutMk cId="1048677628" sldId="2147483667"/>
              <ac:picMk id="1026" creationId="{CF3BFD94-6180-4B73-8361-A4B02BAD1757}"/>
            </ac:picMkLst>
          </pc:pic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2911458775" sldId="2147483668"/>
          </pc:sldLayoutMkLst>
          <pc:spChg chg="mod">
            <ac:chgData name="MD. FARUK ABDULLAH AL SOHAN" userId="49b838b6-cc57-4ff1-b78b-f35f84b7c1b1" providerId="ADAL" clId="{69C14B6C-E8A1-4D84-8747-BEBD54F664D0}" dt="2024-06-23T18:10:35.726" v="22"/>
            <ac:spMkLst>
              <pc:docMk/>
              <pc:sldMasterMk cId="2867989218" sldId="2147483666"/>
              <pc:sldLayoutMk cId="2911458775" sldId="2147483668"/>
              <ac:spMk id="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1458775" sldId="2147483668"/>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1458775" sldId="2147483668"/>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1458775" sldId="2147483668"/>
              <ac:spMk id="11"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2911458775" sldId="2147483668"/>
              <ac:grpSpMk id="8"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52300083" sldId="2147483669"/>
          </pc:sldLayoutMkLst>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1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1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1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52300083" sldId="2147483669"/>
              <ac:spMk id="19"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52300083" sldId="2147483669"/>
              <ac:grpSpMk id="7"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3932248130" sldId="2147483670"/>
          </pc:sldLayoutMkLst>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1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932248130" sldId="2147483670"/>
              <ac:spMk id="13"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3932248130" sldId="2147483670"/>
              <ac:grpSpMk id="9"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4274912770" sldId="2147483671"/>
          </pc:sldLayoutMkLst>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1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4274912770" sldId="2147483671"/>
              <ac:spMk id="13"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4274912770" sldId="2147483671"/>
              <ac:grpSpMk id="8"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1548680598" sldId="2147483672"/>
          </pc:sldLayoutMkLst>
          <pc:spChg chg="mod">
            <ac:chgData name="MD. FARUK ABDULLAH AL SOHAN" userId="49b838b6-cc57-4ff1-b78b-f35f84b7c1b1" providerId="ADAL" clId="{69C14B6C-E8A1-4D84-8747-BEBD54F664D0}" dt="2024-06-23T18:10:35.726" v="22"/>
            <ac:spMkLst>
              <pc:docMk/>
              <pc:sldMasterMk cId="2867989218" sldId="2147483666"/>
              <pc:sldLayoutMk cId="1548680598" sldId="2147483672"/>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48680598" sldId="2147483672"/>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48680598" sldId="2147483672"/>
              <ac:spMk id="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48680598" sldId="2147483672"/>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48680598" sldId="2147483672"/>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48680598" sldId="2147483672"/>
              <ac:spMk id="12"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1548680598" sldId="2147483672"/>
              <ac:grpSpMk id="9"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2125546802" sldId="2147483673"/>
          </pc:sldLayoutMkLst>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5"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6"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1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1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25546802" sldId="2147483673"/>
              <ac:spMk id="14"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2125546802" sldId="2147483673"/>
              <ac:grpSpMk id="11"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2277096622" sldId="2147483674"/>
          </pc:sldLayoutMkLst>
          <pc:spChg chg="mod">
            <ac:chgData name="MD. FARUK ABDULLAH AL SOHAN" userId="49b838b6-cc57-4ff1-b78b-f35f84b7c1b1" providerId="ADAL" clId="{69C14B6C-E8A1-4D84-8747-BEBD54F664D0}" dt="2024-06-23T18:10:35.726" v="22"/>
            <ac:spMkLst>
              <pc:docMk/>
              <pc:sldMasterMk cId="2867989218" sldId="2147483666"/>
              <pc:sldLayoutMk cId="2277096622" sldId="2147483674"/>
              <ac:spMk id="6"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277096622" sldId="2147483674"/>
              <ac:spMk id="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277096622" sldId="2147483674"/>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277096622" sldId="2147483674"/>
              <ac:spMk id="10"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2277096622" sldId="2147483674"/>
              <ac:grpSpMk id="7"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1514677642" sldId="2147483675"/>
          </pc:sldLayoutMkLst>
          <pc:spChg chg="mod">
            <ac:chgData name="MD. FARUK ABDULLAH AL SOHAN" userId="49b838b6-cc57-4ff1-b78b-f35f84b7c1b1" providerId="ADAL" clId="{69C14B6C-E8A1-4D84-8747-BEBD54F664D0}" dt="2024-06-23T18:10:35.726" v="22"/>
            <ac:spMkLst>
              <pc:docMk/>
              <pc:sldMasterMk cId="2867989218" sldId="2147483666"/>
              <pc:sldLayoutMk cId="1514677642" sldId="2147483675"/>
              <ac:spMk id="6"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14677642" sldId="2147483675"/>
              <ac:spMk id="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514677642" sldId="2147483675"/>
              <ac:spMk id="8"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1514677642" sldId="2147483675"/>
              <ac:grpSpMk id="5" creationId="{00000000-0000-0000-0000-000000000000}"/>
            </ac:grpSpMkLst>
          </pc:grpChg>
          <pc:picChg chg="mod">
            <ac:chgData name="MD. FARUK ABDULLAH AL SOHAN" userId="49b838b6-cc57-4ff1-b78b-f35f84b7c1b1" providerId="ADAL" clId="{69C14B6C-E8A1-4D84-8747-BEBD54F664D0}" dt="2024-06-23T18:10:35.726" v="22"/>
            <ac:picMkLst>
              <pc:docMk/>
              <pc:sldMasterMk cId="2867989218" sldId="2147483666"/>
              <pc:sldLayoutMk cId="1514677642" sldId="2147483675"/>
              <ac:picMk id="2050" creationId="{C28CB252-6044-4564-B6A7-264FC3396E0A}"/>
            </ac:picMkLst>
          </pc:pic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2185623419" sldId="2147483676"/>
          </pc:sldLayoutMkLst>
          <pc:spChg chg="mod">
            <ac:chgData name="MD. FARUK ABDULLAH AL SOHAN" userId="49b838b6-cc57-4ff1-b78b-f35f84b7c1b1" providerId="ADAL" clId="{69C14B6C-E8A1-4D84-8747-BEBD54F664D0}" dt="2024-06-23T18:10:35.726" v="22"/>
            <ac:spMkLst>
              <pc:docMk/>
              <pc:sldMasterMk cId="2867989218" sldId="2147483666"/>
              <pc:sldLayoutMk cId="2185623419" sldId="2147483676"/>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85623419" sldId="2147483676"/>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85623419" sldId="2147483676"/>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85623419" sldId="2147483676"/>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85623419" sldId="2147483676"/>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185623419" sldId="2147483676"/>
              <ac:spMk id="11"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2185623419" sldId="2147483676"/>
              <ac:grpSpMk id="8"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3256812941" sldId="2147483677"/>
          </pc:sldLayoutMkLst>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256812941" sldId="2147483677"/>
              <ac:spMk id="12"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3256812941" sldId="2147483677"/>
              <ac:grpSpMk id="9"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316040294" sldId="2147483678"/>
          </pc:sldLayoutMkLst>
          <pc:spChg chg="mod">
            <ac:chgData name="MD. FARUK ABDULLAH AL SOHAN" userId="49b838b6-cc57-4ff1-b78b-f35f84b7c1b1" providerId="ADAL" clId="{69C14B6C-E8A1-4D84-8747-BEBD54F664D0}" dt="2024-06-23T18:10:35.726" v="22"/>
            <ac:spMkLst>
              <pc:docMk/>
              <pc:sldMasterMk cId="2867989218" sldId="2147483666"/>
              <pc:sldLayoutMk cId="316040294" sldId="2147483678"/>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16040294" sldId="2147483678"/>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16040294" sldId="2147483678"/>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16040294" sldId="2147483678"/>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16040294" sldId="2147483678"/>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316040294" sldId="2147483678"/>
              <ac:spMk id="12"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316040294" sldId="2147483678"/>
              <ac:grpSpMk id="8"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1100576131" sldId="2147483679"/>
          </pc:sldLayoutMkLst>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1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1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16"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1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100576131" sldId="2147483679"/>
              <ac:spMk id="18"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1100576131" sldId="2147483679"/>
              <ac:grpSpMk id="8"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1357964593" sldId="2147483680"/>
          </pc:sldLayoutMkLst>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4"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8"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11"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1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1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357964593" sldId="2147483680"/>
              <ac:spMk id="14"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1357964593" sldId="2147483680"/>
              <ac:grpSpMk id="9"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2910078516" sldId="2147483681"/>
          </pc:sldLayoutMkLst>
          <pc:spChg chg="mod">
            <ac:chgData name="MD. FARUK ABDULLAH AL SOHAN" userId="49b838b6-cc57-4ff1-b78b-f35f84b7c1b1" providerId="ADAL" clId="{69C14B6C-E8A1-4D84-8747-BEBD54F664D0}" dt="2024-06-23T18:10:35.726" v="22"/>
            <ac:spMkLst>
              <pc:docMk/>
              <pc:sldMasterMk cId="2867989218" sldId="2147483666"/>
              <pc:sldLayoutMk cId="2910078516" sldId="2147483681"/>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0078516" sldId="2147483681"/>
              <ac:spMk id="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0078516" sldId="2147483681"/>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0078516" sldId="2147483681"/>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2910078516" sldId="2147483681"/>
              <ac:spMk id="11"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2910078516" sldId="2147483681"/>
              <ac:grpSpMk id="8" creationId="{00000000-0000-0000-0000-000000000000}"/>
            </ac:grpSpMkLst>
          </pc:grpChg>
        </pc:sldLayoutChg>
        <pc:sldLayoutChg chg="modSp">
          <pc:chgData name="MD. FARUK ABDULLAH AL SOHAN" userId="49b838b6-cc57-4ff1-b78b-f35f84b7c1b1" providerId="ADAL" clId="{69C14B6C-E8A1-4D84-8747-BEBD54F664D0}" dt="2024-06-23T18:10:35.726" v="22"/>
          <pc:sldLayoutMkLst>
            <pc:docMk/>
            <pc:sldMasterMk cId="2867989218" sldId="2147483666"/>
            <pc:sldLayoutMk cId="1756461871" sldId="2147483682"/>
          </pc:sldLayoutMkLst>
          <pc:spChg chg="mod">
            <ac:chgData name="MD. FARUK ABDULLAH AL SOHAN" userId="49b838b6-cc57-4ff1-b78b-f35f84b7c1b1" providerId="ADAL" clId="{69C14B6C-E8A1-4D84-8747-BEBD54F664D0}" dt="2024-06-23T18:10:35.726" v="22"/>
            <ac:spMkLst>
              <pc:docMk/>
              <pc:sldMasterMk cId="2867989218" sldId="2147483666"/>
              <pc:sldLayoutMk cId="1756461871" sldId="2147483682"/>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756461871" sldId="2147483682"/>
              <ac:spMk id="3"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756461871" sldId="2147483682"/>
              <ac:spMk id="7"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756461871" sldId="2147483682"/>
              <ac:spMk id="9"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756461871" sldId="2147483682"/>
              <ac:spMk id="10"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1756461871" sldId="2147483682"/>
              <ac:spMk id="11" creationId="{00000000-0000-0000-0000-000000000000}"/>
            </ac:spMkLst>
          </pc:spChg>
          <pc:grpChg chg="mod">
            <ac:chgData name="MD. FARUK ABDULLAH AL SOHAN" userId="49b838b6-cc57-4ff1-b78b-f35f84b7c1b1" providerId="ADAL" clId="{69C14B6C-E8A1-4D84-8747-BEBD54F664D0}" dt="2024-06-23T18:10:35.726" v="22"/>
            <ac:grpSpMkLst>
              <pc:docMk/>
              <pc:sldMasterMk cId="2867989218" sldId="2147483666"/>
              <pc:sldLayoutMk cId="1756461871" sldId="2147483682"/>
              <ac:grpSpMk id="8" creationId="{00000000-0000-0000-0000-000000000000}"/>
            </ac:grpSpMkLst>
          </pc:grpChg>
        </pc:sldLayoutChg>
        <pc:sldLayoutChg chg="modSp del">
          <pc:chgData name="MD. FARUK ABDULLAH AL SOHAN" userId="49b838b6-cc57-4ff1-b78b-f35f84b7c1b1" providerId="ADAL" clId="{69C14B6C-E8A1-4D84-8747-BEBD54F664D0}" dt="2024-06-23T18:18:14.728" v="125" actId="47"/>
          <pc:sldLayoutMkLst>
            <pc:docMk/>
            <pc:sldMasterMk cId="2867989218" sldId="2147483666"/>
            <pc:sldLayoutMk cId="697532358" sldId="2147483683"/>
          </pc:sldLayoutMkLst>
          <pc:spChg chg="mod">
            <ac:chgData name="MD. FARUK ABDULLAH AL SOHAN" userId="49b838b6-cc57-4ff1-b78b-f35f84b7c1b1" providerId="ADAL" clId="{69C14B6C-E8A1-4D84-8747-BEBD54F664D0}" dt="2024-06-23T18:10:35.726" v="22"/>
            <ac:spMkLst>
              <pc:docMk/>
              <pc:sldMasterMk cId="2867989218" sldId="2147483666"/>
              <pc:sldLayoutMk cId="697532358" sldId="2147483683"/>
              <ac:spMk id="2" creationId="{00000000-0000-0000-0000-000000000000}"/>
            </ac:spMkLst>
          </pc:spChg>
          <pc:spChg chg="mod">
            <ac:chgData name="MD. FARUK ABDULLAH AL SOHAN" userId="49b838b6-cc57-4ff1-b78b-f35f84b7c1b1" providerId="ADAL" clId="{69C14B6C-E8A1-4D84-8747-BEBD54F664D0}" dt="2024-06-23T18:10:35.726" v="22"/>
            <ac:spMkLst>
              <pc:docMk/>
              <pc:sldMasterMk cId="2867989218" sldId="2147483666"/>
              <pc:sldLayoutMk cId="697532358" sldId="2147483683"/>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7" name="Rectangle 6"/>
          <p:cNvSpPr/>
          <p:nvPr/>
        </p:nvSpPr>
        <p:spPr>
          <a:xfrm>
            <a:off x="235224" y="368136"/>
            <a:ext cx="7097439" cy="1215540"/>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grpSp>
        <p:nvGrpSpPr>
          <p:cNvPr id="8" name="Group 16"/>
          <p:cNvGrpSpPr/>
          <p:nvPr/>
        </p:nvGrpSpPr>
        <p:grpSpPr>
          <a:xfrm>
            <a:off x="235224" y="1578193"/>
            <a:ext cx="7099331" cy="113746"/>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ctrTitle"/>
          </p:nvPr>
        </p:nvSpPr>
        <p:spPr>
          <a:xfrm>
            <a:off x="348777" y="371677"/>
            <a:ext cx="6464097" cy="900735"/>
          </a:xfrm>
          <a:noFill/>
        </p:spPr>
        <p:txBody>
          <a:bodyPr vert="horz" lIns="91440" tIns="45720" rIns="91440" bIns="45720" rtlCol="0" anchor="b" anchorCtr="0">
            <a:normAutofit/>
          </a:bodyPr>
          <a:lstStyle>
            <a:lvl1pPr marL="0" algn="l" defTabSz="568159" rtl="0" eaLnBrk="1" latinLnBrk="0" hangingPunct="1">
              <a:lnSpc>
                <a:spcPts val="2858"/>
              </a:lnSpc>
              <a:spcBef>
                <a:spcPct val="0"/>
              </a:spcBef>
              <a:buNone/>
              <a:defRPr sz="261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394192" y="1268509"/>
            <a:ext cx="6418681" cy="401168"/>
          </a:xfrm>
        </p:spPr>
        <p:txBody>
          <a:bodyPr vert="horz" lIns="91440" tIns="45720" rIns="91440" bIns="45720" rtlCol="0">
            <a:normAutofit/>
          </a:bodyPr>
          <a:lstStyle>
            <a:lvl1pPr marL="0" indent="0" algn="l" defTabSz="568159" rtl="0" eaLnBrk="1" latinLnBrk="0" hangingPunct="1">
              <a:lnSpc>
                <a:spcPct val="100000"/>
              </a:lnSpc>
              <a:spcBef>
                <a:spcPts val="0"/>
              </a:spcBef>
              <a:buClr>
                <a:schemeClr val="bg1">
                  <a:lumMod val="65000"/>
                </a:schemeClr>
              </a:buClr>
              <a:buSzPct val="90000"/>
              <a:buFont typeface="Wingdings" pitchFamily="2" charset="2"/>
              <a:buNone/>
              <a:defRPr sz="1118" kern="1200">
                <a:solidFill>
                  <a:schemeClr val="bg1"/>
                </a:solidFill>
                <a:latin typeface="+mn-lt"/>
                <a:ea typeface="+mn-ea"/>
                <a:cs typeface="+mn-cs"/>
              </a:defRPr>
            </a:lvl1pPr>
            <a:lvl2pPr marL="284080" indent="0" algn="ctr">
              <a:buNone/>
              <a:defRPr>
                <a:solidFill>
                  <a:schemeClr val="tx1">
                    <a:tint val="75000"/>
                  </a:schemeClr>
                </a:solidFill>
              </a:defRPr>
            </a:lvl2pPr>
            <a:lvl3pPr marL="568159" indent="0" algn="ctr">
              <a:buNone/>
              <a:defRPr>
                <a:solidFill>
                  <a:schemeClr val="tx1">
                    <a:tint val="75000"/>
                  </a:schemeClr>
                </a:solidFill>
              </a:defRPr>
            </a:lvl3pPr>
            <a:lvl4pPr marL="852239" indent="0" algn="ctr">
              <a:buNone/>
              <a:defRPr>
                <a:solidFill>
                  <a:schemeClr val="tx1">
                    <a:tint val="75000"/>
                  </a:schemeClr>
                </a:solidFill>
              </a:defRPr>
            </a:lvl4pPr>
            <a:lvl5pPr marL="1136319" indent="0" algn="ctr">
              <a:buNone/>
              <a:defRPr>
                <a:solidFill>
                  <a:schemeClr val="tx1">
                    <a:tint val="75000"/>
                  </a:schemeClr>
                </a:solidFill>
              </a:defRPr>
            </a:lvl5pPr>
            <a:lvl6pPr marL="1420399" indent="0" algn="ctr">
              <a:buNone/>
              <a:defRPr>
                <a:solidFill>
                  <a:schemeClr val="tx1">
                    <a:tint val="75000"/>
                  </a:schemeClr>
                </a:solidFill>
              </a:defRPr>
            </a:lvl6pPr>
            <a:lvl7pPr marL="1704478" indent="0" algn="ctr">
              <a:buNone/>
              <a:defRPr>
                <a:solidFill>
                  <a:schemeClr val="tx1">
                    <a:tint val="75000"/>
                  </a:schemeClr>
                </a:solidFill>
              </a:defRPr>
            </a:lvl7pPr>
            <a:lvl8pPr marL="1988558" indent="0" algn="ctr">
              <a:buNone/>
              <a:defRPr>
                <a:solidFill>
                  <a:schemeClr val="tx1">
                    <a:tint val="75000"/>
                  </a:schemeClr>
                </a:solidFill>
              </a:defRPr>
            </a:lvl8pPr>
            <a:lvl9pPr marL="2272637"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35224" y="5154626"/>
            <a:ext cx="7097439" cy="14381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57505" y="380696"/>
            <a:ext cx="1175158" cy="118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7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24" y="1075087"/>
            <a:ext cx="3368294" cy="961919"/>
          </a:xfrm>
          <a:noFill/>
        </p:spPr>
        <p:txBody>
          <a:bodyPr anchor="b">
            <a:noAutofit/>
          </a:bodyPr>
          <a:lstStyle>
            <a:lvl1pPr algn="ctr">
              <a:defRPr sz="1988"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3959731" y="756920"/>
            <a:ext cx="3368294" cy="4314182"/>
          </a:xfrm>
        </p:spPr>
        <p:txBody>
          <a:bodyPr>
            <a:normAutofit/>
          </a:bodyPr>
          <a:lstStyle>
            <a:lvl1pPr>
              <a:defRPr sz="1367"/>
            </a:lvl1pPr>
            <a:lvl2pPr>
              <a:defRPr sz="1243"/>
            </a:lvl2pPr>
            <a:lvl3pPr>
              <a:defRPr sz="1118"/>
            </a:lvl3pPr>
            <a:lvl4pPr>
              <a:defRPr sz="1118"/>
            </a:lvl4pPr>
            <a:lvl5pPr>
              <a:defRPr sz="1118"/>
            </a:lvl5pPr>
            <a:lvl6pPr>
              <a:defRPr sz="1118"/>
            </a:lvl6pPr>
            <a:lvl7pPr>
              <a:defRPr sz="1118"/>
            </a:lvl7pPr>
            <a:lvl8pPr>
              <a:defRPr sz="1118"/>
            </a:lvl8pPr>
            <a:lvl9pPr>
              <a:defRPr sz="1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22624" y="2033294"/>
            <a:ext cx="3368294" cy="2634380"/>
          </a:xfrm>
        </p:spPr>
        <p:txBody>
          <a:bodyPr>
            <a:normAutofit/>
          </a:bodyPr>
          <a:lstStyle>
            <a:lvl1pPr marL="0" indent="0" algn="ctr">
              <a:spcBef>
                <a:spcPts val="373"/>
              </a:spcBef>
              <a:buNone/>
              <a:defRPr sz="1118"/>
            </a:lvl1pPr>
            <a:lvl2pPr marL="284080" indent="0">
              <a:buNone/>
              <a:defRPr sz="745"/>
            </a:lvl2pPr>
            <a:lvl3pPr marL="568159" indent="0">
              <a:buNone/>
              <a:defRPr sz="621"/>
            </a:lvl3pPr>
            <a:lvl4pPr marL="852239" indent="0">
              <a:buNone/>
              <a:defRPr sz="559"/>
            </a:lvl4pPr>
            <a:lvl5pPr marL="1136319" indent="0">
              <a:buNone/>
              <a:defRPr sz="559"/>
            </a:lvl5pPr>
            <a:lvl6pPr marL="1420399" indent="0">
              <a:buNone/>
              <a:defRPr sz="559"/>
            </a:lvl6pPr>
            <a:lvl7pPr marL="1704478" indent="0">
              <a:buNone/>
              <a:defRPr sz="559"/>
            </a:lvl7pPr>
            <a:lvl8pPr marL="1988558" indent="0">
              <a:buNone/>
              <a:defRPr sz="559"/>
            </a:lvl8pPr>
            <a:lvl9pPr marL="2272637" indent="0">
              <a:buNone/>
              <a:defRPr sz="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grpSp>
        <p:nvGrpSpPr>
          <p:cNvPr id="8" name="Group 7"/>
          <p:cNvGrpSpPr/>
          <p:nvPr/>
        </p:nvGrpSpPr>
        <p:grpSpPr>
          <a:xfrm>
            <a:off x="235224" y="374750"/>
            <a:ext cx="7099331" cy="11374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Tree>
    <p:extLst>
      <p:ext uri="{BB962C8B-B14F-4D97-AF65-F5344CB8AC3E}">
        <p14:creationId xmlns:p14="http://schemas.microsoft.com/office/powerpoint/2010/main" val="218562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35224" y="3974637"/>
            <a:ext cx="7097439" cy="1215540"/>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grpSp>
        <p:nvGrpSpPr>
          <p:cNvPr id="9" name="Group 8"/>
          <p:cNvGrpSpPr/>
          <p:nvPr/>
        </p:nvGrpSpPr>
        <p:grpSpPr>
          <a:xfrm>
            <a:off x="235224" y="5184695"/>
            <a:ext cx="7099331" cy="113746"/>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a:xfrm>
            <a:off x="300543" y="3973831"/>
            <a:ext cx="6920422" cy="469133"/>
          </a:xfrm>
          <a:noFill/>
        </p:spPr>
        <p:txBody>
          <a:bodyPr vert="horz" lIns="91440" tIns="45720" rIns="91440" bIns="45720" rtlCol="0" anchor="b" anchorCtr="0">
            <a:normAutofit/>
          </a:bodyPr>
          <a:lstStyle>
            <a:lvl1pPr algn="l" defTabSz="568159" rtl="0" eaLnBrk="1" latinLnBrk="0" hangingPunct="1">
              <a:spcBef>
                <a:spcPct val="0"/>
              </a:spcBef>
              <a:buNone/>
              <a:defRPr sz="174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35224" y="378460"/>
            <a:ext cx="7099909" cy="3602939"/>
          </a:xfrm>
        </p:spPr>
        <p:txBody>
          <a:bodyPr/>
          <a:lstStyle>
            <a:lvl1pPr marL="0" indent="0">
              <a:buNone/>
              <a:defRPr sz="1988"/>
            </a:lvl1pPr>
            <a:lvl2pPr marL="284080" indent="0">
              <a:buNone/>
              <a:defRPr sz="1740"/>
            </a:lvl2pPr>
            <a:lvl3pPr marL="568159" indent="0">
              <a:buNone/>
              <a:defRPr sz="1491"/>
            </a:lvl3pPr>
            <a:lvl4pPr marL="852239" indent="0">
              <a:buNone/>
              <a:defRPr sz="1243"/>
            </a:lvl4pPr>
            <a:lvl5pPr marL="1136319" indent="0">
              <a:buNone/>
              <a:defRPr sz="1243"/>
            </a:lvl5pPr>
            <a:lvl6pPr marL="1420399" indent="0">
              <a:buNone/>
              <a:defRPr sz="1243"/>
            </a:lvl6pPr>
            <a:lvl7pPr marL="1704478" indent="0">
              <a:buNone/>
              <a:defRPr sz="1243"/>
            </a:lvl7pPr>
            <a:lvl8pPr marL="1988558" indent="0">
              <a:buNone/>
              <a:defRPr sz="1243"/>
            </a:lvl8pPr>
            <a:lvl9pPr marL="2272637" indent="0">
              <a:buNone/>
              <a:defRPr sz="1243"/>
            </a:lvl9pPr>
          </a:lstStyle>
          <a:p>
            <a:r>
              <a:rPr lang="en-US"/>
              <a:t>Click icon to add picture</a:t>
            </a:r>
            <a:endParaRPr/>
          </a:p>
        </p:txBody>
      </p:sp>
      <p:sp>
        <p:nvSpPr>
          <p:cNvPr id="4" name="Text Placeholder 3"/>
          <p:cNvSpPr>
            <a:spLocks noGrp="1"/>
          </p:cNvSpPr>
          <p:nvPr>
            <p:ph type="body" sz="half" idx="2"/>
          </p:nvPr>
        </p:nvSpPr>
        <p:spPr>
          <a:xfrm>
            <a:off x="346921" y="4442964"/>
            <a:ext cx="6874043" cy="666247"/>
          </a:xfrm>
        </p:spPr>
        <p:txBody>
          <a:bodyPr/>
          <a:lstStyle>
            <a:lvl1pPr marL="0" indent="0">
              <a:spcBef>
                <a:spcPts val="0"/>
              </a:spcBef>
              <a:buNone/>
              <a:defRPr sz="870">
                <a:solidFill>
                  <a:schemeClr val="bg1"/>
                </a:solidFill>
              </a:defRPr>
            </a:lvl1pPr>
            <a:lvl2pPr marL="284080" indent="0">
              <a:buNone/>
              <a:defRPr sz="745"/>
            </a:lvl2pPr>
            <a:lvl3pPr marL="568159" indent="0">
              <a:buNone/>
              <a:defRPr sz="621"/>
            </a:lvl3pPr>
            <a:lvl4pPr marL="852239" indent="0">
              <a:buNone/>
              <a:defRPr sz="559"/>
            </a:lvl4pPr>
            <a:lvl5pPr marL="1136319" indent="0">
              <a:buNone/>
              <a:defRPr sz="559"/>
            </a:lvl5pPr>
            <a:lvl6pPr marL="1420399" indent="0">
              <a:buNone/>
              <a:defRPr sz="559"/>
            </a:lvl6pPr>
            <a:lvl7pPr marL="1704478" indent="0">
              <a:buNone/>
              <a:defRPr sz="559"/>
            </a:lvl7pPr>
            <a:lvl8pPr marL="1988558" indent="0">
              <a:buNone/>
              <a:defRPr sz="559"/>
            </a:lvl8pPr>
            <a:lvl9pPr marL="2272637" indent="0">
              <a:buNone/>
              <a:defRPr sz="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56812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35224" y="3543425"/>
            <a:ext cx="7099331" cy="113746"/>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a:xfrm>
            <a:off x="300543" y="3955279"/>
            <a:ext cx="6920422" cy="469133"/>
          </a:xfrm>
          <a:noFill/>
        </p:spPr>
        <p:txBody>
          <a:bodyPr anchor="b">
            <a:normAutofit/>
          </a:bodyPr>
          <a:lstStyle>
            <a:lvl1pPr algn="l">
              <a:defRPr sz="174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35224" y="378460"/>
            <a:ext cx="7099909" cy="3163926"/>
          </a:xfrm>
        </p:spPr>
        <p:txBody>
          <a:bodyPr/>
          <a:lstStyle>
            <a:lvl1pPr marL="0" indent="0">
              <a:buNone/>
              <a:defRPr sz="1988"/>
            </a:lvl1pPr>
            <a:lvl2pPr marL="284080" indent="0">
              <a:buNone/>
              <a:defRPr sz="1740"/>
            </a:lvl2pPr>
            <a:lvl3pPr marL="568159" indent="0">
              <a:buNone/>
              <a:defRPr sz="1491"/>
            </a:lvl3pPr>
            <a:lvl4pPr marL="852239" indent="0">
              <a:buNone/>
              <a:defRPr sz="1243"/>
            </a:lvl4pPr>
            <a:lvl5pPr marL="1136319" indent="0">
              <a:buNone/>
              <a:defRPr sz="1243"/>
            </a:lvl5pPr>
            <a:lvl6pPr marL="1420399" indent="0">
              <a:buNone/>
              <a:defRPr sz="1243"/>
            </a:lvl6pPr>
            <a:lvl7pPr marL="1704478" indent="0">
              <a:buNone/>
              <a:defRPr sz="1243"/>
            </a:lvl7pPr>
            <a:lvl8pPr marL="1988558" indent="0">
              <a:buNone/>
              <a:defRPr sz="1243"/>
            </a:lvl8pPr>
            <a:lvl9pPr marL="2272637" indent="0">
              <a:buNone/>
              <a:defRPr sz="1243"/>
            </a:lvl9pPr>
          </a:lstStyle>
          <a:p>
            <a:r>
              <a:rPr lang="en-US"/>
              <a:t>Click icon to add picture</a:t>
            </a:r>
            <a:endParaRPr/>
          </a:p>
        </p:txBody>
      </p:sp>
      <p:sp>
        <p:nvSpPr>
          <p:cNvPr id="4" name="Text Placeholder 3"/>
          <p:cNvSpPr>
            <a:spLocks noGrp="1"/>
          </p:cNvSpPr>
          <p:nvPr>
            <p:ph type="body" sz="half" idx="2"/>
          </p:nvPr>
        </p:nvSpPr>
        <p:spPr>
          <a:xfrm>
            <a:off x="346921" y="4424413"/>
            <a:ext cx="6874043" cy="666247"/>
          </a:xfrm>
          <a:noFill/>
        </p:spPr>
        <p:txBody>
          <a:bodyPr/>
          <a:lstStyle>
            <a:lvl1pPr marL="0" indent="0">
              <a:spcBef>
                <a:spcPts val="0"/>
              </a:spcBef>
              <a:buNone/>
              <a:defRPr sz="870">
                <a:solidFill>
                  <a:schemeClr val="tx1">
                    <a:lumMod val="85000"/>
                    <a:lumOff val="15000"/>
                  </a:schemeClr>
                </a:solidFill>
              </a:defRPr>
            </a:lvl1pPr>
            <a:lvl2pPr marL="284080" indent="0">
              <a:buNone/>
              <a:defRPr sz="745"/>
            </a:lvl2pPr>
            <a:lvl3pPr marL="568159" indent="0">
              <a:buNone/>
              <a:defRPr sz="621"/>
            </a:lvl3pPr>
            <a:lvl4pPr marL="852239" indent="0">
              <a:buNone/>
              <a:defRPr sz="559"/>
            </a:lvl4pPr>
            <a:lvl5pPr marL="1136319" indent="0">
              <a:buNone/>
              <a:defRPr sz="559"/>
            </a:lvl5pPr>
            <a:lvl6pPr marL="1420399" indent="0">
              <a:buNone/>
              <a:defRPr sz="559"/>
            </a:lvl6pPr>
            <a:lvl7pPr marL="1704478" indent="0">
              <a:buNone/>
              <a:defRPr sz="559"/>
            </a:lvl7pPr>
            <a:lvl8pPr marL="1988558" indent="0">
              <a:buNone/>
              <a:defRPr sz="559"/>
            </a:lvl8pPr>
            <a:lvl9pPr marL="2272637" indent="0">
              <a:buNone/>
              <a:defRPr sz="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040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7681" y="756920"/>
            <a:ext cx="4300344" cy="4314182"/>
          </a:xfrm>
        </p:spPr>
        <p:txBody>
          <a:bodyPr>
            <a:normAutofit/>
          </a:bodyPr>
          <a:lstStyle>
            <a:lvl1pPr>
              <a:defRPr sz="1367"/>
            </a:lvl1pPr>
            <a:lvl2pPr>
              <a:defRPr sz="1243"/>
            </a:lvl2pPr>
            <a:lvl3pPr>
              <a:defRPr sz="1118"/>
            </a:lvl3pPr>
            <a:lvl4pPr>
              <a:defRPr sz="1118"/>
            </a:lvl4pPr>
            <a:lvl5pPr>
              <a:defRPr sz="1118"/>
            </a:lvl5pPr>
            <a:lvl6pPr>
              <a:defRPr sz="1118"/>
            </a:lvl6pPr>
            <a:lvl7pPr>
              <a:defRPr sz="1118"/>
            </a:lvl7pPr>
            <a:lvl8pPr>
              <a:defRPr sz="1118"/>
            </a:lvl8pPr>
            <a:lvl9pPr>
              <a:defRPr sz="1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D8BD707-D9CF-40AE-B4C6-C98DA3205C09}"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2" name="Rectangle 11"/>
          <p:cNvSpPr/>
          <p:nvPr/>
        </p:nvSpPr>
        <p:spPr>
          <a:xfrm>
            <a:off x="235224" y="3532294"/>
            <a:ext cx="2270760" cy="1755016"/>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sp>
        <p:nvSpPr>
          <p:cNvPr id="4" name="Text Placeholder 3"/>
          <p:cNvSpPr>
            <a:spLocks noGrp="1"/>
          </p:cNvSpPr>
          <p:nvPr>
            <p:ph type="body" sz="half" idx="2"/>
          </p:nvPr>
        </p:nvSpPr>
        <p:spPr>
          <a:xfrm>
            <a:off x="346924" y="4099985"/>
            <a:ext cx="2046280" cy="1031489"/>
          </a:xfrm>
        </p:spPr>
        <p:txBody>
          <a:bodyPr>
            <a:normAutofit/>
          </a:bodyPr>
          <a:lstStyle>
            <a:lvl1pPr marL="0" indent="0" algn="l">
              <a:spcBef>
                <a:spcPts val="0"/>
              </a:spcBef>
              <a:buNone/>
              <a:defRPr sz="870">
                <a:solidFill>
                  <a:schemeClr val="bg1"/>
                </a:solidFill>
              </a:defRPr>
            </a:lvl1pPr>
            <a:lvl2pPr marL="284080" indent="0">
              <a:buNone/>
              <a:defRPr sz="745"/>
            </a:lvl2pPr>
            <a:lvl3pPr marL="568159" indent="0">
              <a:buNone/>
              <a:defRPr sz="621"/>
            </a:lvl3pPr>
            <a:lvl4pPr marL="852239" indent="0">
              <a:buNone/>
              <a:defRPr sz="559"/>
            </a:lvl4pPr>
            <a:lvl5pPr marL="1136319" indent="0">
              <a:buNone/>
              <a:defRPr sz="559"/>
            </a:lvl5pPr>
            <a:lvl6pPr marL="1420399" indent="0">
              <a:buNone/>
              <a:defRPr sz="559"/>
            </a:lvl6pPr>
            <a:lvl7pPr marL="1704478" indent="0">
              <a:buNone/>
              <a:defRPr sz="559"/>
            </a:lvl7pPr>
            <a:lvl8pPr marL="1988558" indent="0">
              <a:buNone/>
              <a:defRPr sz="559"/>
            </a:lvl8pPr>
            <a:lvl9pPr marL="2272637" indent="0">
              <a:buNone/>
              <a:defRPr sz="559"/>
            </a:lvl9pPr>
          </a:lstStyle>
          <a:p>
            <a:pPr lvl="0"/>
            <a:r>
              <a:rPr lang="en-US"/>
              <a:t>Click to edit Master text styles</a:t>
            </a:r>
          </a:p>
        </p:txBody>
      </p:sp>
      <p:sp>
        <p:nvSpPr>
          <p:cNvPr id="2" name="Title 1"/>
          <p:cNvSpPr>
            <a:spLocks noGrp="1"/>
          </p:cNvSpPr>
          <p:nvPr>
            <p:ph type="title"/>
          </p:nvPr>
        </p:nvSpPr>
        <p:spPr>
          <a:xfrm>
            <a:off x="340022" y="3658446"/>
            <a:ext cx="2049077" cy="422985"/>
          </a:xfrm>
          <a:noFill/>
        </p:spPr>
        <p:txBody>
          <a:bodyPr anchor="b">
            <a:normAutofit/>
          </a:bodyPr>
          <a:lstStyle>
            <a:lvl1pPr algn="l">
              <a:defRPr sz="1243"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35225" y="491998"/>
            <a:ext cx="2270760" cy="3042818"/>
          </a:xfrm>
        </p:spPr>
        <p:txBody>
          <a:bodyPr/>
          <a:lstStyle>
            <a:lvl1pPr>
              <a:buNone/>
              <a:defRPr/>
            </a:lvl1pPr>
          </a:lstStyle>
          <a:p>
            <a:r>
              <a:rPr lang="en-US"/>
              <a:t>Click icon to add picture</a:t>
            </a:r>
            <a:endParaRPr/>
          </a:p>
        </p:txBody>
      </p:sp>
      <p:grpSp>
        <p:nvGrpSpPr>
          <p:cNvPr id="8" name="Group 14"/>
          <p:cNvGrpSpPr/>
          <p:nvPr/>
        </p:nvGrpSpPr>
        <p:grpSpPr>
          <a:xfrm>
            <a:off x="235224" y="382170"/>
            <a:ext cx="7099331" cy="113746"/>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Tree>
    <p:extLst>
      <p:ext uri="{BB962C8B-B14F-4D97-AF65-F5344CB8AC3E}">
        <p14:creationId xmlns:p14="http://schemas.microsoft.com/office/powerpoint/2010/main" val="1100576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2500728" y="3974637"/>
            <a:ext cx="4831935" cy="1215540"/>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grpSp>
        <p:nvGrpSpPr>
          <p:cNvPr id="9" name="Group 8"/>
          <p:cNvGrpSpPr/>
          <p:nvPr/>
        </p:nvGrpSpPr>
        <p:grpSpPr>
          <a:xfrm>
            <a:off x="235224" y="5184695"/>
            <a:ext cx="7099331" cy="113746"/>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a:xfrm>
            <a:off x="2509542" y="3973831"/>
            <a:ext cx="4711422" cy="469133"/>
          </a:xfrm>
          <a:noFill/>
        </p:spPr>
        <p:txBody>
          <a:bodyPr vert="horz" lIns="91440" tIns="45720" rIns="91440" bIns="45720" rtlCol="0" anchor="b" anchorCtr="0">
            <a:normAutofit/>
          </a:bodyPr>
          <a:lstStyle>
            <a:lvl1pPr algn="l" defTabSz="568159" rtl="0" eaLnBrk="1" latinLnBrk="0" hangingPunct="1">
              <a:spcBef>
                <a:spcPct val="0"/>
              </a:spcBef>
              <a:buNone/>
              <a:defRPr sz="174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500728" y="378460"/>
            <a:ext cx="4829149" cy="3602939"/>
          </a:xfrm>
        </p:spPr>
        <p:txBody>
          <a:bodyPr>
            <a:normAutofit/>
          </a:bodyPr>
          <a:lstStyle>
            <a:lvl1pPr marL="0" indent="0">
              <a:buNone/>
              <a:defRPr sz="1491"/>
            </a:lvl1pPr>
            <a:lvl2pPr marL="284080" indent="0">
              <a:buNone/>
              <a:defRPr sz="1740"/>
            </a:lvl2pPr>
            <a:lvl3pPr marL="568159" indent="0">
              <a:buNone/>
              <a:defRPr sz="1491"/>
            </a:lvl3pPr>
            <a:lvl4pPr marL="852239" indent="0">
              <a:buNone/>
              <a:defRPr sz="1243"/>
            </a:lvl4pPr>
            <a:lvl5pPr marL="1136319" indent="0">
              <a:buNone/>
              <a:defRPr sz="1243"/>
            </a:lvl5pPr>
            <a:lvl6pPr marL="1420399" indent="0">
              <a:buNone/>
              <a:defRPr sz="1243"/>
            </a:lvl6pPr>
            <a:lvl7pPr marL="1704478" indent="0">
              <a:buNone/>
              <a:defRPr sz="1243"/>
            </a:lvl7pPr>
            <a:lvl8pPr marL="1988558" indent="0">
              <a:buNone/>
              <a:defRPr sz="1243"/>
            </a:lvl8pPr>
            <a:lvl9pPr marL="2272637" indent="0">
              <a:buNone/>
              <a:defRPr sz="1243"/>
            </a:lvl9pPr>
          </a:lstStyle>
          <a:p>
            <a:r>
              <a:rPr lang="en-US"/>
              <a:t>Click icon to add picture</a:t>
            </a:r>
            <a:endParaRPr/>
          </a:p>
        </p:txBody>
      </p:sp>
      <p:sp>
        <p:nvSpPr>
          <p:cNvPr id="4" name="Text Placeholder 3"/>
          <p:cNvSpPr>
            <a:spLocks noGrp="1"/>
          </p:cNvSpPr>
          <p:nvPr>
            <p:ph type="body" sz="half" idx="2"/>
          </p:nvPr>
        </p:nvSpPr>
        <p:spPr>
          <a:xfrm>
            <a:off x="2541116" y="4442964"/>
            <a:ext cx="4679848" cy="666247"/>
          </a:xfrm>
        </p:spPr>
        <p:txBody>
          <a:bodyPr/>
          <a:lstStyle>
            <a:lvl1pPr marL="0" indent="0">
              <a:spcBef>
                <a:spcPts val="0"/>
              </a:spcBef>
              <a:buNone/>
              <a:defRPr sz="870">
                <a:solidFill>
                  <a:schemeClr val="bg1"/>
                </a:solidFill>
              </a:defRPr>
            </a:lvl1pPr>
            <a:lvl2pPr marL="284080" indent="0">
              <a:buNone/>
              <a:defRPr sz="745"/>
            </a:lvl2pPr>
            <a:lvl3pPr marL="568159" indent="0">
              <a:buNone/>
              <a:defRPr sz="621"/>
            </a:lvl3pPr>
            <a:lvl4pPr marL="852239" indent="0">
              <a:buNone/>
              <a:defRPr sz="559"/>
            </a:lvl4pPr>
            <a:lvl5pPr marL="1136319" indent="0">
              <a:buNone/>
              <a:defRPr sz="559"/>
            </a:lvl5pPr>
            <a:lvl6pPr marL="1420399" indent="0">
              <a:buNone/>
              <a:defRPr sz="559"/>
            </a:lvl6pPr>
            <a:lvl7pPr marL="1704478" indent="0">
              <a:buNone/>
              <a:defRPr sz="559"/>
            </a:lvl7pPr>
            <a:lvl8pPr marL="1988558" indent="0">
              <a:buNone/>
              <a:defRPr sz="559"/>
            </a:lvl8pPr>
            <a:lvl9pPr marL="2272637" indent="0">
              <a:buNone/>
              <a:defRPr sz="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3" name="Picture Placeholder 2"/>
          <p:cNvSpPr>
            <a:spLocks noGrp="1"/>
          </p:cNvSpPr>
          <p:nvPr>
            <p:ph type="pic" idx="13"/>
          </p:nvPr>
        </p:nvSpPr>
        <p:spPr>
          <a:xfrm>
            <a:off x="235225" y="378460"/>
            <a:ext cx="2265503" cy="2407006"/>
          </a:xfrm>
        </p:spPr>
        <p:txBody>
          <a:bodyPr>
            <a:normAutofit/>
          </a:bodyPr>
          <a:lstStyle>
            <a:lvl1pPr marL="0" indent="0">
              <a:buNone/>
              <a:defRPr sz="1491"/>
            </a:lvl1pPr>
            <a:lvl2pPr marL="284080" indent="0">
              <a:buNone/>
              <a:defRPr sz="1740"/>
            </a:lvl2pPr>
            <a:lvl3pPr marL="568159" indent="0">
              <a:buNone/>
              <a:defRPr sz="1491"/>
            </a:lvl3pPr>
            <a:lvl4pPr marL="852239" indent="0">
              <a:buNone/>
              <a:defRPr sz="1243"/>
            </a:lvl4pPr>
            <a:lvl5pPr marL="1136319" indent="0">
              <a:buNone/>
              <a:defRPr sz="1243"/>
            </a:lvl5pPr>
            <a:lvl6pPr marL="1420399" indent="0">
              <a:buNone/>
              <a:defRPr sz="1243"/>
            </a:lvl6pPr>
            <a:lvl7pPr marL="1704478" indent="0">
              <a:buNone/>
              <a:defRPr sz="1243"/>
            </a:lvl7pPr>
            <a:lvl8pPr marL="1988558" indent="0">
              <a:buNone/>
              <a:defRPr sz="1243"/>
            </a:lvl8pPr>
            <a:lvl9pPr marL="2272637" indent="0">
              <a:buNone/>
              <a:defRPr sz="1243"/>
            </a:lvl9pPr>
          </a:lstStyle>
          <a:p>
            <a:r>
              <a:rPr lang="en-US"/>
              <a:t>Click icon to add picture</a:t>
            </a:r>
            <a:endParaRPr/>
          </a:p>
        </p:txBody>
      </p:sp>
      <p:sp>
        <p:nvSpPr>
          <p:cNvPr id="14" name="Picture Placeholder 2"/>
          <p:cNvSpPr>
            <a:spLocks noGrp="1"/>
          </p:cNvSpPr>
          <p:nvPr>
            <p:ph type="pic" idx="14"/>
          </p:nvPr>
        </p:nvSpPr>
        <p:spPr>
          <a:xfrm>
            <a:off x="235225" y="2785466"/>
            <a:ext cx="2265503" cy="2399436"/>
          </a:xfrm>
        </p:spPr>
        <p:txBody>
          <a:bodyPr>
            <a:normAutofit/>
          </a:bodyPr>
          <a:lstStyle>
            <a:lvl1pPr marL="0" indent="0">
              <a:buNone/>
              <a:defRPr sz="1491"/>
            </a:lvl1pPr>
            <a:lvl2pPr marL="284080" indent="0">
              <a:buNone/>
              <a:defRPr sz="1740"/>
            </a:lvl2pPr>
            <a:lvl3pPr marL="568159" indent="0">
              <a:buNone/>
              <a:defRPr sz="1491"/>
            </a:lvl3pPr>
            <a:lvl4pPr marL="852239" indent="0">
              <a:buNone/>
              <a:defRPr sz="1243"/>
            </a:lvl4pPr>
            <a:lvl5pPr marL="1136319" indent="0">
              <a:buNone/>
              <a:defRPr sz="1243"/>
            </a:lvl5pPr>
            <a:lvl6pPr marL="1420399" indent="0">
              <a:buNone/>
              <a:defRPr sz="1243"/>
            </a:lvl6pPr>
            <a:lvl7pPr marL="1704478" indent="0">
              <a:buNone/>
              <a:defRPr sz="1243"/>
            </a:lvl7pPr>
            <a:lvl8pPr marL="1988558" indent="0">
              <a:buNone/>
              <a:defRPr sz="1243"/>
            </a:lvl8pPr>
            <a:lvl9pPr marL="2272637" indent="0">
              <a:buNone/>
              <a:defRPr sz="1243"/>
            </a:lvl9pPr>
          </a:lstStyle>
          <a:p>
            <a:r>
              <a:rPr lang="en-US"/>
              <a:t>Click icon to add picture</a:t>
            </a:r>
            <a:endParaRPr/>
          </a:p>
        </p:txBody>
      </p:sp>
    </p:spTree>
    <p:extLst>
      <p:ext uri="{BB962C8B-B14F-4D97-AF65-F5344CB8AC3E}">
        <p14:creationId xmlns:p14="http://schemas.microsoft.com/office/powerpoint/2010/main" val="135796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35224" y="377279"/>
            <a:ext cx="7097439" cy="93865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nvGrpSpPr>
          <p:cNvPr id="8" name="Group 7"/>
          <p:cNvGrpSpPr/>
          <p:nvPr/>
        </p:nvGrpSpPr>
        <p:grpSpPr>
          <a:xfrm>
            <a:off x="235224" y="1306107"/>
            <a:ext cx="7099331" cy="11374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35224" y="1766147"/>
            <a:ext cx="7097439" cy="332203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0078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4398714" y="2365404"/>
            <a:ext cx="4912542" cy="93865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2" name="Vertical Title 1"/>
          <p:cNvSpPr>
            <a:spLocks noGrp="1"/>
          </p:cNvSpPr>
          <p:nvPr>
            <p:ph type="title" orient="vert"/>
          </p:nvPr>
        </p:nvSpPr>
        <p:spPr>
          <a:xfrm>
            <a:off x="6369853" y="391602"/>
            <a:ext cx="802335" cy="4901583"/>
          </a:xfrm>
        </p:spPr>
        <p:txBody>
          <a:bodyPr vert="eaVert"/>
          <a:lstStyle>
            <a:lvl1pPr algn="l">
              <a:defRPr sz="2113"/>
            </a:lvl1pPr>
          </a:lstStyle>
          <a:p>
            <a:r>
              <a:rPr lang="en-US"/>
              <a:t>Click to edit Master title style</a:t>
            </a:r>
            <a:endParaRPr/>
          </a:p>
        </p:txBody>
      </p:sp>
      <p:sp>
        <p:nvSpPr>
          <p:cNvPr id="3" name="Vertical Text Placeholder 2"/>
          <p:cNvSpPr>
            <a:spLocks noGrp="1"/>
          </p:cNvSpPr>
          <p:nvPr>
            <p:ph type="body" orient="vert" idx="1"/>
          </p:nvPr>
        </p:nvSpPr>
        <p:spPr>
          <a:xfrm>
            <a:off x="235224" y="378460"/>
            <a:ext cx="5378600" cy="4914724"/>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grpSp>
        <p:nvGrpSpPr>
          <p:cNvPr id="8" name="Group 7"/>
          <p:cNvGrpSpPr/>
          <p:nvPr/>
        </p:nvGrpSpPr>
        <p:grpSpPr>
          <a:xfrm rot="5400000">
            <a:off x="3856389" y="2777793"/>
            <a:ext cx="4912411" cy="11374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Tree>
    <p:extLst>
      <p:ext uri="{BB962C8B-B14F-4D97-AF65-F5344CB8AC3E}">
        <p14:creationId xmlns:p14="http://schemas.microsoft.com/office/powerpoint/2010/main" val="1756461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35224" y="368136"/>
            <a:ext cx="7097439" cy="1215540"/>
          </a:xfrm>
          <a:prstGeom prst="rect">
            <a:avLst/>
          </a:prstGeom>
          <a:solidFill>
            <a:schemeClr val="tx1">
              <a:lumMod val="85000"/>
              <a:lumOff val="15000"/>
              <a:alpha val="85000"/>
            </a:schemeClr>
          </a:solidFill>
        </p:spPr>
        <p:txBody>
          <a:bodyPr vert="horz" lIns="75692" tIns="37846" rIns="151384" bIns="302768" rtlCol="0" anchor="b" anchorCtr="0">
            <a:normAutofit/>
          </a:bodyPr>
          <a:lstStyle/>
          <a:p>
            <a:pPr algn="l" defTabSz="756940" rtl="0" eaLnBrk="1" latinLnBrk="0" hangingPunct="1">
              <a:spcBef>
                <a:spcPct val="0"/>
              </a:spcBef>
              <a:buNone/>
            </a:pPr>
            <a:endParaRPr sz="3477" kern="1200">
              <a:solidFill>
                <a:schemeClr val="bg1"/>
              </a:solidFill>
              <a:latin typeface="+mj-lt"/>
              <a:ea typeface="+mj-ea"/>
              <a:cs typeface="+mj-cs"/>
            </a:endParaRPr>
          </a:p>
        </p:txBody>
      </p:sp>
      <p:grpSp>
        <p:nvGrpSpPr>
          <p:cNvPr id="8" name="Group 16"/>
          <p:cNvGrpSpPr/>
          <p:nvPr/>
        </p:nvGrpSpPr>
        <p:grpSpPr>
          <a:xfrm>
            <a:off x="235224" y="1578193"/>
            <a:ext cx="7099331" cy="113746"/>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9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9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90"/>
            </a:p>
          </p:txBody>
        </p:sp>
      </p:grpSp>
      <p:sp>
        <p:nvSpPr>
          <p:cNvPr id="2" name="Title 1"/>
          <p:cNvSpPr>
            <a:spLocks noGrp="1"/>
          </p:cNvSpPr>
          <p:nvPr>
            <p:ph type="ctrTitle"/>
          </p:nvPr>
        </p:nvSpPr>
        <p:spPr>
          <a:xfrm>
            <a:off x="348777" y="371676"/>
            <a:ext cx="6464097" cy="900735"/>
          </a:xfrm>
          <a:noFill/>
        </p:spPr>
        <p:txBody>
          <a:bodyPr vert="horz" lIns="91440" tIns="45720" rIns="91440" bIns="45720" rtlCol="0" anchor="b" anchorCtr="0">
            <a:normAutofit/>
          </a:bodyPr>
          <a:lstStyle>
            <a:lvl1pPr marL="0" algn="l" defTabSz="756940" rtl="0" eaLnBrk="1" latinLnBrk="0" hangingPunct="1">
              <a:lnSpc>
                <a:spcPts val="3808"/>
              </a:lnSpc>
              <a:spcBef>
                <a:spcPct val="0"/>
              </a:spcBef>
              <a:buNone/>
              <a:defRPr sz="3477"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394192" y="1268509"/>
            <a:ext cx="6418682" cy="401168"/>
          </a:xfrm>
        </p:spPr>
        <p:txBody>
          <a:bodyPr vert="horz" lIns="91440" tIns="45720" rIns="91440" bIns="45720" rtlCol="0">
            <a:normAutofit/>
          </a:bodyPr>
          <a:lstStyle>
            <a:lvl1pPr marL="0" indent="0" algn="l" defTabSz="756940" rtl="0" eaLnBrk="1" latinLnBrk="0" hangingPunct="1">
              <a:lnSpc>
                <a:spcPct val="100000"/>
              </a:lnSpc>
              <a:spcBef>
                <a:spcPts val="0"/>
              </a:spcBef>
              <a:buClr>
                <a:schemeClr val="bg1">
                  <a:lumMod val="65000"/>
                </a:schemeClr>
              </a:buClr>
              <a:buSzPct val="90000"/>
              <a:buFont typeface="Wingdings" pitchFamily="2" charset="2"/>
              <a:buNone/>
              <a:defRPr sz="1490" kern="1200">
                <a:solidFill>
                  <a:schemeClr val="bg1"/>
                </a:solidFill>
                <a:latin typeface="+mn-lt"/>
                <a:ea typeface="+mn-ea"/>
                <a:cs typeface="+mn-cs"/>
              </a:defRPr>
            </a:lvl1pPr>
            <a:lvl2pPr marL="378470" indent="0" algn="ctr">
              <a:buNone/>
              <a:defRPr>
                <a:solidFill>
                  <a:schemeClr val="tx1">
                    <a:tint val="75000"/>
                  </a:schemeClr>
                </a:solidFill>
              </a:defRPr>
            </a:lvl2pPr>
            <a:lvl3pPr marL="756940" indent="0" algn="ctr">
              <a:buNone/>
              <a:defRPr>
                <a:solidFill>
                  <a:schemeClr val="tx1">
                    <a:tint val="75000"/>
                  </a:schemeClr>
                </a:solidFill>
              </a:defRPr>
            </a:lvl3pPr>
            <a:lvl4pPr marL="1135410" indent="0" algn="ctr">
              <a:buNone/>
              <a:defRPr>
                <a:solidFill>
                  <a:schemeClr val="tx1">
                    <a:tint val="75000"/>
                  </a:schemeClr>
                </a:solidFill>
              </a:defRPr>
            </a:lvl4pPr>
            <a:lvl5pPr marL="1513881" indent="0" algn="ctr">
              <a:buNone/>
              <a:defRPr>
                <a:solidFill>
                  <a:schemeClr val="tx1">
                    <a:tint val="75000"/>
                  </a:schemeClr>
                </a:solidFill>
              </a:defRPr>
            </a:lvl5pPr>
            <a:lvl6pPr marL="1892351" indent="0" algn="ctr">
              <a:buNone/>
              <a:defRPr>
                <a:solidFill>
                  <a:schemeClr val="tx1">
                    <a:tint val="75000"/>
                  </a:schemeClr>
                </a:solidFill>
              </a:defRPr>
            </a:lvl6pPr>
            <a:lvl7pPr marL="2270821" indent="0" algn="ctr">
              <a:buNone/>
              <a:defRPr>
                <a:solidFill>
                  <a:schemeClr val="tx1">
                    <a:tint val="75000"/>
                  </a:schemeClr>
                </a:solidFill>
              </a:defRPr>
            </a:lvl7pPr>
            <a:lvl8pPr marL="2649291" indent="0" algn="ctr">
              <a:buNone/>
              <a:defRPr>
                <a:solidFill>
                  <a:schemeClr val="tx1">
                    <a:tint val="75000"/>
                  </a:schemeClr>
                </a:solidFill>
              </a:defRPr>
            </a:lvl8pPr>
            <a:lvl9pPr marL="3027761"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35224" y="5154625"/>
            <a:ext cx="7097439" cy="14381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49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6157504" y="380695"/>
            <a:ext cx="1175158" cy="11825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35224" y="377279"/>
            <a:ext cx="7097439" cy="93865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nvGrpSpPr>
          <p:cNvPr id="8" name="Group 7"/>
          <p:cNvGrpSpPr/>
          <p:nvPr/>
        </p:nvGrpSpPr>
        <p:grpSpPr>
          <a:xfrm>
            <a:off x="235224" y="1306107"/>
            <a:ext cx="7099331" cy="113746"/>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145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35224" y="368136"/>
            <a:ext cx="7097439" cy="1215540"/>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8" name="Picture Placeholder 7"/>
          <p:cNvSpPr>
            <a:spLocks noGrp="1"/>
          </p:cNvSpPr>
          <p:nvPr>
            <p:ph type="pic" sz="quarter" idx="13"/>
          </p:nvPr>
        </p:nvSpPr>
        <p:spPr>
          <a:xfrm>
            <a:off x="235224" y="1669676"/>
            <a:ext cx="7097439" cy="3623507"/>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391059" y="1268954"/>
            <a:ext cx="6418824" cy="400722"/>
          </a:xfrm>
        </p:spPr>
        <p:txBody>
          <a:bodyPr>
            <a:normAutofit/>
          </a:bodyPr>
          <a:lstStyle>
            <a:lvl1pPr marL="0" indent="0" algn="l">
              <a:lnSpc>
                <a:spcPct val="100000"/>
              </a:lnSpc>
              <a:spcBef>
                <a:spcPts val="0"/>
              </a:spcBef>
              <a:buNone/>
              <a:defRPr sz="1118">
                <a:solidFill>
                  <a:schemeClr val="bg1"/>
                </a:solidFill>
              </a:defRPr>
            </a:lvl1pPr>
            <a:lvl2pPr marL="284080" indent="0" algn="ctr">
              <a:buNone/>
              <a:defRPr>
                <a:solidFill>
                  <a:schemeClr val="tx1">
                    <a:tint val="75000"/>
                  </a:schemeClr>
                </a:solidFill>
              </a:defRPr>
            </a:lvl2pPr>
            <a:lvl3pPr marL="568159" indent="0" algn="ctr">
              <a:buNone/>
              <a:defRPr>
                <a:solidFill>
                  <a:schemeClr val="tx1">
                    <a:tint val="75000"/>
                  </a:schemeClr>
                </a:solidFill>
              </a:defRPr>
            </a:lvl3pPr>
            <a:lvl4pPr marL="852239" indent="0" algn="ctr">
              <a:buNone/>
              <a:defRPr>
                <a:solidFill>
                  <a:schemeClr val="tx1">
                    <a:tint val="75000"/>
                  </a:schemeClr>
                </a:solidFill>
              </a:defRPr>
            </a:lvl4pPr>
            <a:lvl5pPr marL="1136319" indent="0" algn="ctr">
              <a:buNone/>
              <a:defRPr>
                <a:solidFill>
                  <a:schemeClr val="tx1">
                    <a:tint val="75000"/>
                  </a:schemeClr>
                </a:solidFill>
              </a:defRPr>
            </a:lvl5pPr>
            <a:lvl6pPr marL="1420399" indent="0" algn="ctr">
              <a:buNone/>
              <a:defRPr>
                <a:solidFill>
                  <a:schemeClr val="tx1">
                    <a:tint val="75000"/>
                  </a:schemeClr>
                </a:solidFill>
              </a:defRPr>
            </a:lvl6pPr>
            <a:lvl7pPr marL="1704478" indent="0" algn="ctr">
              <a:buNone/>
              <a:defRPr>
                <a:solidFill>
                  <a:schemeClr val="tx1">
                    <a:tint val="75000"/>
                  </a:schemeClr>
                </a:solidFill>
              </a:defRPr>
            </a:lvl7pPr>
            <a:lvl8pPr marL="1988558" indent="0" algn="ctr">
              <a:buNone/>
              <a:defRPr>
                <a:solidFill>
                  <a:schemeClr val="tx1">
                    <a:tint val="75000"/>
                  </a:schemeClr>
                </a:solidFill>
              </a:defRPr>
            </a:lvl8pPr>
            <a:lvl9pPr marL="2272637"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35224" y="1578193"/>
            <a:ext cx="7099331" cy="113746"/>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19" name="TextBox 18"/>
          <p:cNvSpPr txBox="1"/>
          <p:nvPr/>
        </p:nvSpPr>
        <p:spPr>
          <a:xfrm>
            <a:off x="6813348" y="368136"/>
            <a:ext cx="434734" cy="436594"/>
          </a:xfrm>
          <a:prstGeom prst="rect">
            <a:avLst/>
          </a:prstGeom>
          <a:noFill/>
        </p:spPr>
        <p:txBody>
          <a:bodyPr wrap="none" rtlCol="0">
            <a:spAutoFit/>
          </a:bodyPr>
          <a:lstStyle/>
          <a:p>
            <a:r>
              <a:rPr sz="2237">
                <a:solidFill>
                  <a:schemeClr val="bg1"/>
                </a:solidFill>
                <a:sym typeface="Wingdings"/>
              </a:rPr>
              <a:t></a:t>
            </a:r>
            <a:endParaRPr sz="2237">
              <a:solidFill>
                <a:schemeClr val="bg1"/>
              </a:solidFill>
            </a:endParaRPr>
          </a:p>
        </p:txBody>
      </p:sp>
      <p:sp>
        <p:nvSpPr>
          <p:cNvPr id="2" name="Title 1"/>
          <p:cNvSpPr>
            <a:spLocks noGrp="1"/>
          </p:cNvSpPr>
          <p:nvPr>
            <p:ph type="ctrTitle"/>
          </p:nvPr>
        </p:nvSpPr>
        <p:spPr>
          <a:xfrm>
            <a:off x="346536" y="368137"/>
            <a:ext cx="6465745" cy="900818"/>
          </a:xfrm>
          <a:noFill/>
        </p:spPr>
        <p:txBody>
          <a:bodyPr bIns="45720" anchor="b" anchorCtr="0">
            <a:normAutofit/>
          </a:bodyPr>
          <a:lstStyle>
            <a:lvl1pPr algn="l">
              <a:lnSpc>
                <a:spcPts val="2858"/>
              </a:lnSpc>
              <a:defRPr/>
            </a:lvl1pPr>
          </a:lstStyle>
          <a:p>
            <a:r>
              <a:rPr lang="en-US"/>
              <a:t>Click to edit Master title style</a:t>
            </a:r>
            <a:endParaRPr/>
          </a:p>
        </p:txBody>
      </p:sp>
    </p:spTree>
    <p:extLst>
      <p:ext uri="{BB962C8B-B14F-4D97-AF65-F5344CB8AC3E}">
        <p14:creationId xmlns:p14="http://schemas.microsoft.com/office/powerpoint/2010/main" val="5230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35224" y="3974637"/>
            <a:ext cx="7097439" cy="1215540"/>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grpSp>
        <p:nvGrpSpPr>
          <p:cNvPr id="9" name="Group 8"/>
          <p:cNvGrpSpPr/>
          <p:nvPr/>
        </p:nvGrpSpPr>
        <p:grpSpPr>
          <a:xfrm>
            <a:off x="235224" y="5184695"/>
            <a:ext cx="7099331" cy="113746"/>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13" name="TextBox 12"/>
          <p:cNvSpPr txBox="1"/>
          <p:nvPr/>
        </p:nvSpPr>
        <p:spPr>
          <a:xfrm>
            <a:off x="6813348" y="3974637"/>
            <a:ext cx="434734" cy="436594"/>
          </a:xfrm>
          <a:prstGeom prst="rect">
            <a:avLst/>
          </a:prstGeom>
          <a:noFill/>
        </p:spPr>
        <p:txBody>
          <a:bodyPr wrap="none" rtlCol="0">
            <a:spAutoFit/>
          </a:bodyPr>
          <a:lstStyle/>
          <a:p>
            <a:r>
              <a:rPr sz="2237">
                <a:solidFill>
                  <a:schemeClr val="bg1"/>
                </a:solidFill>
                <a:sym typeface="Wingdings"/>
              </a:rPr>
              <a:t></a:t>
            </a:r>
            <a:endParaRPr sz="2237">
              <a:solidFill>
                <a:schemeClr val="bg1"/>
              </a:solidFill>
            </a:endParaRPr>
          </a:p>
        </p:txBody>
      </p:sp>
      <p:sp>
        <p:nvSpPr>
          <p:cNvPr id="2" name="Title 1"/>
          <p:cNvSpPr>
            <a:spLocks noGrp="1"/>
          </p:cNvSpPr>
          <p:nvPr>
            <p:ph type="title"/>
          </p:nvPr>
        </p:nvSpPr>
        <p:spPr>
          <a:xfrm>
            <a:off x="355753" y="3985026"/>
            <a:ext cx="6433820" cy="870458"/>
          </a:xfrm>
          <a:noFill/>
        </p:spPr>
        <p:txBody>
          <a:bodyPr vert="horz" lIns="91440" tIns="45720" rIns="91440" bIns="45720" rtlCol="0" anchor="b" anchorCtr="0">
            <a:normAutofit/>
          </a:bodyPr>
          <a:lstStyle>
            <a:lvl1pPr algn="l" defTabSz="568159" rtl="0" eaLnBrk="1" latinLnBrk="0" hangingPunct="1">
              <a:spcBef>
                <a:spcPct val="0"/>
              </a:spcBef>
              <a:buNone/>
              <a:defRPr sz="261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393599" y="4851858"/>
            <a:ext cx="6403543" cy="333045"/>
          </a:xfrm>
        </p:spPr>
        <p:txBody>
          <a:bodyPr vert="horz" lIns="91440" tIns="45720" rIns="91440" bIns="45720" rtlCol="0" anchor="t" anchorCtr="0">
            <a:normAutofit/>
          </a:bodyPr>
          <a:lstStyle>
            <a:lvl1pPr marL="0" indent="0">
              <a:spcBef>
                <a:spcPts val="0"/>
              </a:spcBef>
              <a:buNone/>
              <a:defRPr sz="1118" kern="1200">
                <a:solidFill>
                  <a:schemeClr val="bg1"/>
                </a:solidFill>
                <a:latin typeface="+mn-lt"/>
                <a:ea typeface="+mn-ea"/>
                <a:cs typeface="+mn-cs"/>
              </a:defRPr>
            </a:lvl1pPr>
            <a:lvl2pPr marL="284080" indent="0">
              <a:buNone/>
              <a:defRPr sz="1118">
                <a:solidFill>
                  <a:schemeClr val="tx1">
                    <a:tint val="75000"/>
                  </a:schemeClr>
                </a:solidFill>
              </a:defRPr>
            </a:lvl2pPr>
            <a:lvl3pPr marL="568159" indent="0">
              <a:buNone/>
              <a:defRPr sz="994">
                <a:solidFill>
                  <a:schemeClr val="tx1">
                    <a:tint val="75000"/>
                  </a:schemeClr>
                </a:solidFill>
              </a:defRPr>
            </a:lvl3pPr>
            <a:lvl4pPr marL="852239" indent="0">
              <a:buNone/>
              <a:defRPr sz="870">
                <a:solidFill>
                  <a:schemeClr val="tx1">
                    <a:tint val="75000"/>
                  </a:schemeClr>
                </a:solidFill>
              </a:defRPr>
            </a:lvl4pPr>
            <a:lvl5pPr marL="1136319" indent="0">
              <a:buNone/>
              <a:defRPr sz="870">
                <a:solidFill>
                  <a:schemeClr val="tx1">
                    <a:tint val="75000"/>
                  </a:schemeClr>
                </a:solidFill>
              </a:defRPr>
            </a:lvl5pPr>
            <a:lvl6pPr marL="1420399" indent="0">
              <a:buNone/>
              <a:defRPr sz="870">
                <a:solidFill>
                  <a:schemeClr val="tx1">
                    <a:tint val="75000"/>
                  </a:schemeClr>
                </a:solidFill>
              </a:defRPr>
            </a:lvl6pPr>
            <a:lvl7pPr marL="1704478" indent="0">
              <a:buNone/>
              <a:defRPr sz="870">
                <a:solidFill>
                  <a:schemeClr val="tx1">
                    <a:tint val="75000"/>
                  </a:schemeClr>
                </a:solidFill>
              </a:defRPr>
            </a:lvl7pPr>
            <a:lvl8pPr marL="1988558" indent="0">
              <a:buNone/>
              <a:defRPr sz="870">
                <a:solidFill>
                  <a:schemeClr val="tx1">
                    <a:tint val="75000"/>
                  </a:schemeClr>
                </a:solidFill>
              </a:defRPr>
            </a:lvl8pPr>
            <a:lvl9pPr marL="2272637" indent="0">
              <a:buNone/>
              <a:defRPr sz="870">
                <a:solidFill>
                  <a:schemeClr val="tx1">
                    <a:tint val="75000"/>
                  </a:schemeClr>
                </a:solidFill>
              </a:defRPr>
            </a:lvl9pPr>
          </a:lstStyle>
          <a:p>
            <a:pPr marL="0" lvl="0" indent="0" algn="l" defTabSz="568159" rtl="0" eaLnBrk="1" latinLnBrk="0" hangingPunct="1">
              <a:spcBef>
                <a:spcPts val="1243"/>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3224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35224" y="367331"/>
            <a:ext cx="7097439" cy="3617631"/>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1D8BD707-D9CF-40AE-B4C6-C98DA3205C09}" type="datetimeFigureOut">
              <a:rPr lang="en-US" smtClean="0"/>
              <a:t>24-Jun-24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7" name="Rectangle 6"/>
          <p:cNvSpPr/>
          <p:nvPr/>
        </p:nvSpPr>
        <p:spPr>
          <a:xfrm>
            <a:off x="235224" y="3974637"/>
            <a:ext cx="7097439" cy="1215540"/>
          </a:xfrm>
          <a:prstGeom prst="rect">
            <a:avLst/>
          </a:prstGeom>
          <a:solidFill>
            <a:schemeClr val="tx1">
              <a:lumMod val="85000"/>
              <a:lumOff val="15000"/>
              <a:alpha val="85000"/>
            </a:schemeClr>
          </a:solidFill>
        </p:spPr>
        <p:txBody>
          <a:bodyPr vert="horz" lIns="56817" tIns="28408" rIns="113633" bIns="227267" rtlCol="0" anchor="b" anchorCtr="0">
            <a:normAutofit/>
          </a:bodyPr>
          <a:lstStyle/>
          <a:p>
            <a:pPr algn="l" defTabSz="568159" rtl="0" eaLnBrk="1" latinLnBrk="0" hangingPunct="1">
              <a:spcBef>
                <a:spcPct val="0"/>
              </a:spcBef>
              <a:buNone/>
            </a:pPr>
            <a:endParaRPr sz="2610" kern="1200">
              <a:solidFill>
                <a:schemeClr val="bg1"/>
              </a:solidFill>
              <a:latin typeface="+mj-lt"/>
              <a:ea typeface="+mj-ea"/>
              <a:cs typeface="+mj-cs"/>
            </a:endParaRPr>
          </a:p>
        </p:txBody>
      </p:sp>
      <p:grpSp>
        <p:nvGrpSpPr>
          <p:cNvPr id="8" name="Group 7"/>
          <p:cNvGrpSpPr/>
          <p:nvPr/>
        </p:nvGrpSpPr>
        <p:grpSpPr>
          <a:xfrm>
            <a:off x="235224" y="5184695"/>
            <a:ext cx="7099331" cy="113746"/>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12" name="TextBox 11"/>
          <p:cNvSpPr txBox="1"/>
          <p:nvPr/>
        </p:nvSpPr>
        <p:spPr>
          <a:xfrm>
            <a:off x="6813348" y="3974637"/>
            <a:ext cx="434734" cy="436594"/>
          </a:xfrm>
          <a:prstGeom prst="rect">
            <a:avLst/>
          </a:prstGeom>
          <a:noFill/>
        </p:spPr>
        <p:txBody>
          <a:bodyPr wrap="none" rtlCol="0">
            <a:spAutoFit/>
          </a:bodyPr>
          <a:lstStyle/>
          <a:p>
            <a:r>
              <a:rPr sz="2237">
                <a:solidFill>
                  <a:schemeClr val="bg1"/>
                </a:solidFill>
                <a:sym typeface="Wingdings"/>
              </a:rPr>
              <a:t></a:t>
            </a:r>
            <a:endParaRPr sz="2237">
              <a:solidFill>
                <a:schemeClr val="bg1"/>
              </a:solidFill>
            </a:endParaRPr>
          </a:p>
        </p:txBody>
      </p:sp>
      <p:sp>
        <p:nvSpPr>
          <p:cNvPr id="2" name="Title 1"/>
          <p:cNvSpPr>
            <a:spLocks noGrp="1"/>
          </p:cNvSpPr>
          <p:nvPr>
            <p:ph type="title"/>
          </p:nvPr>
        </p:nvSpPr>
        <p:spPr>
          <a:xfrm>
            <a:off x="356198" y="3984962"/>
            <a:ext cx="6433820" cy="868232"/>
          </a:xfrm>
          <a:noFill/>
        </p:spPr>
        <p:txBody>
          <a:bodyPr anchor="b" anchorCtr="0">
            <a:normAutofit/>
          </a:bodyPr>
          <a:lstStyle>
            <a:lvl1pPr algn="l">
              <a:defRPr sz="2610" b="0" i="0" cap="none" baseline="0"/>
            </a:lvl1pPr>
          </a:lstStyle>
          <a:p>
            <a:r>
              <a:rPr lang="en-US"/>
              <a:t>Click to edit Master title style</a:t>
            </a:r>
            <a:endParaRPr/>
          </a:p>
        </p:txBody>
      </p:sp>
      <p:sp>
        <p:nvSpPr>
          <p:cNvPr id="3" name="Text Placeholder 2"/>
          <p:cNvSpPr>
            <a:spLocks noGrp="1"/>
          </p:cNvSpPr>
          <p:nvPr>
            <p:ph type="body" idx="1"/>
          </p:nvPr>
        </p:nvSpPr>
        <p:spPr>
          <a:xfrm>
            <a:off x="389592" y="4853194"/>
            <a:ext cx="6400427" cy="333935"/>
          </a:xfrm>
        </p:spPr>
        <p:txBody>
          <a:bodyPr anchor="t" anchorCtr="0">
            <a:normAutofit/>
          </a:bodyPr>
          <a:lstStyle>
            <a:lvl1pPr marL="0" indent="0">
              <a:spcBef>
                <a:spcPts val="0"/>
              </a:spcBef>
              <a:buNone/>
              <a:defRPr sz="1118">
                <a:solidFill>
                  <a:schemeClr val="bg1"/>
                </a:solidFill>
              </a:defRPr>
            </a:lvl1pPr>
            <a:lvl2pPr marL="284080" indent="0">
              <a:buNone/>
              <a:defRPr sz="1118">
                <a:solidFill>
                  <a:schemeClr val="tx1">
                    <a:tint val="75000"/>
                  </a:schemeClr>
                </a:solidFill>
              </a:defRPr>
            </a:lvl2pPr>
            <a:lvl3pPr marL="568159" indent="0">
              <a:buNone/>
              <a:defRPr sz="994">
                <a:solidFill>
                  <a:schemeClr val="tx1">
                    <a:tint val="75000"/>
                  </a:schemeClr>
                </a:solidFill>
              </a:defRPr>
            </a:lvl3pPr>
            <a:lvl4pPr marL="852239" indent="0">
              <a:buNone/>
              <a:defRPr sz="870">
                <a:solidFill>
                  <a:schemeClr val="tx1">
                    <a:tint val="75000"/>
                  </a:schemeClr>
                </a:solidFill>
              </a:defRPr>
            </a:lvl4pPr>
            <a:lvl5pPr marL="1136319" indent="0">
              <a:buNone/>
              <a:defRPr sz="870">
                <a:solidFill>
                  <a:schemeClr val="tx1">
                    <a:tint val="75000"/>
                  </a:schemeClr>
                </a:solidFill>
              </a:defRPr>
            </a:lvl5pPr>
            <a:lvl6pPr marL="1420399" indent="0">
              <a:buNone/>
              <a:defRPr sz="870">
                <a:solidFill>
                  <a:schemeClr val="tx1">
                    <a:tint val="75000"/>
                  </a:schemeClr>
                </a:solidFill>
              </a:defRPr>
            </a:lvl6pPr>
            <a:lvl7pPr marL="1704478" indent="0">
              <a:buNone/>
              <a:defRPr sz="870">
                <a:solidFill>
                  <a:schemeClr val="tx1">
                    <a:tint val="75000"/>
                  </a:schemeClr>
                </a:solidFill>
              </a:defRPr>
            </a:lvl7pPr>
            <a:lvl8pPr marL="1988558" indent="0">
              <a:buNone/>
              <a:defRPr sz="870">
                <a:solidFill>
                  <a:schemeClr val="tx1">
                    <a:tint val="75000"/>
                  </a:schemeClr>
                </a:solidFill>
              </a:defRPr>
            </a:lvl8pPr>
            <a:lvl9pPr marL="2272637" indent="0">
              <a:buNone/>
              <a:defRPr sz="87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7491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35224" y="377279"/>
            <a:ext cx="7097439" cy="93865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nvGrpSpPr>
          <p:cNvPr id="9" name="Group 8"/>
          <p:cNvGrpSpPr/>
          <p:nvPr/>
        </p:nvGrpSpPr>
        <p:grpSpPr>
          <a:xfrm>
            <a:off x="235224" y="1306107"/>
            <a:ext cx="7099331" cy="113746"/>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33936" y="1780603"/>
            <a:ext cx="3254756" cy="3290499"/>
          </a:xfrm>
        </p:spPr>
        <p:txBody>
          <a:bodyPr>
            <a:normAutofit/>
          </a:bodyPr>
          <a:lstStyle>
            <a:lvl1pPr>
              <a:defRPr sz="1367"/>
            </a:lvl1pPr>
            <a:lvl2pPr>
              <a:defRPr sz="1243"/>
            </a:lvl2pPr>
            <a:lvl3pPr>
              <a:defRPr sz="1118"/>
            </a:lvl3pPr>
            <a:lvl4pPr>
              <a:defRPr sz="1118"/>
            </a:lvl4pPr>
            <a:lvl5pPr>
              <a:defRPr sz="1118"/>
            </a:lvl5pPr>
            <a:lvl6pPr>
              <a:defRPr sz="1118"/>
            </a:lvl6pPr>
            <a:lvl7pPr>
              <a:defRPr sz="1118"/>
            </a:lvl7pPr>
            <a:lvl8pPr>
              <a:defRPr sz="1118"/>
            </a:lvl8pPr>
            <a:lvl9pPr>
              <a:defRPr sz="1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3955278" y="1780603"/>
            <a:ext cx="3254756" cy="3290499"/>
          </a:xfrm>
        </p:spPr>
        <p:txBody>
          <a:bodyPr>
            <a:normAutofit/>
          </a:bodyPr>
          <a:lstStyle>
            <a:lvl1pPr>
              <a:defRPr sz="1367"/>
            </a:lvl1pPr>
            <a:lvl2pPr>
              <a:defRPr sz="1243"/>
            </a:lvl2pPr>
            <a:lvl3pPr>
              <a:defRPr sz="1118"/>
            </a:lvl3pPr>
            <a:lvl4pPr>
              <a:defRPr sz="1118"/>
            </a:lvl4pPr>
            <a:lvl5pPr>
              <a:defRPr sz="1118"/>
            </a:lvl5pPr>
            <a:lvl6pPr>
              <a:defRPr sz="1118"/>
            </a:lvl6pPr>
            <a:lvl7pPr>
              <a:defRPr sz="1118"/>
            </a:lvl7pPr>
            <a:lvl8pPr>
              <a:defRPr sz="1118"/>
            </a:lvl8pPr>
            <a:lvl9pPr>
              <a:defRPr sz="1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1D8BD707-D9CF-40AE-B4C6-C98DA3205C09}" type="datetimeFigureOut">
              <a:rPr lang="en-US" smtClean="0"/>
              <a:t>24-Jun-24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4868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35224" y="377279"/>
            <a:ext cx="7097439" cy="93865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nvGrpSpPr>
          <p:cNvPr id="11" name="Group 10"/>
          <p:cNvGrpSpPr/>
          <p:nvPr/>
        </p:nvGrpSpPr>
        <p:grpSpPr>
          <a:xfrm>
            <a:off x="235224" y="1306107"/>
            <a:ext cx="7099331" cy="113746"/>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333936" y="1436309"/>
            <a:ext cx="3254756" cy="689746"/>
          </a:xfrm>
        </p:spPr>
        <p:txBody>
          <a:bodyPr anchor="b">
            <a:noAutofit/>
          </a:bodyPr>
          <a:lstStyle>
            <a:lvl1pPr marL="0" indent="0" algn="ctr">
              <a:lnSpc>
                <a:spcPct val="100000"/>
              </a:lnSpc>
              <a:spcBef>
                <a:spcPts val="373"/>
              </a:spcBef>
              <a:buNone/>
              <a:defRPr sz="1615" b="0">
                <a:solidFill>
                  <a:schemeClr val="accent1"/>
                </a:solidFill>
              </a:defRPr>
            </a:lvl1pPr>
            <a:lvl2pPr marL="284080" indent="0">
              <a:buNone/>
              <a:defRPr sz="1243" b="1"/>
            </a:lvl2pPr>
            <a:lvl3pPr marL="568159" indent="0">
              <a:buNone/>
              <a:defRPr sz="1118" b="1"/>
            </a:lvl3pPr>
            <a:lvl4pPr marL="852239" indent="0">
              <a:buNone/>
              <a:defRPr sz="994" b="1"/>
            </a:lvl4pPr>
            <a:lvl5pPr marL="1136319" indent="0">
              <a:buNone/>
              <a:defRPr sz="994" b="1"/>
            </a:lvl5pPr>
            <a:lvl6pPr marL="1420399" indent="0">
              <a:buNone/>
              <a:defRPr sz="994" b="1"/>
            </a:lvl6pPr>
            <a:lvl7pPr marL="1704478" indent="0">
              <a:buNone/>
              <a:defRPr sz="994" b="1"/>
            </a:lvl7pPr>
            <a:lvl8pPr marL="1988558" indent="0">
              <a:buNone/>
              <a:defRPr sz="994" b="1"/>
            </a:lvl8pPr>
            <a:lvl9pPr marL="2272637" indent="0">
              <a:buNone/>
              <a:defRPr sz="994" b="1"/>
            </a:lvl9pPr>
          </a:lstStyle>
          <a:p>
            <a:pPr lvl="0"/>
            <a:r>
              <a:rPr lang="en-US"/>
              <a:t>Click to edit Master text styles</a:t>
            </a:r>
          </a:p>
        </p:txBody>
      </p:sp>
      <p:sp>
        <p:nvSpPr>
          <p:cNvPr id="4" name="Content Placeholder 3"/>
          <p:cNvSpPr>
            <a:spLocks noGrp="1"/>
          </p:cNvSpPr>
          <p:nvPr>
            <p:ph sz="half" idx="2"/>
          </p:nvPr>
        </p:nvSpPr>
        <p:spPr>
          <a:xfrm>
            <a:off x="333936" y="2144607"/>
            <a:ext cx="3254756" cy="2926494"/>
          </a:xfrm>
        </p:spPr>
        <p:txBody>
          <a:bodyPr>
            <a:normAutofit/>
          </a:bodyPr>
          <a:lstStyle>
            <a:lvl1pPr>
              <a:defRPr sz="1367"/>
            </a:lvl1pPr>
            <a:lvl2pPr>
              <a:defRPr sz="1243"/>
            </a:lvl2pPr>
            <a:lvl3pPr>
              <a:defRPr sz="1118"/>
            </a:lvl3pPr>
            <a:lvl4pPr>
              <a:defRPr sz="1118"/>
            </a:lvl4pPr>
            <a:lvl5pPr>
              <a:defRPr sz="1118"/>
            </a:lvl5pPr>
            <a:lvl6pPr>
              <a:defRPr sz="994"/>
            </a:lvl6pPr>
            <a:lvl7pPr>
              <a:defRPr sz="994"/>
            </a:lvl7pPr>
            <a:lvl8pPr>
              <a:defRPr sz="994"/>
            </a:lvl8pPr>
            <a:lvl9pPr>
              <a:defRPr sz="9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3956360" y="1436309"/>
            <a:ext cx="3254756" cy="689746"/>
          </a:xfrm>
        </p:spPr>
        <p:txBody>
          <a:bodyPr anchor="b">
            <a:noAutofit/>
          </a:bodyPr>
          <a:lstStyle>
            <a:lvl1pPr marL="0" indent="0" algn="ctr">
              <a:lnSpc>
                <a:spcPct val="100000"/>
              </a:lnSpc>
              <a:spcBef>
                <a:spcPts val="373"/>
              </a:spcBef>
              <a:buNone/>
              <a:defRPr sz="1615" b="0">
                <a:solidFill>
                  <a:schemeClr val="accent2"/>
                </a:solidFill>
              </a:defRPr>
            </a:lvl1pPr>
            <a:lvl2pPr marL="284080" indent="0">
              <a:buNone/>
              <a:defRPr sz="1243" b="1"/>
            </a:lvl2pPr>
            <a:lvl3pPr marL="568159" indent="0">
              <a:buNone/>
              <a:defRPr sz="1118" b="1"/>
            </a:lvl3pPr>
            <a:lvl4pPr marL="852239" indent="0">
              <a:buNone/>
              <a:defRPr sz="994" b="1"/>
            </a:lvl4pPr>
            <a:lvl5pPr marL="1136319" indent="0">
              <a:buNone/>
              <a:defRPr sz="994" b="1"/>
            </a:lvl5pPr>
            <a:lvl6pPr marL="1420399" indent="0">
              <a:buNone/>
              <a:defRPr sz="994" b="1"/>
            </a:lvl6pPr>
            <a:lvl7pPr marL="1704478" indent="0">
              <a:buNone/>
              <a:defRPr sz="994" b="1"/>
            </a:lvl7pPr>
            <a:lvl8pPr marL="1988558" indent="0">
              <a:buNone/>
              <a:defRPr sz="994" b="1"/>
            </a:lvl8pPr>
            <a:lvl9pPr marL="2272637" indent="0">
              <a:buNone/>
              <a:defRPr sz="994" b="1"/>
            </a:lvl9pPr>
          </a:lstStyle>
          <a:p>
            <a:pPr lvl="0"/>
            <a:r>
              <a:rPr lang="en-US"/>
              <a:t>Click to edit Master text styles</a:t>
            </a:r>
          </a:p>
        </p:txBody>
      </p:sp>
      <p:sp>
        <p:nvSpPr>
          <p:cNvPr id="6" name="Content Placeholder 5"/>
          <p:cNvSpPr>
            <a:spLocks noGrp="1"/>
          </p:cNvSpPr>
          <p:nvPr>
            <p:ph sz="quarter" idx="4"/>
          </p:nvPr>
        </p:nvSpPr>
        <p:spPr>
          <a:xfrm>
            <a:off x="3956360" y="2144607"/>
            <a:ext cx="3254756" cy="2926494"/>
          </a:xfrm>
        </p:spPr>
        <p:txBody>
          <a:bodyPr>
            <a:normAutofit/>
          </a:bodyPr>
          <a:lstStyle>
            <a:lvl1pPr>
              <a:defRPr sz="1367"/>
            </a:lvl1pPr>
            <a:lvl2pPr>
              <a:defRPr sz="1243"/>
            </a:lvl2pPr>
            <a:lvl3pPr>
              <a:defRPr sz="1118"/>
            </a:lvl3pPr>
            <a:lvl4pPr>
              <a:defRPr sz="1118"/>
            </a:lvl4pPr>
            <a:lvl5pPr>
              <a:defRPr sz="1118"/>
            </a:lvl5pPr>
            <a:lvl6pPr>
              <a:defRPr sz="994"/>
            </a:lvl6pPr>
            <a:lvl7pPr>
              <a:defRPr sz="994"/>
            </a:lvl7pPr>
            <a:lvl8pPr>
              <a:defRPr sz="994"/>
            </a:lvl8pPr>
            <a:lvl9pPr>
              <a:defRPr sz="99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1D8BD707-D9CF-40AE-B4C6-C98DA3205C09}" type="datetimeFigureOut">
              <a:rPr lang="en-US" smtClean="0"/>
              <a:t>24-Jun-24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554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35224" y="377279"/>
            <a:ext cx="7097439" cy="93865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nvGrpSpPr>
          <p:cNvPr id="7" name="Group 6"/>
          <p:cNvGrpSpPr/>
          <p:nvPr/>
        </p:nvGrpSpPr>
        <p:grpSpPr>
          <a:xfrm>
            <a:off x="235224" y="1306107"/>
            <a:ext cx="7099331" cy="113746"/>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D8BD707-D9CF-40AE-B4C6-C98DA3205C09}" type="datetimeFigureOut">
              <a:rPr lang="en-US" smtClean="0"/>
              <a:t>24-Jun-24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709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24-Jun-24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35225" y="374750"/>
            <a:ext cx="6096757" cy="113746"/>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1"/>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31982" y="46227"/>
            <a:ext cx="1058861" cy="106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67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74690" y="1766147"/>
            <a:ext cx="5857974" cy="33049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4697" y="5328433"/>
            <a:ext cx="1766147" cy="302242"/>
          </a:xfrm>
          <a:prstGeom prst="rect">
            <a:avLst/>
          </a:prstGeom>
        </p:spPr>
        <p:txBody>
          <a:bodyPr vert="horz" lIns="91440" tIns="45720" rIns="91440" bIns="45720" rtlCol="0" anchor="ctr"/>
          <a:lstStyle>
            <a:lvl1pPr algn="r">
              <a:defRPr sz="684" b="1">
                <a:solidFill>
                  <a:schemeClr val="bg1">
                    <a:lumMod val="65000"/>
                  </a:schemeClr>
                </a:solidFill>
              </a:defRPr>
            </a:lvl1pPr>
          </a:lstStyle>
          <a:p>
            <a:fld id="{1D8BD707-D9CF-40AE-B4C6-C98DA3205C09}" type="datetimeFigureOut">
              <a:rPr lang="en-US" smtClean="0"/>
              <a:t>24-Jun-24</a:t>
            </a:fld>
            <a:endParaRPr lang="en-US"/>
          </a:p>
        </p:txBody>
      </p:sp>
      <p:sp>
        <p:nvSpPr>
          <p:cNvPr id="5" name="Footer Placeholder 4"/>
          <p:cNvSpPr>
            <a:spLocks noGrp="1"/>
          </p:cNvSpPr>
          <p:nvPr>
            <p:ph type="ftr" sz="quarter" idx="3"/>
          </p:nvPr>
        </p:nvSpPr>
        <p:spPr>
          <a:xfrm>
            <a:off x="165305" y="5328433"/>
            <a:ext cx="5070058" cy="302242"/>
          </a:xfrm>
          <a:prstGeom prst="rect">
            <a:avLst/>
          </a:prstGeom>
        </p:spPr>
        <p:txBody>
          <a:bodyPr vert="horz" lIns="91440" tIns="45720" rIns="91440" bIns="45720" rtlCol="0" anchor="ctr"/>
          <a:lstStyle>
            <a:lvl1pPr algn="l">
              <a:defRPr sz="684"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6875903" y="138527"/>
            <a:ext cx="522014" cy="297801"/>
          </a:xfrm>
          <a:prstGeom prst="rect">
            <a:avLst/>
          </a:prstGeom>
        </p:spPr>
        <p:txBody>
          <a:bodyPr vert="horz" lIns="91440" tIns="45720" rIns="91440" bIns="45720" rtlCol="0" anchor="ctr"/>
          <a:lstStyle>
            <a:lvl1pPr algn="r">
              <a:defRPr sz="870" b="1">
                <a:solidFill>
                  <a:schemeClr val="tx1">
                    <a:lumMod val="85000"/>
                    <a:lumOff val="15000"/>
                  </a:schemeClr>
                </a:solidFill>
              </a:defRPr>
            </a:lvl1pPr>
          </a:lstStyle>
          <a:p>
            <a:fld id="{B6F15528-21DE-4FAA-801E-634DDDAF4B2B}" type="slidenum">
              <a:rPr lang="en-US" smtClean="0"/>
              <a:t>‹#›</a:t>
            </a:fld>
            <a:endParaRPr lang="en-US"/>
          </a:p>
        </p:txBody>
      </p:sp>
      <p:sp>
        <p:nvSpPr>
          <p:cNvPr id="2" name="Title Placeholder 1"/>
          <p:cNvSpPr>
            <a:spLocks noGrp="1"/>
          </p:cNvSpPr>
          <p:nvPr>
            <p:ph type="title"/>
          </p:nvPr>
        </p:nvSpPr>
        <p:spPr>
          <a:xfrm>
            <a:off x="235224" y="521816"/>
            <a:ext cx="7097439" cy="801156"/>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286798921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r" defTabSz="568159" rtl="0" eaLnBrk="1" latinLnBrk="0" hangingPunct="1">
        <a:spcBef>
          <a:spcPct val="0"/>
        </a:spcBef>
        <a:buNone/>
        <a:defRPr sz="2610" kern="1200">
          <a:solidFill>
            <a:schemeClr val="bg1"/>
          </a:solidFill>
          <a:latin typeface="+mj-lt"/>
          <a:ea typeface="+mj-ea"/>
          <a:cs typeface="+mj-cs"/>
        </a:defRPr>
      </a:lvl1pPr>
    </p:titleStyle>
    <p:bodyStyle>
      <a:lvl1pPr marL="282107" indent="-282107" algn="l" defTabSz="568159" rtl="0" eaLnBrk="1" latinLnBrk="0" hangingPunct="1">
        <a:spcBef>
          <a:spcPts val="1243"/>
        </a:spcBef>
        <a:buClr>
          <a:schemeClr val="bg1">
            <a:lumMod val="65000"/>
          </a:schemeClr>
        </a:buClr>
        <a:buSzPct val="90000"/>
        <a:buFont typeface="Wingdings" pitchFamily="2" charset="2"/>
        <a:buChar char=""/>
        <a:defRPr sz="1491" kern="1200">
          <a:solidFill>
            <a:schemeClr val="tx1">
              <a:lumMod val="85000"/>
              <a:lumOff val="15000"/>
            </a:schemeClr>
          </a:solidFill>
          <a:latin typeface="+mn-lt"/>
          <a:ea typeface="+mn-ea"/>
          <a:cs typeface="+mn-cs"/>
        </a:defRPr>
      </a:lvl1pPr>
      <a:lvl2pPr marL="568159" indent="-284080" algn="l" defTabSz="568159" rtl="0" eaLnBrk="1" latinLnBrk="0" hangingPunct="1">
        <a:spcBef>
          <a:spcPts val="373"/>
        </a:spcBef>
        <a:buClr>
          <a:schemeClr val="tx1">
            <a:lumMod val="75000"/>
            <a:lumOff val="25000"/>
          </a:schemeClr>
        </a:buClr>
        <a:buSzPct val="90000"/>
        <a:buFont typeface="Wingdings" pitchFamily="2" charset="2"/>
        <a:buChar char=""/>
        <a:defRPr sz="1367" kern="1200">
          <a:solidFill>
            <a:schemeClr val="tx1">
              <a:lumMod val="85000"/>
              <a:lumOff val="15000"/>
            </a:schemeClr>
          </a:solidFill>
          <a:latin typeface="+mn-lt"/>
          <a:ea typeface="+mn-ea"/>
          <a:cs typeface="+mn-cs"/>
        </a:defRPr>
      </a:lvl2pPr>
      <a:lvl3pPr marL="783192" indent="-215033" algn="l" defTabSz="568159" rtl="0" eaLnBrk="1" latinLnBrk="0" hangingPunct="1">
        <a:spcBef>
          <a:spcPts val="373"/>
        </a:spcBef>
        <a:buClr>
          <a:schemeClr val="bg1">
            <a:lumMod val="65000"/>
          </a:schemeClr>
        </a:buClr>
        <a:buSzPct val="90000"/>
        <a:buFont typeface="Wingdings" pitchFamily="2" charset="2"/>
        <a:buChar char=""/>
        <a:defRPr sz="1243" kern="1200">
          <a:solidFill>
            <a:schemeClr val="tx1">
              <a:lumMod val="85000"/>
              <a:lumOff val="15000"/>
            </a:schemeClr>
          </a:solidFill>
          <a:latin typeface="+mn-lt"/>
          <a:ea typeface="+mn-ea"/>
          <a:cs typeface="+mn-cs"/>
        </a:defRPr>
      </a:lvl3pPr>
      <a:lvl4pPr marL="994279" indent="-211087" algn="l" defTabSz="568159" rtl="0" eaLnBrk="1" latinLnBrk="0" hangingPunct="1">
        <a:spcBef>
          <a:spcPts val="373"/>
        </a:spcBef>
        <a:buClr>
          <a:schemeClr val="tx1">
            <a:lumMod val="75000"/>
            <a:lumOff val="25000"/>
          </a:schemeClr>
        </a:buClr>
        <a:buSzPct val="90000"/>
        <a:buFont typeface="Wingdings" pitchFamily="2" charset="2"/>
        <a:buChar char=""/>
        <a:defRPr sz="1118" kern="1200">
          <a:solidFill>
            <a:schemeClr val="tx1">
              <a:lumMod val="85000"/>
              <a:lumOff val="15000"/>
            </a:schemeClr>
          </a:solidFill>
          <a:latin typeface="+mn-lt"/>
          <a:ea typeface="+mn-ea"/>
          <a:cs typeface="+mn-cs"/>
        </a:defRPr>
      </a:lvl4pPr>
      <a:lvl5pPr marL="1205366" indent="-206155" algn="l" defTabSz="568159" rtl="0" eaLnBrk="1" latinLnBrk="0" hangingPunct="1">
        <a:spcBef>
          <a:spcPts val="373"/>
        </a:spcBef>
        <a:buClr>
          <a:schemeClr val="bg1">
            <a:lumMod val="65000"/>
          </a:schemeClr>
        </a:buClr>
        <a:buSzPct val="90000"/>
        <a:buFont typeface="Wingdings" pitchFamily="2" charset="2"/>
        <a:buChar char=""/>
        <a:defRPr sz="1118" kern="1200">
          <a:solidFill>
            <a:schemeClr val="tx1">
              <a:lumMod val="85000"/>
              <a:lumOff val="15000"/>
            </a:schemeClr>
          </a:solidFill>
          <a:latin typeface="+mn-lt"/>
          <a:ea typeface="+mn-ea"/>
          <a:cs typeface="+mn-cs"/>
        </a:defRPr>
      </a:lvl5pPr>
      <a:lvl6pPr marL="1423358" indent="-214046" algn="l" defTabSz="568159" rtl="0" eaLnBrk="1" latinLnBrk="0" hangingPunct="1">
        <a:spcBef>
          <a:spcPts val="373"/>
        </a:spcBef>
        <a:buClr>
          <a:schemeClr val="tx1">
            <a:lumMod val="75000"/>
            <a:lumOff val="25000"/>
          </a:schemeClr>
        </a:buClr>
        <a:buSzPct val="90000"/>
        <a:buFont typeface="Wingdings" pitchFamily="2" charset="2"/>
        <a:buChar char=""/>
        <a:defRPr lang="en-US" sz="1118" kern="1200" dirty="0" smtClean="0">
          <a:solidFill>
            <a:schemeClr val="tx1">
              <a:lumMod val="85000"/>
              <a:lumOff val="15000"/>
            </a:schemeClr>
          </a:solidFill>
          <a:latin typeface="+mn-lt"/>
          <a:ea typeface="+mn-ea"/>
          <a:cs typeface="+mn-cs"/>
        </a:defRPr>
      </a:lvl6pPr>
      <a:lvl7pPr marL="1631485" indent="-214046" algn="l" defTabSz="568159" rtl="0" eaLnBrk="1" latinLnBrk="0" hangingPunct="1">
        <a:spcBef>
          <a:spcPts val="373"/>
        </a:spcBef>
        <a:buClr>
          <a:schemeClr val="bg1">
            <a:lumMod val="65000"/>
          </a:schemeClr>
        </a:buClr>
        <a:buSzPct val="90000"/>
        <a:buFont typeface="Wingdings" pitchFamily="2" charset="2"/>
        <a:buChar char=""/>
        <a:defRPr lang="en-US" sz="1118" kern="1200" dirty="0" smtClean="0">
          <a:solidFill>
            <a:schemeClr val="tx1">
              <a:lumMod val="85000"/>
              <a:lumOff val="15000"/>
            </a:schemeClr>
          </a:solidFill>
          <a:latin typeface="+mn-lt"/>
          <a:ea typeface="+mn-ea"/>
          <a:cs typeface="+mn-cs"/>
        </a:defRPr>
      </a:lvl7pPr>
      <a:lvl8pPr marL="1845532" indent="-214046" algn="l" defTabSz="568159" rtl="0" eaLnBrk="1" latinLnBrk="0" hangingPunct="1">
        <a:spcBef>
          <a:spcPts val="373"/>
        </a:spcBef>
        <a:buClr>
          <a:schemeClr val="tx1">
            <a:lumMod val="75000"/>
            <a:lumOff val="25000"/>
          </a:schemeClr>
        </a:buClr>
        <a:buSzPct val="90000"/>
        <a:buFont typeface="Wingdings" pitchFamily="2" charset="2"/>
        <a:buChar char=""/>
        <a:defRPr lang="en-US" sz="1118" kern="1200" dirty="0" smtClean="0">
          <a:solidFill>
            <a:schemeClr val="tx1">
              <a:lumMod val="85000"/>
              <a:lumOff val="15000"/>
            </a:schemeClr>
          </a:solidFill>
          <a:latin typeface="+mn-lt"/>
          <a:ea typeface="+mn-ea"/>
          <a:cs typeface="+mn-cs"/>
        </a:defRPr>
      </a:lvl8pPr>
      <a:lvl9pPr marL="2058592" indent="-214046" algn="l" defTabSz="568159" rtl="0" eaLnBrk="1" latinLnBrk="0" hangingPunct="1">
        <a:spcBef>
          <a:spcPts val="373"/>
        </a:spcBef>
        <a:buClr>
          <a:schemeClr val="bg1">
            <a:lumMod val="65000"/>
          </a:schemeClr>
        </a:buClr>
        <a:buSzPct val="90000"/>
        <a:buFont typeface="Wingdings" pitchFamily="2" charset="2"/>
        <a:buChar char=""/>
        <a:defRPr lang="en-US" sz="1118" kern="1200" dirty="0">
          <a:solidFill>
            <a:schemeClr val="tx1">
              <a:lumMod val="85000"/>
              <a:lumOff val="15000"/>
            </a:schemeClr>
          </a:solidFill>
          <a:latin typeface="+mn-lt"/>
          <a:ea typeface="+mn-ea"/>
          <a:cs typeface="+mn-cs"/>
        </a:defRPr>
      </a:lvl9pPr>
    </p:bodyStyle>
    <p:otherStyle>
      <a:defPPr>
        <a:defRPr/>
      </a:defPPr>
      <a:lvl1pPr marL="0" algn="l" defTabSz="568159" rtl="0" eaLnBrk="1" latinLnBrk="0" hangingPunct="1">
        <a:defRPr sz="1118" kern="1200">
          <a:solidFill>
            <a:schemeClr val="tx1"/>
          </a:solidFill>
          <a:latin typeface="+mn-lt"/>
          <a:ea typeface="+mn-ea"/>
          <a:cs typeface="+mn-cs"/>
        </a:defRPr>
      </a:lvl1pPr>
      <a:lvl2pPr marL="284080" algn="l" defTabSz="568159" rtl="0" eaLnBrk="1" latinLnBrk="0" hangingPunct="1">
        <a:defRPr sz="1118" kern="1200">
          <a:solidFill>
            <a:schemeClr val="tx1"/>
          </a:solidFill>
          <a:latin typeface="+mn-lt"/>
          <a:ea typeface="+mn-ea"/>
          <a:cs typeface="+mn-cs"/>
        </a:defRPr>
      </a:lvl2pPr>
      <a:lvl3pPr marL="568159" algn="l" defTabSz="568159" rtl="0" eaLnBrk="1" latinLnBrk="0" hangingPunct="1">
        <a:defRPr sz="1118" kern="1200">
          <a:solidFill>
            <a:schemeClr val="tx1"/>
          </a:solidFill>
          <a:latin typeface="+mn-lt"/>
          <a:ea typeface="+mn-ea"/>
          <a:cs typeface="+mn-cs"/>
        </a:defRPr>
      </a:lvl3pPr>
      <a:lvl4pPr marL="852239" algn="l" defTabSz="568159" rtl="0" eaLnBrk="1" latinLnBrk="0" hangingPunct="1">
        <a:defRPr sz="1118" kern="1200">
          <a:solidFill>
            <a:schemeClr val="tx1"/>
          </a:solidFill>
          <a:latin typeface="+mn-lt"/>
          <a:ea typeface="+mn-ea"/>
          <a:cs typeface="+mn-cs"/>
        </a:defRPr>
      </a:lvl4pPr>
      <a:lvl5pPr marL="1136319" algn="l" defTabSz="568159" rtl="0" eaLnBrk="1" latinLnBrk="0" hangingPunct="1">
        <a:defRPr sz="1118" kern="1200">
          <a:solidFill>
            <a:schemeClr val="tx1"/>
          </a:solidFill>
          <a:latin typeface="+mn-lt"/>
          <a:ea typeface="+mn-ea"/>
          <a:cs typeface="+mn-cs"/>
        </a:defRPr>
      </a:lvl5pPr>
      <a:lvl6pPr marL="1420399" algn="l" defTabSz="568159" rtl="0" eaLnBrk="1" latinLnBrk="0" hangingPunct="1">
        <a:defRPr sz="1118" kern="1200">
          <a:solidFill>
            <a:schemeClr val="tx1"/>
          </a:solidFill>
          <a:latin typeface="+mn-lt"/>
          <a:ea typeface="+mn-ea"/>
          <a:cs typeface="+mn-cs"/>
        </a:defRPr>
      </a:lvl6pPr>
      <a:lvl7pPr marL="1704478" algn="l" defTabSz="568159" rtl="0" eaLnBrk="1" latinLnBrk="0" hangingPunct="1">
        <a:defRPr sz="1118" kern="1200">
          <a:solidFill>
            <a:schemeClr val="tx1"/>
          </a:solidFill>
          <a:latin typeface="+mn-lt"/>
          <a:ea typeface="+mn-ea"/>
          <a:cs typeface="+mn-cs"/>
        </a:defRPr>
      </a:lvl7pPr>
      <a:lvl8pPr marL="1988558" algn="l" defTabSz="568159" rtl="0" eaLnBrk="1" latinLnBrk="0" hangingPunct="1">
        <a:defRPr sz="1118" kern="1200">
          <a:solidFill>
            <a:schemeClr val="tx1"/>
          </a:solidFill>
          <a:latin typeface="+mn-lt"/>
          <a:ea typeface="+mn-ea"/>
          <a:cs typeface="+mn-cs"/>
        </a:defRPr>
      </a:lvl8pPr>
      <a:lvl9pPr marL="2272637" algn="l" defTabSz="568159" rtl="0" eaLnBrk="1" latinLnBrk="0" hangingPunct="1">
        <a:defRPr sz="111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74689" y="1766147"/>
            <a:ext cx="5857974" cy="3304955"/>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5624697" y="5328433"/>
            <a:ext cx="1766147" cy="302242"/>
          </a:xfrm>
          <a:prstGeom prst="rect">
            <a:avLst/>
          </a:prstGeom>
        </p:spPr>
        <p:txBody>
          <a:bodyPr vert="horz" lIns="91440" tIns="45720" rIns="91440" bIns="45720" rtlCol="0" anchor="ctr"/>
          <a:lstStyle>
            <a:lvl1pPr algn="r">
              <a:defRPr sz="911" b="1">
                <a:solidFill>
                  <a:schemeClr val="bg1">
                    <a:lumMod val="65000"/>
                  </a:schemeClr>
                </a:solidFill>
              </a:defRPr>
            </a:lvl1pPr>
          </a:lstStyle>
          <a:p>
            <a:fld id="{4251665B-C24A-4702-B522-6A4334602E03}" type="datetimeFigureOut">
              <a:rPr lang="en-US" smtClean="0"/>
              <a:t>24-Jun-24</a:t>
            </a:fld>
            <a:endParaRPr lang="en-US"/>
          </a:p>
        </p:txBody>
      </p:sp>
      <p:sp>
        <p:nvSpPr>
          <p:cNvPr id="5" name="Footer Placeholder 4"/>
          <p:cNvSpPr>
            <a:spLocks noGrp="1"/>
          </p:cNvSpPr>
          <p:nvPr>
            <p:ph type="ftr" sz="quarter" idx="3"/>
          </p:nvPr>
        </p:nvSpPr>
        <p:spPr>
          <a:xfrm>
            <a:off x="165305" y="5328433"/>
            <a:ext cx="5070058" cy="302242"/>
          </a:xfrm>
          <a:prstGeom prst="rect">
            <a:avLst/>
          </a:prstGeom>
        </p:spPr>
        <p:txBody>
          <a:bodyPr vert="horz" lIns="91440" tIns="45720" rIns="91440" bIns="45720" rtlCol="0" anchor="ctr"/>
          <a:lstStyle>
            <a:lvl1pPr algn="l">
              <a:defRPr sz="911"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6875903" y="138526"/>
            <a:ext cx="522014" cy="297801"/>
          </a:xfrm>
          <a:prstGeom prst="rect">
            <a:avLst/>
          </a:prstGeom>
        </p:spPr>
        <p:txBody>
          <a:bodyPr vert="horz" lIns="91440" tIns="45720" rIns="91440" bIns="45720" rtlCol="0" anchor="ctr"/>
          <a:lstStyle>
            <a:lvl1pPr algn="r">
              <a:defRPr sz="1159"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35224" y="521816"/>
            <a:ext cx="7097439" cy="801156"/>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etacad.com/courses/packet-tracer-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defPPr>
              <a:defRPr lang="en-US"/>
            </a:defPPr>
            <a:lvl1pPr marL="0" algn="l" defTabSz="756849" rtl="0" eaLnBrk="1" latinLnBrk="0" hangingPunct="1">
              <a:defRPr sz="1490" kern="1200">
                <a:solidFill>
                  <a:schemeClr val="tx1"/>
                </a:solidFill>
                <a:latin typeface="+mn-lt"/>
                <a:ea typeface="+mn-ea"/>
                <a:cs typeface="+mn-cs"/>
              </a:defRPr>
            </a:lvl1pPr>
            <a:lvl2pPr marL="378424" algn="l" defTabSz="756849" rtl="0" eaLnBrk="1" latinLnBrk="0" hangingPunct="1">
              <a:defRPr sz="1490" kern="1200">
                <a:solidFill>
                  <a:schemeClr val="tx1"/>
                </a:solidFill>
                <a:latin typeface="+mn-lt"/>
                <a:ea typeface="+mn-ea"/>
                <a:cs typeface="+mn-cs"/>
              </a:defRPr>
            </a:lvl2pPr>
            <a:lvl3pPr marL="756849" algn="l" defTabSz="756849" rtl="0" eaLnBrk="1" latinLnBrk="0" hangingPunct="1">
              <a:defRPr sz="1490" kern="1200">
                <a:solidFill>
                  <a:schemeClr val="tx1"/>
                </a:solidFill>
                <a:latin typeface="+mn-lt"/>
                <a:ea typeface="+mn-ea"/>
                <a:cs typeface="+mn-cs"/>
              </a:defRPr>
            </a:lvl3pPr>
            <a:lvl4pPr marL="1135273" algn="l" defTabSz="756849" rtl="0" eaLnBrk="1" latinLnBrk="0" hangingPunct="1">
              <a:defRPr sz="1490" kern="1200">
                <a:solidFill>
                  <a:schemeClr val="tx1"/>
                </a:solidFill>
                <a:latin typeface="+mn-lt"/>
                <a:ea typeface="+mn-ea"/>
                <a:cs typeface="+mn-cs"/>
              </a:defRPr>
            </a:lvl4pPr>
            <a:lvl5pPr marL="1513698" algn="l" defTabSz="756849" rtl="0" eaLnBrk="1" latinLnBrk="0" hangingPunct="1">
              <a:defRPr sz="1490" kern="1200">
                <a:solidFill>
                  <a:schemeClr val="tx1"/>
                </a:solidFill>
                <a:latin typeface="+mn-lt"/>
                <a:ea typeface="+mn-ea"/>
                <a:cs typeface="+mn-cs"/>
              </a:defRPr>
            </a:lvl5pPr>
            <a:lvl6pPr marL="1892122" algn="l" defTabSz="756849" rtl="0" eaLnBrk="1" latinLnBrk="0" hangingPunct="1">
              <a:defRPr sz="1490" kern="1200">
                <a:solidFill>
                  <a:schemeClr val="tx1"/>
                </a:solidFill>
                <a:latin typeface="+mn-lt"/>
                <a:ea typeface="+mn-ea"/>
                <a:cs typeface="+mn-cs"/>
              </a:defRPr>
            </a:lvl6pPr>
            <a:lvl7pPr marL="2270547" algn="l" defTabSz="756849" rtl="0" eaLnBrk="1" latinLnBrk="0" hangingPunct="1">
              <a:defRPr sz="1490" kern="1200">
                <a:solidFill>
                  <a:schemeClr val="tx1"/>
                </a:solidFill>
                <a:latin typeface="+mn-lt"/>
                <a:ea typeface="+mn-ea"/>
                <a:cs typeface="+mn-cs"/>
              </a:defRPr>
            </a:lvl7pPr>
            <a:lvl8pPr marL="2648971" algn="l" defTabSz="756849" rtl="0" eaLnBrk="1" latinLnBrk="0" hangingPunct="1">
              <a:defRPr sz="1490" kern="1200">
                <a:solidFill>
                  <a:schemeClr val="tx1"/>
                </a:solidFill>
                <a:latin typeface="+mn-lt"/>
                <a:ea typeface="+mn-ea"/>
                <a:cs typeface="+mn-cs"/>
              </a:defRPr>
            </a:lvl8pPr>
            <a:lvl9pPr marL="3027396" algn="l" defTabSz="756849" rtl="0" eaLnBrk="1" latinLnBrk="0" hangingPunct="1">
              <a:defRPr sz="1490" kern="1200">
                <a:solidFill>
                  <a:schemeClr val="tx1"/>
                </a:solidFill>
                <a:latin typeface="+mn-lt"/>
                <a:ea typeface="+mn-ea"/>
                <a:cs typeface="+mn-cs"/>
              </a:defRPr>
            </a:lvl9pPr>
          </a:lstStyle>
          <a:p>
            <a:pPr marL="157280" defTabSz="568159">
              <a:spcBef>
                <a:spcPts val="94"/>
              </a:spcBef>
            </a:pPr>
            <a:r>
              <a:rPr lang="en-US" sz="3600" dirty="0">
                <a:solidFill>
                  <a:schemeClr val="bg1"/>
                </a:solidFill>
                <a:latin typeface="+mj-lt"/>
                <a:ea typeface="+mj-ea"/>
                <a:cs typeface="+mj-cs"/>
              </a:rPr>
              <a:t>Introduction to Packet Tracer</a:t>
            </a:r>
          </a:p>
        </p:txBody>
      </p:sp>
      <p:sp>
        <p:nvSpPr>
          <p:cNvPr id="3" name="Subtitle 2"/>
          <p:cNvSpPr>
            <a:spLocks noGrp="1"/>
          </p:cNvSpPr>
          <p:nvPr>
            <p:ph type="subTitle" idx="1"/>
          </p:nvPr>
        </p:nvSpPr>
        <p:spPr>
          <a:xfrm>
            <a:off x="394192" y="1268509"/>
            <a:ext cx="2309094" cy="401168"/>
          </a:xfrm>
        </p:spPr>
        <p:txBody>
          <a:bodyPr/>
          <a:lstStyle>
            <a:defPPr>
              <a:defRPr lang="en-US"/>
            </a:defPPr>
            <a:lvl1pPr marL="0" algn="l" defTabSz="756849" rtl="0" eaLnBrk="1" latinLnBrk="0" hangingPunct="1">
              <a:defRPr sz="1490" kern="1200">
                <a:solidFill>
                  <a:schemeClr val="tx1"/>
                </a:solidFill>
                <a:latin typeface="+mn-lt"/>
                <a:ea typeface="+mn-ea"/>
                <a:cs typeface="+mn-cs"/>
              </a:defRPr>
            </a:lvl1pPr>
            <a:lvl2pPr marL="378424" algn="l" defTabSz="756849" rtl="0" eaLnBrk="1" latinLnBrk="0" hangingPunct="1">
              <a:defRPr sz="1490" kern="1200">
                <a:solidFill>
                  <a:schemeClr val="tx1"/>
                </a:solidFill>
                <a:latin typeface="+mn-lt"/>
                <a:ea typeface="+mn-ea"/>
                <a:cs typeface="+mn-cs"/>
              </a:defRPr>
            </a:lvl2pPr>
            <a:lvl3pPr marL="756849" algn="l" defTabSz="756849" rtl="0" eaLnBrk="1" latinLnBrk="0" hangingPunct="1">
              <a:defRPr sz="1490" kern="1200">
                <a:solidFill>
                  <a:schemeClr val="tx1"/>
                </a:solidFill>
                <a:latin typeface="+mn-lt"/>
                <a:ea typeface="+mn-ea"/>
                <a:cs typeface="+mn-cs"/>
              </a:defRPr>
            </a:lvl3pPr>
            <a:lvl4pPr marL="1135273" algn="l" defTabSz="756849" rtl="0" eaLnBrk="1" latinLnBrk="0" hangingPunct="1">
              <a:defRPr sz="1490" kern="1200">
                <a:solidFill>
                  <a:schemeClr val="tx1"/>
                </a:solidFill>
                <a:latin typeface="+mn-lt"/>
                <a:ea typeface="+mn-ea"/>
                <a:cs typeface="+mn-cs"/>
              </a:defRPr>
            </a:lvl4pPr>
            <a:lvl5pPr marL="1513698" algn="l" defTabSz="756849" rtl="0" eaLnBrk="1" latinLnBrk="0" hangingPunct="1">
              <a:defRPr sz="1490" kern="1200">
                <a:solidFill>
                  <a:schemeClr val="tx1"/>
                </a:solidFill>
                <a:latin typeface="+mn-lt"/>
                <a:ea typeface="+mn-ea"/>
                <a:cs typeface="+mn-cs"/>
              </a:defRPr>
            </a:lvl5pPr>
            <a:lvl6pPr marL="1892122" algn="l" defTabSz="756849" rtl="0" eaLnBrk="1" latinLnBrk="0" hangingPunct="1">
              <a:defRPr sz="1490" kern="1200">
                <a:solidFill>
                  <a:schemeClr val="tx1"/>
                </a:solidFill>
                <a:latin typeface="+mn-lt"/>
                <a:ea typeface="+mn-ea"/>
                <a:cs typeface="+mn-cs"/>
              </a:defRPr>
            </a:lvl6pPr>
            <a:lvl7pPr marL="2270547" algn="l" defTabSz="756849" rtl="0" eaLnBrk="1" latinLnBrk="0" hangingPunct="1">
              <a:defRPr sz="1490" kern="1200">
                <a:solidFill>
                  <a:schemeClr val="tx1"/>
                </a:solidFill>
                <a:latin typeface="+mn-lt"/>
                <a:ea typeface="+mn-ea"/>
                <a:cs typeface="+mn-cs"/>
              </a:defRPr>
            </a:lvl7pPr>
            <a:lvl8pPr marL="2648971" algn="l" defTabSz="756849" rtl="0" eaLnBrk="1" latinLnBrk="0" hangingPunct="1">
              <a:defRPr sz="1490" kern="1200">
                <a:solidFill>
                  <a:schemeClr val="tx1"/>
                </a:solidFill>
                <a:latin typeface="+mn-lt"/>
                <a:ea typeface="+mn-ea"/>
                <a:cs typeface="+mn-cs"/>
              </a:defRPr>
            </a:lvl8pPr>
            <a:lvl9pPr marL="3027396" algn="l" defTabSz="756849" rtl="0" eaLnBrk="1" latinLnBrk="0" hangingPunct="1">
              <a:defRPr sz="1490" kern="1200">
                <a:solidFill>
                  <a:schemeClr val="tx1"/>
                </a:solidFill>
                <a:latin typeface="+mn-lt"/>
                <a:ea typeface="+mn-ea"/>
                <a:cs typeface="+mn-cs"/>
              </a:defRPr>
            </a:lvl9pPr>
          </a:lstStyle>
          <a:p>
            <a:r>
              <a:rPr lang="en-US" dirty="0">
                <a:solidFill>
                  <a:schemeClr val="bg1"/>
                </a:solidFill>
              </a:rPr>
              <a:t>Course Code: CSC 3116</a:t>
            </a:r>
          </a:p>
        </p:txBody>
      </p:sp>
      <p:sp>
        <p:nvSpPr>
          <p:cNvPr id="4" name="TextBox 3"/>
          <p:cNvSpPr txBox="1"/>
          <p:nvPr/>
        </p:nvSpPr>
        <p:spPr>
          <a:xfrm>
            <a:off x="63715" y="2025371"/>
            <a:ext cx="7470375" cy="601960"/>
          </a:xfrm>
          <a:prstGeom prst="rect">
            <a:avLst/>
          </a:prstGeom>
          <a:noFill/>
        </p:spPr>
        <p:txBody>
          <a:bodyPr wrap="square" rtlCol="0">
            <a:spAutoFit/>
          </a:bodyPr>
          <a:lstStyle>
            <a:defPPr>
              <a:defRPr lang="en-US"/>
            </a:defPPr>
            <a:lvl1pPr marL="0" algn="l" defTabSz="756849" rtl="0" eaLnBrk="1" latinLnBrk="0" hangingPunct="1">
              <a:defRPr sz="1490" kern="1200">
                <a:solidFill>
                  <a:schemeClr val="tx1"/>
                </a:solidFill>
                <a:latin typeface="+mn-lt"/>
                <a:ea typeface="+mn-ea"/>
                <a:cs typeface="+mn-cs"/>
              </a:defRPr>
            </a:lvl1pPr>
            <a:lvl2pPr marL="378424" algn="l" defTabSz="756849" rtl="0" eaLnBrk="1" latinLnBrk="0" hangingPunct="1">
              <a:defRPr sz="1490" kern="1200">
                <a:solidFill>
                  <a:schemeClr val="tx1"/>
                </a:solidFill>
                <a:latin typeface="+mn-lt"/>
                <a:ea typeface="+mn-ea"/>
                <a:cs typeface="+mn-cs"/>
              </a:defRPr>
            </a:lvl2pPr>
            <a:lvl3pPr marL="756849" algn="l" defTabSz="756849" rtl="0" eaLnBrk="1" latinLnBrk="0" hangingPunct="1">
              <a:defRPr sz="1490" kern="1200">
                <a:solidFill>
                  <a:schemeClr val="tx1"/>
                </a:solidFill>
                <a:latin typeface="+mn-lt"/>
                <a:ea typeface="+mn-ea"/>
                <a:cs typeface="+mn-cs"/>
              </a:defRPr>
            </a:lvl3pPr>
            <a:lvl4pPr marL="1135273" algn="l" defTabSz="756849" rtl="0" eaLnBrk="1" latinLnBrk="0" hangingPunct="1">
              <a:defRPr sz="1490" kern="1200">
                <a:solidFill>
                  <a:schemeClr val="tx1"/>
                </a:solidFill>
                <a:latin typeface="+mn-lt"/>
                <a:ea typeface="+mn-ea"/>
                <a:cs typeface="+mn-cs"/>
              </a:defRPr>
            </a:lvl4pPr>
            <a:lvl5pPr marL="1513698" algn="l" defTabSz="756849" rtl="0" eaLnBrk="1" latinLnBrk="0" hangingPunct="1">
              <a:defRPr sz="1490" kern="1200">
                <a:solidFill>
                  <a:schemeClr val="tx1"/>
                </a:solidFill>
                <a:latin typeface="+mn-lt"/>
                <a:ea typeface="+mn-ea"/>
                <a:cs typeface="+mn-cs"/>
              </a:defRPr>
            </a:lvl5pPr>
            <a:lvl6pPr marL="1892122" algn="l" defTabSz="756849" rtl="0" eaLnBrk="1" latinLnBrk="0" hangingPunct="1">
              <a:defRPr sz="1490" kern="1200">
                <a:solidFill>
                  <a:schemeClr val="tx1"/>
                </a:solidFill>
                <a:latin typeface="+mn-lt"/>
                <a:ea typeface="+mn-ea"/>
                <a:cs typeface="+mn-cs"/>
              </a:defRPr>
            </a:lvl6pPr>
            <a:lvl7pPr marL="2270547" algn="l" defTabSz="756849" rtl="0" eaLnBrk="1" latinLnBrk="0" hangingPunct="1">
              <a:defRPr sz="1490" kern="1200">
                <a:solidFill>
                  <a:schemeClr val="tx1"/>
                </a:solidFill>
                <a:latin typeface="+mn-lt"/>
                <a:ea typeface="+mn-ea"/>
                <a:cs typeface="+mn-cs"/>
              </a:defRPr>
            </a:lvl7pPr>
            <a:lvl8pPr marL="2648971" algn="l" defTabSz="756849" rtl="0" eaLnBrk="1" latinLnBrk="0" hangingPunct="1">
              <a:defRPr sz="1490" kern="1200">
                <a:solidFill>
                  <a:schemeClr val="tx1"/>
                </a:solidFill>
                <a:latin typeface="+mn-lt"/>
                <a:ea typeface="+mn-ea"/>
                <a:cs typeface="+mn-cs"/>
              </a:defRPr>
            </a:lvl8pPr>
            <a:lvl9pPr marL="3027396" algn="l" defTabSz="756849" rtl="0" eaLnBrk="1" latinLnBrk="0" hangingPunct="1">
              <a:defRPr sz="1490" kern="1200">
                <a:solidFill>
                  <a:schemeClr val="tx1"/>
                </a:solidFill>
                <a:latin typeface="+mn-lt"/>
                <a:ea typeface="+mn-ea"/>
                <a:cs typeface="+mn-cs"/>
              </a:defRPr>
            </a:lvl9pPr>
          </a:lstStyle>
          <a:p>
            <a:pPr algn="ctr"/>
            <a:r>
              <a:rPr lang="en-US" sz="1656" b="1" dirty="0">
                <a:solidFill>
                  <a:srgbClr val="0070C0"/>
                </a:solidFill>
                <a:latin typeface="Arial" panose="020B0604020202020204" pitchFamily="34" charset="0"/>
                <a:cs typeface="Arial" panose="020B0604020202020204" pitchFamily="34" charset="0"/>
              </a:rPr>
              <a:t>Dept. of Computer Science</a:t>
            </a:r>
          </a:p>
          <a:p>
            <a:pPr algn="ctr"/>
            <a:r>
              <a:rPr lang="en-US" sz="1656" b="1" dirty="0">
                <a:solidFill>
                  <a:srgbClr val="0070C0"/>
                </a:solidFill>
                <a:latin typeface="Arial" panose="020B0604020202020204" pitchFamily="34" charset="0"/>
                <a:cs typeface="Arial" panose="020B0604020202020204" pitchFamily="34" charset="0"/>
              </a:rPr>
              <a:t>Faculty of Science and Technology</a:t>
            </a:r>
            <a:endParaRPr lang="en-US" sz="1987"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08397630"/>
              </p:ext>
            </p:extLst>
          </p:nvPr>
        </p:nvGraphicFramePr>
        <p:xfrm>
          <a:off x="394192" y="4292891"/>
          <a:ext cx="6900188" cy="627018"/>
        </p:xfrm>
        <a:graphic>
          <a:graphicData uri="http://schemas.openxmlformats.org/drawingml/2006/table">
            <a:tbl>
              <a:tblPr firstRow="1" bandRow="1">
                <a:tableStyleId>{D7AC3CCA-C797-4891-BE02-D94E43425B78}</a:tableStyleId>
              </a:tblPr>
              <a:tblGrid>
                <a:gridCol w="1227780">
                  <a:extLst>
                    <a:ext uri="{9D8B030D-6E8A-4147-A177-3AD203B41FA5}">
                      <a16:colId xmlns:a16="http://schemas.microsoft.com/office/drawing/2014/main" val="3905988420"/>
                    </a:ext>
                  </a:extLst>
                </a:gridCol>
                <a:gridCol w="819997">
                  <a:extLst>
                    <a:ext uri="{9D8B030D-6E8A-4147-A177-3AD203B41FA5}">
                      <a16:colId xmlns:a16="http://schemas.microsoft.com/office/drawing/2014/main" val="2889894460"/>
                    </a:ext>
                  </a:extLst>
                </a:gridCol>
                <a:gridCol w="1000215">
                  <a:extLst>
                    <a:ext uri="{9D8B030D-6E8A-4147-A177-3AD203B41FA5}">
                      <a16:colId xmlns:a16="http://schemas.microsoft.com/office/drawing/2014/main" val="3023211198"/>
                    </a:ext>
                  </a:extLst>
                </a:gridCol>
                <a:gridCol w="919117">
                  <a:extLst>
                    <a:ext uri="{9D8B030D-6E8A-4147-A177-3AD203B41FA5}">
                      <a16:colId xmlns:a16="http://schemas.microsoft.com/office/drawing/2014/main" val="1762131981"/>
                    </a:ext>
                  </a:extLst>
                </a:gridCol>
                <a:gridCol w="1000215">
                  <a:extLst>
                    <a:ext uri="{9D8B030D-6E8A-4147-A177-3AD203B41FA5}">
                      <a16:colId xmlns:a16="http://schemas.microsoft.com/office/drawing/2014/main" val="445458238"/>
                    </a:ext>
                  </a:extLst>
                </a:gridCol>
                <a:gridCol w="1932864">
                  <a:extLst>
                    <a:ext uri="{9D8B030D-6E8A-4147-A177-3AD203B41FA5}">
                      <a16:colId xmlns:a16="http://schemas.microsoft.com/office/drawing/2014/main" val="1508364941"/>
                    </a:ext>
                  </a:extLst>
                </a:gridCol>
              </a:tblGrid>
              <a:tr h="313509">
                <a:tc>
                  <a:txBody>
                    <a:bodyPr/>
                    <a:lstStyle/>
                    <a:p>
                      <a:r>
                        <a:rPr lang="en-US" sz="1500" dirty="0"/>
                        <a:t>Lecturer No:</a:t>
                      </a:r>
                    </a:p>
                  </a:txBody>
                  <a:tcPr marL="75692" marR="75692" marT="37846" marB="37846"/>
                </a:tc>
                <a:tc>
                  <a:txBody>
                    <a:bodyPr/>
                    <a:lstStyle/>
                    <a:p>
                      <a:pPr algn="ctr"/>
                      <a:r>
                        <a:rPr lang="en-US" sz="1500" b="0"/>
                        <a:t>Lab 4</a:t>
                      </a:r>
                      <a:endParaRPr lang="en-US" sz="1500" b="0" dirty="0"/>
                    </a:p>
                  </a:txBody>
                  <a:tcPr marL="75692" marR="75692" marT="37846" marB="37846"/>
                </a:tc>
                <a:tc>
                  <a:txBody>
                    <a:bodyPr/>
                    <a:lstStyle/>
                    <a:p>
                      <a:r>
                        <a:rPr lang="en-US" sz="1500" dirty="0"/>
                        <a:t>Week No:</a:t>
                      </a:r>
                    </a:p>
                  </a:txBody>
                  <a:tcPr marL="75692" marR="75692" marT="37846" marB="37846"/>
                </a:tc>
                <a:tc>
                  <a:txBody>
                    <a:bodyPr/>
                    <a:lstStyle/>
                    <a:p>
                      <a:pPr algn="ctr"/>
                      <a:r>
                        <a:rPr lang="en-US" sz="1500" b="0" dirty="0"/>
                        <a:t>3</a:t>
                      </a:r>
                    </a:p>
                  </a:txBody>
                  <a:tcPr marL="75692" marR="75692" marT="37846" marB="37846"/>
                </a:tc>
                <a:tc>
                  <a:txBody>
                    <a:bodyPr/>
                    <a:lstStyle/>
                    <a:p>
                      <a:r>
                        <a:rPr lang="en-US" sz="1500" dirty="0"/>
                        <a:t>Semester:</a:t>
                      </a:r>
                    </a:p>
                  </a:txBody>
                  <a:tcPr marL="75692" marR="75692" marT="37846" marB="37846"/>
                </a:tc>
                <a:tc>
                  <a:txBody>
                    <a:bodyPr/>
                    <a:lstStyle/>
                    <a:p>
                      <a:r>
                        <a:rPr lang="en-US" sz="1500" b="0" dirty="0"/>
                        <a:t>Summer 23-24</a:t>
                      </a:r>
                    </a:p>
                  </a:txBody>
                  <a:tcPr marL="75692" marR="75692" marT="37846" marB="37846"/>
                </a:tc>
                <a:extLst>
                  <a:ext uri="{0D108BD9-81ED-4DB2-BD59-A6C34878D82A}">
                    <a16:rowId xmlns:a16="http://schemas.microsoft.com/office/drawing/2014/main" val="2197040212"/>
                  </a:ext>
                </a:extLst>
              </a:tr>
              <a:tr h="313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mn-lt"/>
                          <a:ea typeface="+mn-ea"/>
                          <a:cs typeface="+mn-cs"/>
                        </a:rPr>
                        <a:t>Lecturer:</a:t>
                      </a:r>
                    </a:p>
                  </a:txBody>
                  <a:tcPr marL="75692" marR="75692" marT="37846" marB="37846"/>
                </a:tc>
                <a:tc gridSpan="5">
                  <a:txBody>
                    <a:bodyPr/>
                    <a:lstStyle/>
                    <a:p>
                      <a:r>
                        <a:rPr lang="en-US" sz="1500" i="1" dirty="0"/>
                        <a:t>Md. Faruk Abdullah Al Sohan; </a:t>
                      </a:r>
                      <a:r>
                        <a:rPr lang="en-US" sz="1500" i="1" dirty="0">
                          <a:hlinkClick r:id="rId2"/>
                        </a:rPr>
                        <a:t>faruk.sohan@aiub.edu</a:t>
                      </a:r>
                      <a:r>
                        <a:rPr lang="en-US" sz="1500" i="1" dirty="0"/>
                        <a:t> </a:t>
                      </a:r>
                    </a:p>
                  </a:txBody>
                  <a:tcPr marL="75692" marR="75692" marT="37846" marB="37846"/>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870200" y="1301006"/>
            <a:ext cx="3447230" cy="401168"/>
          </a:xfrm>
          <a:prstGeom prst="rect">
            <a:avLst/>
          </a:prstGeom>
        </p:spPr>
        <p:txBody>
          <a:bodyPr vert="horz" lIns="75692" tIns="37846" rIns="75692" bIns="37846" rtlCol="0">
            <a:normAutofit/>
          </a:bodyPr>
          <a:lstStyle>
            <a:defPPr>
              <a:defRPr lang="en-US"/>
            </a:defPPr>
            <a:lvl1pPr marL="0" algn="l" defTabSz="756849" rtl="0" eaLnBrk="1" latinLnBrk="0" hangingPunct="1">
              <a:defRPr sz="1490" kern="1200">
                <a:solidFill>
                  <a:schemeClr val="tx1"/>
                </a:solidFill>
                <a:latin typeface="+mn-lt"/>
                <a:ea typeface="+mn-ea"/>
                <a:cs typeface="+mn-cs"/>
              </a:defRPr>
            </a:lvl1pPr>
            <a:lvl2pPr marL="378424" algn="l" defTabSz="756849" rtl="0" eaLnBrk="1" latinLnBrk="0" hangingPunct="1">
              <a:defRPr sz="1490" kern="1200">
                <a:solidFill>
                  <a:schemeClr val="tx1"/>
                </a:solidFill>
                <a:latin typeface="+mn-lt"/>
                <a:ea typeface="+mn-ea"/>
                <a:cs typeface="+mn-cs"/>
              </a:defRPr>
            </a:lvl2pPr>
            <a:lvl3pPr marL="756849" algn="l" defTabSz="756849" rtl="0" eaLnBrk="1" latinLnBrk="0" hangingPunct="1">
              <a:defRPr sz="1490" kern="1200">
                <a:solidFill>
                  <a:schemeClr val="tx1"/>
                </a:solidFill>
                <a:latin typeface="+mn-lt"/>
                <a:ea typeface="+mn-ea"/>
                <a:cs typeface="+mn-cs"/>
              </a:defRPr>
            </a:lvl3pPr>
            <a:lvl4pPr marL="1135273" algn="l" defTabSz="756849" rtl="0" eaLnBrk="1" latinLnBrk="0" hangingPunct="1">
              <a:defRPr sz="1490" kern="1200">
                <a:solidFill>
                  <a:schemeClr val="tx1"/>
                </a:solidFill>
                <a:latin typeface="+mn-lt"/>
                <a:ea typeface="+mn-ea"/>
                <a:cs typeface="+mn-cs"/>
              </a:defRPr>
            </a:lvl4pPr>
            <a:lvl5pPr marL="1513698" algn="l" defTabSz="756849" rtl="0" eaLnBrk="1" latinLnBrk="0" hangingPunct="1">
              <a:defRPr sz="1490" kern="1200">
                <a:solidFill>
                  <a:schemeClr val="tx1"/>
                </a:solidFill>
                <a:latin typeface="+mn-lt"/>
                <a:ea typeface="+mn-ea"/>
                <a:cs typeface="+mn-cs"/>
              </a:defRPr>
            </a:lvl5pPr>
            <a:lvl6pPr marL="1892122" algn="l" defTabSz="756849" rtl="0" eaLnBrk="1" latinLnBrk="0" hangingPunct="1">
              <a:defRPr sz="1490" kern="1200">
                <a:solidFill>
                  <a:schemeClr val="tx1"/>
                </a:solidFill>
                <a:latin typeface="+mn-lt"/>
                <a:ea typeface="+mn-ea"/>
                <a:cs typeface="+mn-cs"/>
              </a:defRPr>
            </a:lvl6pPr>
            <a:lvl7pPr marL="2270547" algn="l" defTabSz="756849" rtl="0" eaLnBrk="1" latinLnBrk="0" hangingPunct="1">
              <a:defRPr sz="1490" kern="1200">
                <a:solidFill>
                  <a:schemeClr val="tx1"/>
                </a:solidFill>
                <a:latin typeface="+mn-lt"/>
                <a:ea typeface="+mn-ea"/>
                <a:cs typeface="+mn-cs"/>
              </a:defRPr>
            </a:lvl7pPr>
            <a:lvl8pPr marL="2648971" algn="l" defTabSz="756849" rtl="0" eaLnBrk="1" latinLnBrk="0" hangingPunct="1">
              <a:defRPr sz="1490" kern="1200">
                <a:solidFill>
                  <a:schemeClr val="tx1"/>
                </a:solidFill>
                <a:latin typeface="+mn-lt"/>
                <a:ea typeface="+mn-ea"/>
                <a:cs typeface="+mn-cs"/>
              </a:defRPr>
            </a:lvl8pPr>
            <a:lvl9pPr marL="3027396" algn="l" defTabSz="756849" rtl="0" eaLnBrk="1" latinLnBrk="0" hangingPunct="1">
              <a:defRPr sz="1490" kern="1200">
                <a:solidFill>
                  <a:schemeClr val="tx1"/>
                </a:solidFill>
                <a:latin typeface="+mn-lt"/>
                <a:ea typeface="+mn-ea"/>
                <a:cs typeface="+mn-cs"/>
              </a:defRPr>
            </a:lvl9pPr>
          </a:lstStyle>
          <a:p>
            <a:r>
              <a:rPr lang="en-US" sz="1233" dirty="0">
                <a:solidFill>
                  <a:schemeClr val="bg1"/>
                </a:solidFill>
              </a:rPr>
              <a:t>Course Title: Computer Networks</a:t>
            </a:r>
          </a:p>
        </p:txBody>
      </p:sp>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2"/>
          <p:cNvPicPr/>
          <p:nvPr/>
        </p:nvPicPr>
        <p:blipFill>
          <a:blip r:embed="rId2" cstate="print"/>
          <a:stretch>
            <a:fillRect/>
          </a:stretch>
        </p:blipFill>
        <p:spPr>
          <a:xfrm>
            <a:off x="280894" y="1543050"/>
            <a:ext cx="5256495" cy="3505200"/>
          </a:xfrm>
          <a:prstGeom prst="rect">
            <a:avLst/>
          </a:prstGeom>
        </p:spPr>
      </p:pic>
      <p:sp>
        <p:nvSpPr>
          <p:cNvPr id="5" name="object 3"/>
          <p:cNvSpPr txBox="1"/>
          <p:nvPr/>
        </p:nvSpPr>
        <p:spPr>
          <a:xfrm>
            <a:off x="5716033" y="1771650"/>
            <a:ext cx="1544346" cy="1592927"/>
          </a:xfrm>
          <a:prstGeom prst="rect">
            <a:avLst/>
          </a:prstGeom>
        </p:spPr>
        <p:txBody>
          <a:bodyPr vert="horz" wrap="square" lIns="0" tIns="28122" rIns="0" bIns="0" rtlCol="0">
            <a:spAutoFit/>
          </a:bodyPr>
          <a:lstStyle/>
          <a:p>
            <a:pPr marL="9533" marR="66725">
              <a:lnSpc>
                <a:spcPts val="1133"/>
              </a:lnSpc>
              <a:spcBef>
                <a:spcPts val="221"/>
              </a:spcBef>
            </a:pPr>
            <a:r>
              <a:rPr sz="1051" dirty="0">
                <a:latin typeface="Arial MT"/>
                <a:cs typeface="Arial MT"/>
              </a:rPr>
              <a:t>After</a:t>
            </a:r>
            <a:r>
              <a:rPr sz="1051" spc="-30" dirty="0">
                <a:latin typeface="Arial MT"/>
                <a:cs typeface="Arial MT"/>
              </a:rPr>
              <a:t> </a:t>
            </a:r>
            <a:r>
              <a:rPr sz="1051" dirty="0">
                <a:latin typeface="Arial MT"/>
                <a:cs typeface="Arial MT"/>
              </a:rPr>
              <a:t>selecting</a:t>
            </a:r>
            <a:r>
              <a:rPr sz="1051" spc="-38" dirty="0">
                <a:latin typeface="Arial MT"/>
                <a:cs typeface="Arial MT"/>
              </a:rPr>
              <a:t> </a:t>
            </a:r>
            <a:r>
              <a:rPr sz="1051" dirty="0">
                <a:latin typeface="Arial MT"/>
                <a:cs typeface="Arial MT"/>
              </a:rPr>
              <a:t>CST</a:t>
            </a:r>
            <a:r>
              <a:rPr sz="1051" spc="-34" dirty="0">
                <a:latin typeface="Arial MT"/>
                <a:cs typeface="Arial MT"/>
              </a:rPr>
              <a:t> </a:t>
            </a:r>
            <a:r>
              <a:rPr sz="1051" spc="-8" dirty="0">
                <a:latin typeface="Arial MT"/>
                <a:cs typeface="Arial MT"/>
              </a:rPr>
              <a:t>wire, </a:t>
            </a:r>
            <a:r>
              <a:rPr sz="1051" dirty="0">
                <a:latin typeface="Arial MT"/>
                <a:cs typeface="Arial MT"/>
              </a:rPr>
              <a:t>click</a:t>
            </a:r>
            <a:r>
              <a:rPr sz="1051" spc="-26" dirty="0">
                <a:latin typeface="Arial MT"/>
                <a:cs typeface="Arial MT"/>
              </a:rPr>
              <a:t> </a:t>
            </a:r>
            <a:r>
              <a:rPr sz="1051" dirty="0">
                <a:latin typeface="Arial MT"/>
                <a:cs typeface="Arial MT"/>
              </a:rPr>
              <a:t>on</a:t>
            </a:r>
            <a:r>
              <a:rPr sz="1051" spc="-8" dirty="0">
                <a:latin typeface="Arial MT"/>
                <a:cs typeface="Arial MT"/>
              </a:rPr>
              <a:t> </a:t>
            </a:r>
            <a:r>
              <a:rPr sz="1051" dirty="0">
                <a:latin typeface="Arial MT"/>
                <a:cs typeface="Arial MT"/>
              </a:rPr>
              <a:t>to</a:t>
            </a:r>
            <a:r>
              <a:rPr sz="1051" spc="-15" dirty="0">
                <a:latin typeface="Arial MT"/>
                <a:cs typeface="Arial MT"/>
              </a:rPr>
              <a:t> </a:t>
            </a:r>
            <a:r>
              <a:rPr sz="1051" dirty="0">
                <a:latin typeface="Arial MT"/>
                <a:cs typeface="Arial MT"/>
              </a:rPr>
              <a:t>the</a:t>
            </a:r>
            <a:r>
              <a:rPr sz="1051" spc="-15" dirty="0">
                <a:latin typeface="Arial MT"/>
                <a:cs typeface="Arial MT"/>
              </a:rPr>
              <a:t> </a:t>
            </a:r>
            <a:r>
              <a:rPr sz="1051" dirty="0">
                <a:latin typeface="Arial MT"/>
                <a:cs typeface="Arial MT"/>
              </a:rPr>
              <a:t>router</a:t>
            </a:r>
            <a:r>
              <a:rPr sz="1051" spc="-34" dirty="0">
                <a:latin typeface="Arial MT"/>
                <a:cs typeface="Arial MT"/>
              </a:rPr>
              <a:t> </a:t>
            </a:r>
            <a:r>
              <a:rPr sz="1051" spc="-19" dirty="0">
                <a:latin typeface="Arial MT"/>
                <a:cs typeface="Arial MT"/>
              </a:rPr>
              <a:t>and </a:t>
            </a:r>
            <a:r>
              <a:rPr sz="1051" dirty="0">
                <a:latin typeface="Arial MT"/>
                <a:cs typeface="Arial MT"/>
              </a:rPr>
              <a:t>you</a:t>
            </a:r>
            <a:r>
              <a:rPr sz="1051" spc="-19" dirty="0">
                <a:latin typeface="Arial MT"/>
                <a:cs typeface="Arial MT"/>
              </a:rPr>
              <a:t> </a:t>
            </a:r>
            <a:r>
              <a:rPr sz="1051" dirty="0">
                <a:latin typeface="Arial MT"/>
                <a:cs typeface="Arial MT"/>
              </a:rPr>
              <a:t>will</a:t>
            </a:r>
            <a:r>
              <a:rPr sz="1051" spc="-8" dirty="0">
                <a:latin typeface="Arial MT"/>
                <a:cs typeface="Arial MT"/>
              </a:rPr>
              <a:t> </a:t>
            </a:r>
            <a:r>
              <a:rPr sz="1051" dirty="0">
                <a:latin typeface="Arial MT"/>
                <a:cs typeface="Arial MT"/>
              </a:rPr>
              <a:t>see</a:t>
            </a:r>
            <a:r>
              <a:rPr sz="1051" spc="-38" dirty="0">
                <a:latin typeface="Arial MT"/>
                <a:cs typeface="Arial MT"/>
              </a:rPr>
              <a:t> </a:t>
            </a:r>
            <a:r>
              <a:rPr sz="1051" spc="-15" dirty="0">
                <a:latin typeface="Arial MT"/>
                <a:cs typeface="Arial MT"/>
              </a:rPr>
              <a:t>such </a:t>
            </a:r>
            <a:r>
              <a:rPr sz="1051" dirty="0">
                <a:latin typeface="Arial MT"/>
                <a:cs typeface="Arial MT"/>
              </a:rPr>
              <a:t>connection</a:t>
            </a:r>
            <a:r>
              <a:rPr sz="1051" spc="-45" dirty="0">
                <a:latin typeface="Arial MT"/>
                <a:cs typeface="Arial MT"/>
              </a:rPr>
              <a:t> </a:t>
            </a:r>
            <a:r>
              <a:rPr sz="1051" dirty="0">
                <a:latin typeface="Arial MT"/>
                <a:cs typeface="Arial MT"/>
              </a:rPr>
              <a:t>port</a:t>
            </a:r>
            <a:r>
              <a:rPr sz="1051" spc="-30" dirty="0">
                <a:latin typeface="Arial MT"/>
                <a:cs typeface="Arial MT"/>
              </a:rPr>
              <a:t> </a:t>
            </a:r>
            <a:r>
              <a:rPr sz="1051" spc="-15" dirty="0">
                <a:latin typeface="Arial MT"/>
                <a:cs typeface="Arial MT"/>
              </a:rPr>
              <a:t>list.</a:t>
            </a:r>
            <a:endParaRPr sz="1051" dirty="0">
              <a:latin typeface="Arial MT"/>
              <a:cs typeface="Arial MT"/>
            </a:endParaRPr>
          </a:p>
          <a:p>
            <a:pPr marL="9533" marR="78640">
              <a:lnSpc>
                <a:spcPts val="1133"/>
              </a:lnSpc>
              <a:spcBef>
                <a:spcPts val="1141"/>
              </a:spcBef>
            </a:pPr>
            <a:r>
              <a:rPr sz="1051" dirty="0">
                <a:latin typeface="Arial MT"/>
                <a:cs typeface="Arial MT"/>
              </a:rPr>
              <a:t>It</a:t>
            </a:r>
            <a:r>
              <a:rPr sz="1051" spc="-15" dirty="0">
                <a:latin typeface="Arial MT"/>
                <a:cs typeface="Arial MT"/>
              </a:rPr>
              <a:t> </a:t>
            </a:r>
            <a:r>
              <a:rPr sz="1051" dirty="0">
                <a:latin typeface="Arial MT"/>
                <a:cs typeface="Arial MT"/>
              </a:rPr>
              <a:t>is</a:t>
            </a:r>
            <a:r>
              <a:rPr sz="1051" spc="-8" dirty="0">
                <a:latin typeface="Arial MT"/>
                <a:cs typeface="Arial MT"/>
              </a:rPr>
              <a:t> </a:t>
            </a:r>
            <a:r>
              <a:rPr sz="1051" dirty="0">
                <a:latin typeface="Arial MT"/>
                <a:cs typeface="Arial MT"/>
              </a:rPr>
              <a:t>better</a:t>
            </a:r>
            <a:r>
              <a:rPr sz="1051" spc="-38" dirty="0">
                <a:latin typeface="Arial MT"/>
                <a:cs typeface="Arial MT"/>
              </a:rPr>
              <a:t> </a:t>
            </a:r>
            <a:r>
              <a:rPr sz="1051" dirty="0">
                <a:latin typeface="Arial MT"/>
                <a:cs typeface="Arial MT"/>
              </a:rPr>
              <a:t>to</a:t>
            </a:r>
            <a:r>
              <a:rPr sz="1051" spc="-19" dirty="0">
                <a:latin typeface="Arial MT"/>
                <a:cs typeface="Arial MT"/>
              </a:rPr>
              <a:t> </a:t>
            </a:r>
            <a:r>
              <a:rPr sz="1051" dirty="0">
                <a:latin typeface="Arial MT"/>
                <a:cs typeface="Arial MT"/>
              </a:rPr>
              <a:t>choose</a:t>
            </a:r>
            <a:r>
              <a:rPr sz="1051" spc="-30" dirty="0">
                <a:latin typeface="Arial MT"/>
                <a:cs typeface="Arial MT"/>
              </a:rPr>
              <a:t> </a:t>
            </a:r>
            <a:r>
              <a:rPr sz="1051" spc="-15" dirty="0">
                <a:latin typeface="Arial MT"/>
                <a:cs typeface="Arial MT"/>
              </a:rPr>
              <a:t>first </a:t>
            </a:r>
            <a:r>
              <a:rPr sz="1051" dirty="0">
                <a:latin typeface="Arial MT"/>
                <a:cs typeface="Arial MT"/>
              </a:rPr>
              <a:t>one</a:t>
            </a:r>
            <a:r>
              <a:rPr sz="1051" spc="-19" dirty="0">
                <a:latin typeface="Arial MT"/>
                <a:cs typeface="Arial MT"/>
              </a:rPr>
              <a:t> </a:t>
            </a:r>
            <a:r>
              <a:rPr sz="1051" dirty="0">
                <a:latin typeface="Arial MT"/>
                <a:cs typeface="Arial MT"/>
              </a:rPr>
              <a:t>from</a:t>
            </a:r>
            <a:r>
              <a:rPr sz="1051" spc="-23" dirty="0">
                <a:latin typeface="Arial MT"/>
                <a:cs typeface="Arial MT"/>
              </a:rPr>
              <a:t> </a:t>
            </a:r>
            <a:r>
              <a:rPr sz="1051" spc="-8" dirty="0">
                <a:latin typeface="Arial MT"/>
                <a:cs typeface="Arial MT"/>
              </a:rPr>
              <a:t>FastEthernet Ports.</a:t>
            </a:r>
            <a:endParaRPr sz="1051" dirty="0">
              <a:latin typeface="Arial MT"/>
              <a:cs typeface="Arial MT"/>
            </a:endParaRPr>
          </a:p>
          <a:p>
            <a:pPr marL="9533">
              <a:lnSpc>
                <a:spcPts val="1197"/>
              </a:lnSpc>
              <a:spcBef>
                <a:spcPts val="995"/>
              </a:spcBef>
            </a:pPr>
            <a:r>
              <a:rPr sz="1051" dirty="0">
                <a:latin typeface="Arial MT"/>
                <a:cs typeface="Arial MT"/>
              </a:rPr>
              <a:t>Here</a:t>
            </a:r>
            <a:r>
              <a:rPr sz="1051" spc="15" dirty="0">
                <a:latin typeface="Arial MT"/>
                <a:cs typeface="Arial MT"/>
              </a:rPr>
              <a:t> </a:t>
            </a:r>
            <a:r>
              <a:rPr sz="1051" spc="-8" dirty="0">
                <a:latin typeface="Arial MT"/>
                <a:cs typeface="Arial MT"/>
              </a:rPr>
              <a:t>FastEthernet0/0</a:t>
            </a:r>
            <a:r>
              <a:rPr sz="1051" spc="-4" dirty="0">
                <a:latin typeface="Arial MT"/>
                <a:cs typeface="Arial MT"/>
              </a:rPr>
              <a:t> </a:t>
            </a:r>
            <a:r>
              <a:rPr sz="1051" spc="-19" dirty="0">
                <a:latin typeface="Arial MT"/>
                <a:cs typeface="Arial MT"/>
              </a:rPr>
              <a:t>has</a:t>
            </a:r>
            <a:endParaRPr sz="1051" dirty="0">
              <a:latin typeface="Arial MT"/>
              <a:cs typeface="Arial MT"/>
            </a:endParaRPr>
          </a:p>
          <a:p>
            <a:pPr marL="9533">
              <a:lnSpc>
                <a:spcPts val="1197"/>
              </a:lnSpc>
            </a:pPr>
            <a:r>
              <a:rPr sz="1051" dirty="0">
                <a:latin typeface="Arial MT"/>
                <a:cs typeface="Arial MT"/>
              </a:rPr>
              <a:t>been</a:t>
            </a:r>
            <a:r>
              <a:rPr sz="1051" spc="-26" dirty="0">
                <a:latin typeface="Arial MT"/>
                <a:cs typeface="Arial MT"/>
              </a:rPr>
              <a:t> </a:t>
            </a:r>
            <a:r>
              <a:rPr sz="1051" spc="-8" dirty="0">
                <a:latin typeface="Arial MT"/>
                <a:cs typeface="Arial MT"/>
              </a:rPr>
              <a:t>selected.</a:t>
            </a:r>
            <a:endParaRPr sz="1051" dirty="0">
              <a:latin typeface="Arial MT"/>
              <a:cs typeface="Arial MT"/>
            </a:endParaRPr>
          </a:p>
        </p:txBody>
      </p:sp>
    </p:spTree>
    <p:extLst>
      <p:ext uri="{BB962C8B-B14F-4D97-AF65-F5344CB8AC3E}">
        <p14:creationId xmlns:p14="http://schemas.microsoft.com/office/powerpoint/2010/main" val="360485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459538" y="1692392"/>
            <a:ext cx="6525462" cy="3432058"/>
          </a:xfrm>
          <a:prstGeom prst="rect">
            <a:avLst/>
          </a:prstGeom>
        </p:spPr>
      </p:pic>
    </p:spTree>
    <p:extLst>
      <p:ext uri="{BB962C8B-B14F-4D97-AF65-F5344CB8AC3E}">
        <p14:creationId xmlns:p14="http://schemas.microsoft.com/office/powerpoint/2010/main" val="326482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2"/>
          <p:cNvSpPr txBox="1"/>
          <p:nvPr/>
        </p:nvSpPr>
        <p:spPr>
          <a:xfrm>
            <a:off x="5708752" y="1801054"/>
            <a:ext cx="1581048" cy="1451863"/>
          </a:xfrm>
          <a:prstGeom prst="rect">
            <a:avLst/>
          </a:prstGeom>
        </p:spPr>
        <p:txBody>
          <a:bodyPr vert="horz" wrap="square" lIns="0" tIns="28122" rIns="0" bIns="0" rtlCol="0">
            <a:spAutoFit/>
          </a:bodyPr>
          <a:lstStyle/>
          <a:p>
            <a:pPr marL="9533" marR="3813">
              <a:lnSpc>
                <a:spcPts val="1133"/>
              </a:lnSpc>
              <a:spcBef>
                <a:spcPts val="221"/>
              </a:spcBef>
            </a:pPr>
            <a:r>
              <a:rPr sz="1051" dirty="0">
                <a:latin typeface="Arial MT"/>
                <a:cs typeface="Arial MT"/>
              </a:rPr>
              <a:t>Then</a:t>
            </a:r>
            <a:r>
              <a:rPr sz="1051" spc="-19" dirty="0">
                <a:latin typeface="Arial MT"/>
                <a:cs typeface="Arial MT"/>
              </a:rPr>
              <a:t> </a:t>
            </a:r>
            <a:r>
              <a:rPr sz="1051" dirty="0">
                <a:latin typeface="Arial MT"/>
                <a:cs typeface="Arial MT"/>
              </a:rPr>
              <a:t>click</a:t>
            </a:r>
            <a:r>
              <a:rPr sz="1051" spc="-26" dirty="0">
                <a:latin typeface="Arial MT"/>
                <a:cs typeface="Arial MT"/>
              </a:rPr>
              <a:t> </a:t>
            </a:r>
            <a:r>
              <a:rPr sz="1051" dirty="0">
                <a:latin typeface="Arial MT"/>
                <a:cs typeface="Arial MT"/>
              </a:rPr>
              <a:t>on</a:t>
            </a:r>
            <a:r>
              <a:rPr sz="1051" spc="-11" dirty="0">
                <a:latin typeface="Arial MT"/>
                <a:cs typeface="Arial MT"/>
              </a:rPr>
              <a:t> </a:t>
            </a:r>
            <a:r>
              <a:rPr sz="1051" dirty="0">
                <a:latin typeface="Arial MT"/>
                <a:cs typeface="Arial MT"/>
              </a:rPr>
              <a:t>to</a:t>
            </a:r>
            <a:r>
              <a:rPr sz="1051" spc="-19" dirty="0">
                <a:latin typeface="Arial MT"/>
                <a:cs typeface="Arial MT"/>
              </a:rPr>
              <a:t> </a:t>
            </a:r>
            <a:r>
              <a:rPr sz="1051" dirty="0">
                <a:latin typeface="Arial MT"/>
                <a:cs typeface="Arial MT"/>
              </a:rPr>
              <a:t>the</a:t>
            </a:r>
            <a:r>
              <a:rPr sz="1051" spc="-19" dirty="0">
                <a:latin typeface="Arial MT"/>
                <a:cs typeface="Arial MT"/>
              </a:rPr>
              <a:t> </a:t>
            </a:r>
            <a:r>
              <a:rPr sz="1051" spc="-8" dirty="0">
                <a:latin typeface="Arial MT"/>
                <a:cs typeface="Arial MT"/>
              </a:rPr>
              <a:t>switch </a:t>
            </a:r>
            <a:r>
              <a:rPr sz="1051" dirty="0">
                <a:latin typeface="Arial MT"/>
                <a:cs typeface="Arial MT"/>
              </a:rPr>
              <a:t>and</a:t>
            </a:r>
            <a:r>
              <a:rPr sz="1051" spc="-30" dirty="0">
                <a:latin typeface="Arial MT"/>
                <a:cs typeface="Arial MT"/>
              </a:rPr>
              <a:t> </a:t>
            </a:r>
            <a:r>
              <a:rPr sz="1051" dirty="0">
                <a:latin typeface="Arial MT"/>
                <a:cs typeface="Arial MT"/>
              </a:rPr>
              <a:t>you</a:t>
            </a:r>
            <a:r>
              <a:rPr sz="1051" spc="-15" dirty="0">
                <a:latin typeface="Arial MT"/>
                <a:cs typeface="Arial MT"/>
              </a:rPr>
              <a:t> </a:t>
            </a:r>
            <a:r>
              <a:rPr sz="1051" dirty="0">
                <a:latin typeface="Arial MT"/>
                <a:cs typeface="Arial MT"/>
              </a:rPr>
              <a:t>will</a:t>
            </a:r>
            <a:r>
              <a:rPr sz="1051" spc="-8" dirty="0">
                <a:latin typeface="Arial MT"/>
                <a:cs typeface="Arial MT"/>
              </a:rPr>
              <a:t> </a:t>
            </a:r>
            <a:r>
              <a:rPr sz="1051" dirty="0">
                <a:latin typeface="Arial MT"/>
                <a:cs typeface="Arial MT"/>
              </a:rPr>
              <a:t>see</a:t>
            </a:r>
            <a:r>
              <a:rPr sz="1051" spc="-34" dirty="0">
                <a:latin typeface="Arial MT"/>
                <a:cs typeface="Arial MT"/>
              </a:rPr>
              <a:t> </a:t>
            </a:r>
            <a:r>
              <a:rPr sz="1051" spc="-15" dirty="0">
                <a:latin typeface="Arial MT"/>
                <a:cs typeface="Arial MT"/>
              </a:rPr>
              <a:t>such </a:t>
            </a:r>
            <a:r>
              <a:rPr sz="1051" dirty="0">
                <a:latin typeface="Arial MT"/>
                <a:cs typeface="Arial MT"/>
              </a:rPr>
              <a:t>connection</a:t>
            </a:r>
            <a:r>
              <a:rPr sz="1051" spc="-53" dirty="0">
                <a:latin typeface="Arial MT"/>
                <a:cs typeface="Arial MT"/>
              </a:rPr>
              <a:t> </a:t>
            </a:r>
            <a:r>
              <a:rPr sz="1051" dirty="0">
                <a:latin typeface="Arial MT"/>
                <a:cs typeface="Arial MT"/>
              </a:rPr>
              <a:t>port</a:t>
            </a:r>
            <a:r>
              <a:rPr sz="1051" spc="-38" dirty="0">
                <a:latin typeface="Arial MT"/>
                <a:cs typeface="Arial MT"/>
              </a:rPr>
              <a:t> </a:t>
            </a:r>
            <a:r>
              <a:rPr sz="1051" spc="-15" dirty="0">
                <a:latin typeface="Arial MT"/>
                <a:cs typeface="Arial MT"/>
              </a:rPr>
              <a:t>list.</a:t>
            </a:r>
            <a:endParaRPr sz="1051" dirty="0">
              <a:latin typeface="Arial MT"/>
              <a:cs typeface="Arial MT"/>
            </a:endParaRPr>
          </a:p>
          <a:p>
            <a:pPr marL="9533" marR="137739">
              <a:lnSpc>
                <a:spcPts val="1133"/>
              </a:lnSpc>
              <a:spcBef>
                <a:spcPts val="1141"/>
              </a:spcBef>
            </a:pPr>
            <a:r>
              <a:rPr sz="1051" dirty="0">
                <a:latin typeface="Arial MT"/>
                <a:cs typeface="Arial MT"/>
              </a:rPr>
              <a:t>Like</a:t>
            </a:r>
            <a:r>
              <a:rPr sz="1051" spc="-19" dirty="0">
                <a:latin typeface="Arial MT"/>
                <a:cs typeface="Arial MT"/>
              </a:rPr>
              <a:t> </a:t>
            </a:r>
            <a:r>
              <a:rPr sz="1051" dirty="0">
                <a:latin typeface="Arial MT"/>
                <a:cs typeface="Arial MT"/>
              </a:rPr>
              <a:t>before,It</a:t>
            </a:r>
            <a:r>
              <a:rPr sz="1051" spc="-38" dirty="0">
                <a:latin typeface="Arial MT"/>
                <a:cs typeface="Arial MT"/>
              </a:rPr>
              <a:t> </a:t>
            </a:r>
            <a:r>
              <a:rPr sz="1051" dirty="0">
                <a:latin typeface="Arial MT"/>
                <a:cs typeface="Arial MT"/>
              </a:rPr>
              <a:t>is</a:t>
            </a:r>
            <a:r>
              <a:rPr sz="1051" spc="-8" dirty="0">
                <a:latin typeface="Arial MT"/>
                <a:cs typeface="Arial MT"/>
              </a:rPr>
              <a:t> </a:t>
            </a:r>
            <a:r>
              <a:rPr sz="1051" dirty="0">
                <a:latin typeface="Arial MT"/>
                <a:cs typeface="Arial MT"/>
              </a:rPr>
              <a:t>better</a:t>
            </a:r>
            <a:r>
              <a:rPr sz="1051" spc="-34" dirty="0">
                <a:latin typeface="Arial MT"/>
                <a:cs typeface="Arial MT"/>
              </a:rPr>
              <a:t> </a:t>
            </a:r>
            <a:r>
              <a:rPr sz="1051" spc="-19" dirty="0">
                <a:latin typeface="Arial MT"/>
                <a:cs typeface="Arial MT"/>
              </a:rPr>
              <a:t>to </a:t>
            </a:r>
            <a:r>
              <a:rPr sz="1051" dirty="0">
                <a:latin typeface="Arial MT"/>
                <a:cs typeface="Arial MT"/>
              </a:rPr>
              <a:t>choose</a:t>
            </a:r>
            <a:r>
              <a:rPr sz="1051" spc="-38" dirty="0">
                <a:latin typeface="Arial MT"/>
                <a:cs typeface="Arial MT"/>
              </a:rPr>
              <a:t> </a:t>
            </a:r>
            <a:r>
              <a:rPr sz="1051" dirty="0">
                <a:latin typeface="Arial MT"/>
                <a:cs typeface="Arial MT"/>
              </a:rPr>
              <a:t>first</a:t>
            </a:r>
            <a:r>
              <a:rPr sz="1051" spc="-30" dirty="0">
                <a:latin typeface="Arial MT"/>
                <a:cs typeface="Arial MT"/>
              </a:rPr>
              <a:t> </a:t>
            </a:r>
            <a:r>
              <a:rPr sz="1051" dirty="0">
                <a:latin typeface="Arial MT"/>
                <a:cs typeface="Arial MT"/>
              </a:rPr>
              <a:t>one</a:t>
            </a:r>
            <a:r>
              <a:rPr sz="1051" spc="-19" dirty="0">
                <a:latin typeface="Arial MT"/>
                <a:cs typeface="Arial MT"/>
              </a:rPr>
              <a:t> </a:t>
            </a:r>
            <a:r>
              <a:rPr sz="1051" spc="-15" dirty="0">
                <a:latin typeface="Arial MT"/>
                <a:cs typeface="Arial MT"/>
              </a:rPr>
              <a:t>from </a:t>
            </a:r>
            <a:r>
              <a:rPr sz="1051" dirty="0">
                <a:latin typeface="Arial MT"/>
                <a:cs typeface="Arial MT"/>
              </a:rPr>
              <a:t>FastEthernet</a:t>
            </a:r>
            <a:r>
              <a:rPr sz="1051" spc="-60" dirty="0">
                <a:latin typeface="Arial MT"/>
                <a:cs typeface="Arial MT"/>
              </a:rPr>
              <a:t> </a:t>
            </a:r>
            <a:r>
              <a:rPr sz="1051" spc="-8" dirty="0">
                <a:latin typeface="Arial MT"/>
                <a:cs typeface="Arial MT"/>
              </a:rPr>
              <a:t>ports.</a:t>
            </a:r>
            <a:endParaRPr sz="1051" dirty="0">
              <a:latin typeface="Arial MT"/>
              <a:cs typeface="Arial MT"/>
            </a:endParaRPr>
          </a:p>
          <a:p>
            <a:pPr marL="9533">
              <a:lnSpc>
                <a:spcPts val="1197"/>
              </a:lnSpc>
              <a:spcBef>
                <a:spcPts val="995"/>
              </a:spcBef>
            </a:pPr>
            <a:r>
              <a:rPr sz="1051" dirty="0">
                <a:latin typeface="Arial MT"/>
                <a:cs typeface="Arial MT"/>
              </a:rPr>
              <a:t>Here</a:t>
            </a:r>
            <a:r>
              <a:rPr sz="1051" spc="15" dirty="0">
                <a:latin typeface="Arial MT"/>
                <a:cs typeface="Arial MT"/>
              </a:rPr>
              <a:t> </a:t>
            </a:r>
            <a:r>
              <a:rPr sz="1051" spc="-8" dirty="0">
                <a:latin typeface="Arial MT"/>
                <a:cs typeface="Arial MT"/>
              </a:rPr>
              <a:t>FastEthernet0/1</a:t>
            </a:r>
            <a:r>
              <a:rPr sz="1051" spc="-4" dirty="0">
                <a:latin typeface="Arial MT"/>
                <a:cs typeface="Arial MT"/>
              </a:rPr>
              <a:t> </a:t>
            </a:r>
            <a:r>
              <a:rPr sz="1051" spc="-19" dirty="0">
                <a:latin typeface="Arial MT"/>
                <a:cs typeface="Arial MT"/>
              </a:rPr>
              <a:t>has</a:t>
            </a:r>
            <a:endParaRPr sz="1051" dirty="0">
              <a:latin typeface="Arial MT"/>
              <a:cs typeface="Arial MT"/>
            </a:endParaRPr>
          </a:p>
          <a:p>
            <a:pPr marL="9533">
              <a:lnSpc>
                <a:spcPts val="1197"/>
              </a:lnSpc>
            </a:pPr>
            <a:r>
              <a:rPr sz="1051" dirty="0">
                <a:latin typeface="Arial MT"/>
                <a:cs typeface="Arial MT"/>
              </a:rPr>
              <a:t>been</a:t>
            </a:r>
            <a:r>
              <a:rPr sz="1051" spc="-26" dirty="0">
                <a:latin typeface="Arial MT"/>
                <a:cs typeface="Arial MT"/>
              </a:rPr>
              <a:t> </a:t>
            </a:r>
            <a:r>
              <a:rPr sz="1051" spc="-8" dirty="0">
                <a:latin typeface="Arial MT"/>
                <a:cs typeface="Arial MT"/>
              </a:rPr>
              <a:t>selected.</a:t>
            </a:r>
            <a:endParaRPr sz="1051" dirty="0">
              <a:latin typeface="Arial MT"/>
              <a:cs typeface="Arial MT"/>
            </a:endParaRPr>
          </a:p>
        </p:txBody>
      </p:sp>
      <p:pic>
        <p:nvPicPr>
          <p:cNvPr id="5" name="object 4"/>
          <p:cNvPicPr/>
          <p:nvPr/>
        </p:nvPicPr>
        <p:blipFill>
          <a:blip r:embed="rId2" cstate="print"/>
          <a:stretch>
            <a:fillRect/>
          </a:stretch>
        </p:blipFill>
        <p:spPr>
          <a:xfrm>
            <a:off x="279400" y="1695450"/>
            <a:ext cx="5299965" cy="3429000"/>
          </a:xfrm>
          <a:prstGeom prst="rect">
            <a:avLst/>
          </a:prstGeom>
        </p:spPr>
      </p:pic>
    </p:spTree>
    <p:extLst>
      <p:ext uri="{BB962C8B-B14F-4D97-AF65-F5344CB8AC3E}">
        <p14:creationId xmlns:p14="http://schemas.microsoft.com/office/powerpoint/2010/main" val="447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2"/>
          <p:cNvSpPr txBox="1"/>
          <p:nvPr/>
        </p:nvSpPr>
        <p:spPr>
          <a:xfrm>
            <a:off x="5741036" y="1677598"/>
            <a:ext cx="1545776" cy="1330835"/>
          </a:xfrm>
          <a:prstGeom prst="rect">
            <a:avLst/>
          </a:prstGeom>
        </p:spPr>
        <p:txBody>
          <a:bodyPr vert="horz" wrap="square" lIns="0" tIns="25739" rIns="0" bIns="0" rtlCol="0">
            <a:spAutoFit/>
          </a:bodyPr>
          <a:lstStyle/>
          <a:p>
            <a:pPr marL="9533" marR="3813">
              <a:lnSpc>
                <a:spcPct val="90000"/>
              </a:lnSpc>
              <a:spcBef>
                <a:spcPts val="203"/>
              </a:spcBef>
            </a:pPr>
            <a:r>
              <a:rPr sz="1051" dirty="0">
                <a:latin typeface="Arial MT"/>
                <a:cs typeface="Arial MT"/>
              </a:rPr>
              <a:t>Then</a:t>
            </a:r>
            <a:r>
              <a:rPr sz="1051" spc="-23" dirty="0">
                <a:latin typeface="Arial MT"/>
                <a:cs typeface="Arial MT"/>
              </a:rPr>
              <a:t> </a:t>
            </a:r>
            <a:r>
              <a:rPr sz="1051" dirty="0">
                <a:latin typeface="Arial MT"/>
                <a:cs typeface="Arial MT"/>
              </a:rPr>
              <a:t>again</a:t>
            </a:r>
            <a:r>
              <a:rPr sz="1051" spc="-23" dirty="0">
                <a:latin typeface="Arial MT"/>
                <a:cs typeface="Arial MT"/>
              </a:rPr>
              <a:t> </a:t>
            </a:r>
            <a:r>
              <a:rPr sz="1051" dirty="0">
                <a:latin typeface="Arial MT"/>
                <a:cs typeface="Arial MT"/>
              </a:rPr>
              <a:t>click</a:t>
            </a:r>
            <a:r>
              <a:rPr sz="1051" spc="-26" dirty="0">
                <a:latin typeface="Arial MT"/>
                <a:cs typeface="Arial MT"/>
              </a:rPr>
              <a:t> </a:t>
            </a:r>
            <a:r>
              <a:rPr sz="1051" dirty="0">
                <a:latin typeface="Arial MT"/>
                <a:cs typeface="Arial MT"/>
              </a:rPr>
              <a:t>on</a:t>
            </a:r>
            <a:r>
              <a:rPr sz="1051" spc="-23" dirty="0">
                <a:latin typeface="Arial MT"/>
                <a:cs typeface="Arial MT"/>
              </a:rPr>
              <a:t> </a:t>
            </a:r>
            <a:r>
              <a:rPr sz="1051" dirty="0">
                <a:latin typeface="Arial MT"/>
                <a:cs typeface="Arial MT"/>
              </a:rPr>
              <a:t>to</a:t>
            </a:r>
            <a:r>
              <a:rPr sz="1051" spc="-11" dirty="0">
                <a:latin typeface="Arial MT"/>
                <a:cs typeface="Arial MT"/>
              </a:rPr>
              <a:t> </a:t>
            </a:r>
            <a:r>
              <a:rPr sz="1051" spc="-19" dirty="0">
                <a:latin typeface="Arial MT"/>
                <a:cs typeface="Arial MT"/>
              </a:rPr>
              <a:t>the </a:t>
            </a:r>
            <a:r>
              <a:rPr sz="1051" dirty="0">
                <a:latin typeface="Arial MT"/>
                <a:cs typeface="Arial MT"/>
              </a:rPr>
              <a:t>switch</a:t>
            </a:r>
            <a:r>
              <a:rPr sz="1051" spc="-34" dirty="0">
                <a:latin typeface="Arial MT"/>
                <a:cs typeface="Arial MT"/>
              </a:rPr>
              <a:t> </a:t>
            </a:r>
            <a:r>
              <a:rPr sz="1051" dirty="0">
                <a:latin typeface="Arial MT"/>
                <a:cs typeface="Arial MT"/>
              </a:rPr>
              <a:t>and</a:t>
            </a:r>
            <a:r>
              <a:rPr sz="1051" spc="-34" dirty="0">
                <a:latin typeface="Arial MT"/>
                <a:cs typeface="Arial MT"/>
              </a:rPr>
              <a:t> </a:t>
            </a:r>
            <a:r>
              <a:rPr sz="1051" dirty="0">
                <a:latin typeface="Arial MT"/>
                <a:cs typeface="Arial MT"/>
              </a:rPr>
              <a:t>you</a:t>
            </a:r>
            <a:r>
              <a:rPr sz="1051" spc="-15" dirty="0">
                <a:latin typeface="Arial MT"/>
                <a:cs typeface="Arial MT"/>
              </a:rPr>
              <a:t> </a:t>
            </a:r>
            <a:r>
              <a:rPr sz="1051" dirty="0">
                <a:latin typeface="Arial MT"/>
                <a:cs typeface="Arial MT"/>
              </a:rPr>
              <a:t>will</a:t>
            </a:r>
            <a:r>
              <a:rPr sz="1051" spc="-8" dirty="0">
                <a:latin typeface="Arial MT"/>
                <a:cs typeface="Arial MT"/>
              </a:rPr>
              <a:t> </a:t>
            </a:r>
            <a:r>
              <a:rPr sz="1051" spc="-19" dirty="0">
                <a:latin typeface="Arial MT"/>
                <a:cs typeface="Arial MT"/>
              </a:rPr>
              <a:t>see </a:t>
            </a:r>
            <a:r>
              <a:rPr sz="1051" dirty="0">
                <a:latin typeface="Arial MT"/>
                <a:cs typeface="Arial MT"/>
              </a:rPr>
              <a:t>connection</a:t>
            </a:r>
            <a:r>
              <a:rPr sz="1051" spc="-41" dirty="0">
                <a:latin typeface="Arial MT"/>
                <a:cs typeface="Arial MT"/>
              </a:rPr>
              <a:t> </a:t>
            </a:r>
            <a:r>
              <a:rPr sz="1051" dirty="0">
                <a:latin typeface="Arial MT"/>
                <a:cs typeface="Arial MT"/>
              </a:rPr>
              <a:t>port</a:t>
            </a:r>
            <a:r>
              <a:rPr sz="1051" spc="-26" dirty="0">
                <a:latin typeface="Arial MT"/>
                <a:cs typeface="Arial MT"/>
              </a:rPr>
              <a:t> </a:t>
            </a:r>
            <a:r>
              <a:rPr sz="1051" dirty="0">
                <a:latin typeface="Arial MT"/>
                <a:cs typeface="Arial MT"/>
              </a:rPr>
              <a:t>list</a:t>
            </a:r>
            <a:r>
              <a:rPr sz="1051" spc="-19" dirty="0">
                <a:latin typeface="Arial MT"/>
                <a:cs typeface="Arial MT"/>
              </a:rPr>
              <a:t> </a:t>
            </a:r>
            <a:r>
              <a:rPr sz="1051" spc="-15" dirty="0">
                <a:latin typeface="Arial MT"/>
                <a:cs typeface="Arial MT"/>
              </a:rPr>
              <a:t>like </a:t>
            </a:r>
            <a:r>
              <a:rPr sz="1051" dirty="0">
                <a:latin typeface="Arial MT"/>
                <a:cs typeface="Arial MT"/>
              </a:rPr>
              <a:t>previous</a:t>
            </a:r>
            <a:r>
              <a:rPr sz="1051" spc="-30" dirty="0">
                <a:latin typeface="Arial MT"/>
                <a:cs typeface="Arial MT"/>
              </a:rPr>
              <a:t> </a:t>
            </a:r>
            <a:r>
              <a:rPr sz="1051" dirty="0">
                <a:latin typeface="Arial MT"/>
                <a:cs typeface="Arial MT"/>
              </a:rPr>
              <a:t>slides</a:t>
            </a:r>
            <a:r>
              <a:rPr sz="1051" spc="-26" dirty="0">
                <a:latin typeface="Arial MT"/>
                <a:cs typeface="Arial MT"/>
              </a:rPr>
              <a:t> </a:t>
            </a:r>
            <a:r>
              <a:rPr sz="1051" dirty="0">
                <a:latin typeface="Arial MT"/>
                <a:cs typeface="Arial MT"/>
              </a:rPr>
              <a:t>and</a:t>
            </a:r>
            <a:r>
              <a:rPr sz="1051" spc="-23" dirty="0">
                <a:latin typeface="Arial MT"/>
                <a:cs typeface="Arial MT"/>
              </a:rPr>
              <a:t> </a:t>
            </a:r>
            <a:r>
              <a:rPr sz="1051" spc="-8" dirty="0">
                <a:latin typeface="Arial MT"/>
                <a:cs typeface="Arial MT"/>
              </a:rPr>
              <a:t>select </a:t>
            </a:r>
            <a:r>
              <a:rPr sz="1051" dirty="0">
                <a:latin typeface="Arial MT"/>
                <a:cs typeface="Arial MT"/>
              </a:rPr>
              <a:t>the</a:t>
            </a:r>
            <a:r>
              <a:rPr sz="1051" spc="-23" dirty="0">
                <a:latin typeface="Arial MT"/>
                <a:cs typeface="Arial MT"/>
              </a:rPr>
              <a:t> </a:t>
            </a:r>
            <a:r>
              <a:rPr sz="1051" dirty="0">
                <a:latin typeface="Arial MT"/>
                <a:cs typeface="Arial MT"/>
              </a:rPr>
              <a:t>top</a:t>
            </a:r>
            <a:r>
              <a:rPr sz="1051" spc="-26" dirty="0">
                <a:latin typeface="Arial MT"/>
                <a:cs typeface="Arial MT"/>
              </a:rPr>
              <a:t> </a:t>
            </a:r>
            <a:r>
              <a:rPr sz="1051" dirty="0">
                <a:latin typeface="Arial MT"/>
                <a:cs typeface="Arial MT"/>
              </a:rPr>
              <a:t>most</a:t>
            </a:r>
            <a:r>
              <a:rPr sz="1051" spc="-15" dirty="0">
                <a:latin typeface="Arial MT"/>
                <a:cs typeface="Arial MT"/>
              </a:rPr>
              <a:t> one.</a:t>
            </a:r>
            <a:endParaRPr sz="1051" dirty="0">
              <a:latin typeface="Arial MT"/>
              <a:cs typeface="Arial MT"/>
            </a:endParaRPr>
          </a:p>
          <a:p>
            <a:pPr marL="9533" marR="94844">
              <a:lnSpc>
                <a:spcPts val="1133"/>
              </a:lnSpc>
              <a:spcBef>
                <a:spcPts val="1152"/>
              </a:spcBef>
            </a:pPr>
            <a:r>
              <a:rPr sz="1051" dirty="0">
                <a:latin typeface="Arial MT"/>
                <a:cs typeface="Arial MT"/>
              </a:rPr>
              <a:t>Then</a:t>
            </a:r>
            <a:r>
              <a:rPr sz="1051" spc="-23" dirty="0">
                <a:latin typeface="Arial MT"/>
                <a:cs typeface="Arial MT"/>
              </a:rPr>
              <a:t> </a:t>
            </a:r>
            <a:r>
              <a:rPr sz="1051" dirty="0">
                <a:latin typeface="Arial MT"/>
                <a:cs typeface="Arial MT"/>
              </a:rPr>
              <a:t>connect</a:t>
            </a:r>
            <a:r>
              <a:rPr sz="1051" spc="-41" dirty="0">
                <a:latin typeface="Arial MT"/>
                <a:cs typeface="Arial MT"/>
              </a:rPr>
              <a:t> </a:t>
            </a:r>
            <a:r>
              <a:rPr sz="1051" dirty="0">
                <a:latin typeface="Arial MT"/>
                <a:cs typeface="Arial MT"/>
              </a:rPr>
              <a:t>the</a:t>
            </a:r>
            <a:r>
              <a:rPr sz="1051" spc="-19" dirty="0">
                <a:latin typeface="Arial MT"/>
                <a:cs typeface="Arial MT"/>
              </a:rPr>
              <a:t> </a:t>
            </a:r>
            <a:r>
              <a:rPr sz="1051" spc="-8" dirty="0">
                <a:latin typeface="Arial MT"/>
                <a:cs typeface="Arial MT"/>
              </a:rPr>
              <a:t>switch </a:t>
            </a:r>
            <a:r>
              <a:rPr sz="1051" dirty="0">
                <a:latin typeface="Arial MT"/>
                <a:cs typeface="Arial MT"/>
              </a:rPr>
              <a:t>with</a:t>
            </a:r>
            <a:r>
              <a:rPr sz="1051" spc="-8" dirty="0">
                <a:latin typeface="Arial MT"/>
                <a:cs typeface="Arial MT"/>
              </a:rPr>
              <a:t> </a:t>
            </a:r>
            <a:r>
              <a:rPr sz="1051" dirty="0">
                <a:latin typeface="Arial MT"/>
                <a:cs typeface="Arial MT"/>
              </a:rPr>
              <a:t>PC0</a:t>
            </a:r>
            <a:r>
              <a:rPr sz="1051" spc="-19" dirty="0">
                <a:latin typeface="Arial MT"/>
                <a:cs typeface="Arial MT"/>
              </a:rPr>
              <a:t> </a:t>
            </a:r>
            <a:r>
              <a:rPr sz="1051" dirty="0">
                <a:latin typeface="Arial MT"/>
                <a:cs typeface="Arial MT"/>
              </a:rPr>
              <a:t>and</a:t>
            </a:r>
            <a:r>
              <a:rPr sz="1051" spc="-23" dirty="0">
                <a:latin typeface="Arial MT"/>
                <a:cs typeface="Arial MT"/>
              </a:rPr>
              <a:t> </a:t>
            </a:r>
            <a:r>
              <a:rPr sz="1051" spc="-8" dirty="0">
                <a:latin typeface="Arial MT"/>
                <a:cs typeface="Arial MT"/>
              </a:rPr>
              <a:t>choose FastEthernet0.</a:t>
            </a:r>
            <a:endParaRPr sz="1051" dirty="0">
              <a:latin typeface="Arial MT"/>
              <a:cs typeface="Arial MT"/>
            </a:endParaRPr>
          </a:p>
        </p:txBody>
      </p:sp>
      <p:pic>
        <p:nvPicPr>
          <p:cNvPr id="5" name="object 4"/>
          <p:cNvPicPr/>
          <p:nvPr/>
        </p:nvPicPr>
        <p:blipFill>
          <a:blip r:embed="rId2" cstate="print"/>
          <a:stretch>
            <a:fillRect/>
          </a:stretch>
        </p:blipFill>
        <p:spPr>
          <a:xfrm>
            <a:off x="355600" y="1677598"/>
            <a:ext cx="5224464" cy="3523052"/>
          </a:xfrm>
          <a:prstGeom prst="rect">
            <a:avLst/>
          </a:prstGeom>
        </p:spPr>
      </p:pic>
    </p:spTree>
    <p:extLst>
      <p:ext uri="{BB962C8B-B14F-4D97-AF65-F5344CB8AC3E}">
        <p14:creationId xmlns:p14="http://schemas.microsoft.com/office/powerpoint/2010/main" val="324331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2"/>
          <p:cNvSpPr txBox="1"/>
          <p:nvPr/>
        </p:nvSpPr>
        <p:spPr>
          <a:xfrm>
            <a:off x="5797301" y="1616665"/>
            <a:ext cx="1598207" cy="2691399"/>
          </a:xfrm>
          <a:prstGeom prst="rect">
            <a:avLst/>
          </a:prstGeom>
        </p:spPr>
        <p:txBody>
          <a:bodyPr vert="horz" wrap="square" lIns="0" tIns="24786" rIns="0" bIns="0" rtlCol="0">
            <a:spAutoFit/>
          </a:bodyPr>
          <a:lstStyle/>
          <a:p>
            <a:pPr marL="9533" marR="237350">
              <a:lnSpc>
                <a:spcPts val="976"/>
              </a:lnSpc>
              <a:spcBef>
                <a:spcPts val="195"/>
              </a:spcBef>
            </a:pPr>
            <a:r>
              <a:rPr sz="901" dirty="0">
                <a:latin typeface="Arial MT"/>
                <a:cs typeface="Arial MT"/>
              </a:rPr>
              <a:t>So</a:t>
            </a:r>
            <a:r>
              <a:rPr sz="901" spc="-19" dirty="0">
                <a:latin typeface="Arial MT"/>
                <a:cs typeface="Arial MT"/>
              </a:rPr>
              <a:t> </a:t>
            </a:r>
            <a:r>
              <a:rPr sz="901" dirty="0">
                <a:latin typeface="Arial MT"/>
                <a:cs typeface="Arial MT"/>
              </a:rPr>
              <a:t>a</a:t>
            </a:r>
            <a:r>
              <a:rPr sz="901" spc="-15" dirty="0">
                <a:latin typeface="Arial MT"/>
                <a:cs typeface="Arial MT"/>
              </a:rPr>
              <a:t> </a:t>
            </a:r>
            <a:r>
              <a:rPr sz="901" dirty="0">
                <a:latin typeface="Arial MT"/>
                <a:cs typeface="Arial MT"/>
              </a:rPr>
              <a:t>network</a:t>
            </a:r>
            <a:r>
              <a:rPr sz="901" spc="-19" dirty="0">
                <a:latin typeface="Arial MT"/>
                <a:cs typeface="Arial MT"/>
              </a:rPr>
              <a:t> </a:t>
            </a:r>
            <a:r>
              <a:rPr sz="901" dirty="0">
                <a:latin typeface="Arial MT"/>
                <a:cs typeface="Arial MT"/>
              </a:rPr>
              <a:t>topology</a:t>
            </a:r>
            <a:r>
              <a:rPr sz="901" spc="-26" dirty="0">
                <a:latin typeface="Arial MT"/>
                <a:cs typeface="Arial MT"/>
              </a:rPr>
              <a:t> </a:t>
            </a:r>
            <a:r>
              <a:rPr sz="901" spc="-19" dirty="0">
                <a:latin typeface="Arial MT"/>
                <a:cs typeface="Arial MT"/>
              </a:rPr>
              <a:t>has </a:t>
            </a:r>
            <a:r>
              <a:rPr sz="901" dirty="0">
                <a:latin typeface="Arial MT"/>
                <a:cs typeface="Arial MT"/>
              </a:rPr>
              <a:t>been</a:t>
            </a:r>
            <a:r>
              <a:rPr sz="901" spc="-30" dirty="0">
                <a:latin typeface="Arial MT"/>
                <a:cs typeface="Arial MT"/>
              </a:rPr>
              <a:t> </a:t>
            </a:r>
            <a:r>
              <a:rPr sz="901" dirty="0">
                <a:latin typeface="Arial MT"/>
                <a:cs typeface="Arial MT"/>
              </a:rPr>
              <a:t>created</a:t>
            </a:r>
            <a:r>
              <a:rPr sz="901" spc="-26" dirty="0">
                <a:latin typeface="Arial MT"/>
                <a:cs typeface="Arial MT"/>
              </a:rPr>
              <a:t> </a:t>
            </a:r>
            <a:r>
              <a:rPr sz="901" spc="-8" dirty="0">
                <a:latin typeface="Arial MT"/>
                <a:cs typeface="Arial MT"/>
              </a:rPr>
              <a:t>here.</a:t>
            </a:r>
            <a:endParaRPr sz="901" dirty="0">
              <a:latin typeface="Arial MT"/>
              <a:cs typeface="Arial MT"/>
            </a:endParaRPr>
          </a:p>
          <a:p>
            <a:pPr marL="9533">
              <a:lnSpc>
                <a:spcPts val="901"/>
              </a:lnSpc>
            </a:pPr>
            <a:r>
              <a:rPr sz="901" dirty="0">
                <a:latin typeface="Arial MT"/>
                <a:cs typeface="Arial MT"/>
              </a:rPr>
              <a:t>A</a:t>
            </a:r>
            <a:r>
              <a:rPr sz="901" spc="-60" dirty="0">
                <a:latin typeface="Arial MT"/>
                <a:cs typeface="Arial MT"/>
              </a:rPr>
              <a:t> </a:t>
            </a:r>
            <a:r>
              <a:rPr sz="901" dirty="0">
                <a:latin typeface="Arial MT"/>
                <a:cs typeface="Arial MT"/>
              </a:rPr>
              <a:t>connection</a:t>
            </a:r>
            <a:r>
              <a:rPr sz="901" spc="-30" dirty="0">
                <a:latin typeface="Arial MT"/>
                <a:cs typeface="Arial MT"/>
              </a:rPr>
              <a:t> </a:t>
            </a:r>
            <a:r>
              <a:rPr sz="901" dirty="0">
                <a:latin typeface="Arial MT"/>
                <a:cs typeface="Arial MT"/>
              </a:rPr>
              <a:t>has</a:t>
            </a:r>
            <a:r>
              <a:rPr sz="901" spc="-26" dirty="0">
                <a:latin typeface="Arial MT"/>
                <a:cs typeface="Arial MT"/>
              </a:rPr>
              <a:t> </a:t>
            </a:r>
            <a:r>
              <a:rPr sz="901" dirty="0">
                <a:latin typeface="Arial MT"/>
                <a:cs typeface="Arial MT"/>
              </a:rPr>
              <a:t>gone</a:t>
            </a:r>
            <a:r>
              <a:rPr sz="901" spc="-23" dirty="0">
                <a:latin typeface="Arial MT"/>
                <a:cs typeface="Arial MT"/>
              </a:rPr>
              <a:t> </a:t>
            </a:r>
            <a:r>
              <a:rPr sz="901" spc="-15" dirty="0">
                <a:latin typeface="Arial MT"/>
                <a:cs typeface="Arial MT"/>
              </a:rPr>
              <a:t>from</a:t>
            </a:r>
            <a:endParaRPr sz="901" dirty="0">
              <a:latin typeface="Arial MT"/>
              <a:cs typeface="Arial MT"/>
            </a:endParaRPr>
          </a:p>
          <a:p>
            <a:pPr marL="9533" marR="236874">
              <a:lnSpc>
                <a:spcPts val="976"/>
              </a:lnSpc>
              <a:spcBef>
                <a:spcPts val="64"/>
              </a:spcBef>
            </a:pPr>
            <a:r>
              <a:rPr sz="901" dirty="0">
                <a:latin typeface="Arial MT"/>
                <a:cs typeface="Arial MT"/>
              </a:rPr>
              <a:t>Router</a:t>
            </a:r>
            <a:r>
              <a:rPr sz="901" spc="-26" dirty="0">
                <a:latin typeface="Arial MT"/>
                <a:cs typeface="Arial MT"/>
              </a:rPr>
              <a:t> </a:t>
            </a:r>
            <a:r>
              <a:rPr sz="901" dirty="0">
                <a:latin typeface="Arial MT"/>
                <a:cs typeface="Arial MT"/>
              </a:rPr>
              <a:t>to</a:t>
            </a:r>
            <a:r>
              <a:rPr sz="901" spc="-4" dirty="0">
                <a:latin typeface="Arial MT"/>
                <a:cs typeface="Arial MT"/>
              </a:rPr>
              <a:t> </a:t>
            </a:r>
            <a:r>
              <a:rPr sz="901" dirty="0">
                <a:latin typeface="Arial MT"/>
                <a:cs typeface="Arial MT"/>
              </a:rPr>
              <a:t>Switch</a:t>
            </a:r>
            <a:r>
              <a:rPr sz="901" spc="-15" dirty="0">
                <a:latin typeface="Arial MT"/>
                <a:cs typeface="Arial MT"/>
              </a:rPr>
              <a:t> </a:t>
            </a:r>
            <a:r>
              <a:rPr sz="901" dirty="0">
                <a:latin typeface="Arial MT"/>
                <a:cs typeface="Arial MT"/>
              </a:rPr>
              <a:t>and</a:t>
            </a:r>
            <a:r>
              <a:rPr sz="901" spc="225" dirty="0">
                <a:latin typeface="Arial MT"/>
                <a:cs typeface="Arial MT"/>
              </a:rPr>
              <a:t> </a:t>
            </a:r>
            <a:r>
              <a:rPr sz="901" spc="-15" dirty="0">
                <a:latin typeface="Arial MT"/>
                <a:cs typeface="Arial MT"/>
              </a:rPr>
              <a:t>then </a:t>
            </a:r>
            <a:r>
              <a:rPr sz="901" dirty="0">
                <a:latin typeface="Arial MT"/>
                <a:cs typeface="Arial MT"/>
              </a:rPr>
              <a:t>Switch</a:t>
            </a:r>
            <a:r>
              <a:rPr sz="901" spc="-15" dirty="0">
                <a:latin typeface="Arial MT"/>
                <a:cs typeface="Arial MT"/>
              </a:rPr>
              <a:t> </a:t>
            </a:r>
            <a:r>
              <a:rPr sz="901" dirty="0">
                <a:latin typeface="Arial MT"/>
                <a:cs typeface="Arial MT"/>
              </a:rPr>
              <a:t>to</a:t>
            </a:r>
            <a:r>
              <a:rPr sz="901" spc="-23" dirty="0">
                <a:latin typeface="Arial MT"/>
                <a:cs typeface="Arial MT"/>
              </a:rPr>
              <a:t> </a:t>
            </a:r>
            <a:r>
              <a:rPr sz="901" spc="-15" dirty="0">
                <a:latin typeface="Arial MT"/>
                <a:cs typeface="Arial MT"/>
              </a:rPr>
              <a:t>PCs.</a:t>
            </a:r>
            <a:endParaRPr sz="901" dirty="0">
              <a:latin typeface="Arial MT"/>
              <a:cs typeface="Arial MT"/>
            </a:endParaRPr>
          </a:p>
          <a:p>
            <a:pPr marL="9533" marR="204465">
              <a:lnSpc>
                <a:spcPts val="976"/>
              </a:lnSpc>
              <a:spcBef>
                <a:spcPts val="968"/>
              </a:spcBef>
            </a:pPr>
            <a:r>
              <a:rPr sz="901" dirty="0">
                <a:latin typeface="Arial MT"/>
                <a:cs typeface="Arial MT"/>
              </a:rPr>
              <a:t>Notice</a:t>
            </a:r>
            <a:r>
              <a:rPr sz="901" spc="-23" dirty="0">
                <a:latin typeface="Arial MT"/>
                <a:cs typeface="Arial MT"/>
              </a:rPr>
              <a:t> </a:t>
            </a:r>
            <a:r>
              <a:rPr sz="901" dirty="0">
                <a:latin typeface="Arial MT"/>
                <a:cs typeface="Arial MT"/>
              </a:rPr>
              <a:t>that,</a:t>
            </a:r>
            <a:r>
              <a:rPr sz="901" spc="-15" dirty="0">
                <a:latin typeface="Arial MT"/>
                <a:cs typeface="Arial MT"/>
              </a:rPr>
              <a:t> </a:t>
            </a:r>
            <a:r>
              <a:rPr sz="901" dirty="0">
                <a:latin typeface="Arial MT"/>
                <a:cs typeface="Arial MT"/>
              </a:rPr>
              <a:t>there</a:t>
            </a:r>
            <a:r>
              <a:rPr sz="901" spc="-15" dirty="0">
                <a:latin typeface="Arial MT"/>
                <a:cs typeface="Arial MT"/>
              </a:rPr>
              <a:t> </a:t>
            </a:r>
            <a:r>
              <a:rPr sz="901" dirty="0">
                <a:latin typeface="Arial MT"/>
                <a:cs typeface="Arial MT"/>
              </a:rPr>
              <a:t>are</a:t>
            </a:r>
            <a:r>
              <a:rPr sz="901" spc="-23" dirty="0">
                <a:latin typeface="Arial MT"/>
                <a:cs typeface="Arial MT"/>
              </a:rPr>
              <a:t> </a:t>
            </a:r>
            <a:r>
              <a:rPr sz="901" spc="-15" dirty="0">
                <a:latin typeface="Arial MT"/>
                <a:cs typeface="Arial MT"/>
              </a:rPr>
              <a:t>some </a:t>
            </a:r>
            <a:r>
              <a:rPr sz="901" dirty="0">
                <a:latin typeface="Arial MT"/>
                <a:cs typeface="Arial MT"/>
              </a:rPr>
              <a:t>light</a:t>
            </a:r>
            <a:r>
              <a:rPr sz="901" spc="-19" dirty="0">
                <a:latin typeface="Arial MT"/>
                <a:cs typeface="Arial MT"/>
              </a:rPr>
              <a:t> </a:t>
            </a:r>
            <a:r>
              <a:rPr sz="901" dirty="0">
                <a:latin typeface="Arial MT"/>
                <a:cs typeface="Arial MT"/>
              </a:rPr>
              <a:t>over</a:t>
            </a:r>
            <a:r>
              <a:rPr sz="901" spc="-15" dirty="0">
                <a:latin typeface="Arial MT"/>
                <a:cs typeface="Arial MT"/>
              </a:rPr>
              <a:t> </a:t>
            </a:r>
            <a:r>
              <a:rPr sz="901" dirty="0">
                <a:latin typeface="Arial MT"/>
                <a:cs typeface="Arial MT"/>
              </a:rPr>
              <a:t>the</a:t>
            </a:r>
            <a:r>
              <a:rPr sz="901" spc="-19" dirty="0">
                <a:latin typeface="Arial MT"/>
                <a:cs typeface="Arial MT"/>
              </a:rPr>
              <a:t> </a:t>
            </a:r>
            <a:r>
              <a:rPr sz="901" spc="-8" dirty="0">
                <a:latin typeface="Arial MT"/>
                <a:cs typeface="Arial MT"/>
              </a:rPr>
              <a:t>connections </a:t>
            </a:r>
            <a:r>
              <a:rPr sz="901" dirty="0">
                <a:latin typeface="Arial MT"/>
                <a:cs typeface="Arial MT"/>
              </a:rPr>
              <a:t>which</a:t>
            </a:r>
            <a:r>
              <a:rPr sz="901" spc="-19" dirty="0">
                <a:latin typeface="Arial MT"/>
                <a:cs typeface="Arial MT"/>
              </a:rPr>
              <a:t> </a:t>
            </a:r>
            <a:r>
              <a:rPr sz="901" dirty="0">
                <a:latin typeface="Arial MT"/>
                <a:cs typeface="Arial MT"/>
              </a:rPr>
              <a:t>indicates</a:t>
            </a:r>
            <a:r>
              <a:rPr sz="901" spc="-34" dirty="0">
                <a:latin typeface="Arial MT"/>
                <a:cs typeface="Arial MT"/>
              </a:rPr>
              <a:t> </a:t>
            </a:r>
            <a:r>
              <a:rPr sz="901" dirty="0">
                <a:latin typeface="Arial MT"/>
                <a:cs typeface="Arial MT"/>
              </a:rPr>
              <a:t>,</a:t>
            </a:r>
            <a:r>
              <a:rPr sz="901" spc="-11" dirty="0">
                <a:latin typeface="Arial MT"/>
                <a:cs typeface="Arial MT"/>
              </a:rPr>
              <a:t> </a:t>
            </a:r>
            <a:r>
              <a:rPr sz="901" spc="-19" dirty="0">
                <a:latin typeface="Arial MT"/>
                <a:cs typeface="Arial MT"/>
              </a:rPr>
              <a:t>the </a:t>
            </a:r>
            <a:r>
              <a:rPr sz="901" dirty="0">
                <a:latin typeface="Arial MT"/>
                <a:cs typeface="Arial MT"/>
              </a:rPr>
              <a:t>connection</a:t>
            </a:r>
            <a:r>
              <a:rPr sz="901" spc="-45" dirty="0">
                <a:latin typeface="Arial MT"/>
                <a:cs typeface="Arial MT"/>
              </a:rPr>
              <a:t> </a:t>
            </a:r>
            <a:r>
              <a:rPr sz="901" dirty="0">
                <a:latin typeface="Arial MT"/>
                <a:cs typeface="Arial MT"/>
              </a:rPr>
              <a:t>has</a:t>
            </a:r>
            <a:r>
              <a:rPr sz="901" spc="-19" dirty="0">
                <a:latin typeface="Arial MT"/>
                <a:cs typeface="Arial MT"/>
              </a:rPr>
              <a:t> </a:t>
            </a:r>
            <a:r>
              <a:rPr sz="901" spc="-15" dirty="0">
                <a:latin typeface="Arial MT"/>
                <a:cs typeface="Arial MT"/>
              </a:rPr>
              <a:t>been </a:t>
            </a:r>
            <a:r>
              <a:rPr sz="901" dirty="0">
                <a:latin typeface="Arial MT"/>
                <a:cs typeface="Arial MT"/>
              </a:rPr>
              <a:t>established</a:t>
            </a:r>
            <a:r>
              <a:rPr sz="901" spc="-45" dirty="0">
                <a:latin typeface="Arial MT"/>
                <a:cs typeface="Arial MT"/>
              </a:rPr>
              <a:t> </a:t>
            </a:r>
            <a:r>
              <a:rPr sz="901" dirty="0">
                <a:latin typeface="Arial MT"/>
                <a:cs typeface="Arial MT"/>
              </a:rPr>
              <a:t>or</a:t>
            </a:r>
            <a:r>
              <a:rPr sz="901" spc="-11" dirty="0">
                <a:latin typeface="Arial MT"/>
                <a:cs typeface="Arial MT"/>
              </a:rPr>
              <a:t> </a:t>
            </a:r>
            <a:r>
              <a:rPr sz="901" spc="-15" dirty="0">
                <a:latin typeface="Arial MT"/>
                <a:cs typeface="Arial MT"/>
              </a:rPr>
              <a:t>not.</a:t>
            </a:r>
            <a:endParaRPr sz="901" dirty="0">
              <a:latin typeface="Arial MT"/>
              <a:cs typeface="Arial MT"/>
            </a:endParaRPr>
          </a:p>
          <a:p>
            <a:pPr marL="9533" marR="145365">
              <a:lnSpc>
                <a:spcPts val="976"/>
              </a:lnSpc>
              <a:spcBef>
                <a:spcPts val="961"/>
              </a:spcBef>
            </a:pPr>
            <a:r>
              <a:rPr sz="901" b="1" dirty="0">
                <a:latin typeface="Arial"/>
                <a:cs typeface="Arial"/>
              </a:rPr>
              <a:t>Green</a:t>
            </a:r>
            <a:r>
              <a:rPr sz="901" b="1" spc="-23" dirty="0">
                <a:latin typeface="Arial"/>
                <a:cs typeface="Arial"/>
              </a:rPr>
              <a:t> </a:t>
            </a:r>
            <a:r>
              <a:rPr sz="901" b="1" dirty="0">
                <a:latin typeface="Arial"/>
                <a:cs typeface="Arial"/>
              </a:rPr>
              <a:t>Light</a:t>
            </a:r>
            <a:r>
              <a:rPr sz="901" b="1" spc="4" dirty="0">
                <a:latin typeface="Arial"/>
                <a:cs typeface="Arial"/>
              </a:rPr>
              <a:t> </a:t>
            </a:r>
            <a:r>
              <a:rPr sz="901" dirty="0">
                <a:latin typeface="Arial MT"/>
                <a:cs typeface="Arial MT"/>
              </a:rPr>
              <a:t>means</a:t>
            </a:r>
            <a:r>
              <a:rPr sz="901" spc="-34" dirty="0">
                <a:latin typeface="Arial MT"/>
                <a:cs typeface="Arial MT"/>
              </a:rPr>
              <a:t> </a:t>
            </a:r>
            <a:r>
              <a:rPr sz="901" spc="-8" dirty="0">
                <a:latin typeface="Arial MT"/>
                <a:cs typeface="Arial MT"/>
              </a:rPr>
              <a:t>devices </a:t>
            </a:r>
            <a:r>
              <a:rPr sz="901" dirty="0">
                <a:latin typeface="Arial MT"/>
                <a:cs typeface="Arial MT"/>
              </a:rPr>
              <a:t>successfully</a:t>
            </a:r>
            <a:r>
              <a:rPr sz="901" spc="-53" dirty="0">
                <a:latin typeface="Arial MT"/>
                <a:cs typeface="Arial MT"/>
              </a:rPr>
              <a:t> </a:t>
            </a:r>
            <a:r>
              <a:rPr sz="901" spc="-8" dirty="0">
                <a:latin typeface="Arial MT"/>
                <a:cs typeface="Arial MT"/>
              </a:rPr>
              <a:t>connected.</a:t>
            </a:r>
            <a:endParaRPr sz="901" dirty="0">
              <a:latin typeface="Arial MT"/>
              <a:cs typeface="Arial MT"/>
            </a:endParaRPr>
          </a:p>
          <a:p>
            <a:pPr marL="9533">
              <a:lnSpc>
                <a:spcPts val="901"/>
              </a:lnSpc>
            </a:pPr>
            <a:r>
              <a:rPr sz="901" b="1" dirty="0">
                <a:latin typeface="Arial"/>
                <a:cs typeface="Arial"/>
              </a:rPr>
              <a:t>Red</a:t>
            </a:r>
            <a:r>
              <a:rPr sz="901" b="1" spc="-11" dirty="0">
                <a:latin typeface="Arial"/>
                <a:cs typeface="Arial"/>
              </a:rPr>
              <a:t> </a:t>
            </a:r>
            <a:r>
              <a:rPr sz="901" b="1" dirty="0">
                <a:latin typeface="Arial"/>
                <a:cs typeface="Arial"/>
              </a:rPr>
              <a:t>Light</a:t>
            </a:r>
            <a:r>
              <a:rPr sz="901" b="1" spc="8" dirty="0">
                <a:latin typeface="Arial"/>
                <a:cs typeface="Arial"/>
              </a:rPr>
              <a:t> </a:t>
            </a:r>
            <a:r>
              <a:rPr sz="901" dirty="0">
                <a:latin typeface="Arial MT"/>
                <a:cs typeface="Arial MT"/>
              </a:rPr>
              <a:t>means</a:t>
            </a:r>
            <a:r>
              <a:rPr sz="901" spc="-30" dirty="0">
                <a:latin typeface="Arial MT"/>
                <a:cs typeface="Arial MT"/>
              </a:rPr>
              <a:t> </a:t>
            </a:r>
            <a:r>
              <a:rPr sz="901" dirty="0">
                <a:latin typeface="Arial MT"/>
                <a:cs typeface="Arial MT"/>
              </a:rPr>
              <a:t>,</a:t>
            </a:r>
            <a:r>
              <a:rPr sz="901" spc="-8" dirty="0">
                <a:latin typeface="Arial MT"/>
                <a:cs typeface="Arial MT"/>
              </a:rPr>
              <a:t> Connection</a:t>
            </a:r>
            <a:endParaRPr sz="901" dirty="0">
              <a:latin typeface="Arial MT"/>
              <a:cs typeface="Arial MT"/>
            </a:endParaRPr>
          </a:p>
          <a:p>
            <a:pPr marL="9533">
              <a:lnSpc>
                <a:spcPts val="1028"/>
              </a:lnSpc>
            </a:pPr>
            <a:r>
              <a:rPr sz="901" dirty="0">
                <a:latin typeface="Arial MT"/>
                <a:cs typeface="Arial MT"/>
              </a:rPr>
              <a:t>are</a:t>
            </a:r>
            <a:r>
              <a:rPr sz="901" spc="-15" dirty="0">
                <a:latin typeface="Arial MT"/>
                <a:cs typeface="Arial MT"/>
              </a:rPr>
              <a:t> </a:t>
            </a:r>
            <a:r>
              <a:rPr sz="901" dirty="0">
                <a:latin typeface="Arial MT"/>
                <a:cs typeface="Arial MT"/>
              </a:rPr>
              <a:t>not</a:t>
            </a:r>
            <a:r>
              <a:rPr sz="901" spc="-11" dirty="0">
                <a:latin typeface="Arial MT"/>
                <a:cs typeface="Arial MT"/>
              </a:rPr>
              <a:t> </a:t>
            </a:r>
            <a:r>
              <a:rPr sz="901" spc="-8" dirty="0">
                <a:latin typeface="Arial MT"/>
                <a:cs typeface="Arial MT"/>
              </a:rPr>
              <a:t>established.</a:t>
            </a:r>
            <a:endParaRPr sz="901" dirty="0">
              <a:latin typeface="Arial MT"/>
              <a:cs typeface="Arial MT"/>
            </a:endParaRPr>
          </a:p>
          <a:p>
            <a:pPr marL="9533" marR="93415">
              <a:lnSpc>
                <a:spcPct val="90100"/>
              </a:lnSpc>
              <a:spcBef>
                <a:spcPts val="972"/>
              </a:spcBef>
            </a:pPr>
            <a:r>
              <a:rPr sz="901" dirty="0">
                <a:latin typeface="Arial MT"/>
                <a:cs typeface="Arial MT"/>
              </a:rPr>
              <a:t>For</a:t>
            </a:r>
            <a:r>
              <a:rPr sz="901" spc="-8" dirty="0">
                <a:latin typeface="Arial MT"/>
                <a:cs typeface="Arial MT"/>
              </a:rPr>
              <a:t> </a:t>
            </a:r>
            <a:r>
              <a:rPr sz="901" dirty="0">
                <a:latin typeface="Arial MT"/>
                <a:cs typeface="Arial MT"/>
              </a:rPr>
              <a:t>first</a:t>
            </a:r>
            <a:r>
              <a:rPr sz="901" spc="-4" dirty="0">
                <a:latin typeface="Arial MT"/>
                <a:cs typeface="Arial MT"/>
              </a:rPr>
              <a:t> </a:t>
            </a:r>
            <a:r>
              <a:rPr sz="901" dirty="0">
                <a:latin typeface="Arial MT"/>
                <a:cs typeface="Arial MT"/>
              </a:rPr>
              <a:t>time,</a:t>
            </a:r>
            <a:r>
              <a:rPr sz="901" spc="-23" dirty="0">
                <a:latin typeface="Arial MT"/>
                <a:cs typeface="Arial MT"/>
              </a:rPr>
              <a:t> </a:t>
            </a:r>
            <a:r>
              <a:rPr sz="901" dirty="0">
                <a:latin typeface="Arial MT"/>
                <a:cs typeface="Arial MT"/>
              </a:rPr>
              <a:t>enable</a:t>
            </a:r>
            <a:r>
              <a:rPr sz="901" spc="-15" dirty="0">
                <a:latin typeface="Arial MT"/>
                <a:cs typeface="Arial MT"/>
              </a:rPr>
              <a:t> Fast </a:t>
            </a:r>
            <a:r>
              <a:rPr sz="901" dirty="0">
                <a:latin typeface="Arial MT"/>
                <a:cs typeface="Arial MT"/>
              </a:rPr>
              <a:t>Forward</a:t>
            </a:r>
            <a:r>
              <a:rPr sz="901" spc="-41" dirty="0">
                <a:latin typeface="Arial MT"/>
                <a:cs typeface="Arial MT"/>
              </a:rPr>
              <a:t> </a:t>
            </a:r>
            <a:r>
              <a:rPr sz="901" dirty="0">
                <a:latin typeface="Arial MT"/>
                <a:cs typeface="Arial MT"/>
              </a:rPr>
              <a:t>Time</a:t>
            </a:r>
            <a:r>
              <a:rPr sz="901" spc="-38" dirty="0">
                <a:latin typeface="Arial MT"/>
                <a:cs typeface="Arial MT"/>
              </a:rPr>
              <a:t> </a:t>
            </a:r>
            <a:r>
              <a:rPr sz="901" dirty="0">
                <a:latin typeface="Arial MT"/>
                <a:cs typeface="Arial MT"/>
              </a:rPr>
              <a:t>to</a:t>
            </a:r>
            <a:r>
              <a:rPr sz="901" spc="-19" dirty="0">
                <a:latin typeface="Arial MT"/>
                <a:cs typeface="Arial MT"/>
              </a:rPr>
              <a:t> </a:t>
            </a:r>
            <a:r>
              <a:rPr sz="901" spc="-8" dirty="0">
                <a:latin typeface="Arial MT"/>
                <a:cs typeface="Arial MT"/>
              </a:rPr>
              <a:t>establish </a:t>
            </a:r>
            <a:r>
              <a:rPr sz="901" dirty="0">
                <a:latin typeface="Arial MT"/>
                <a:cs typeface="Arial MT"/>
              </a:rPr>
              <a:t>connections</a:t>
            </a:r>
            <a:r>
              <a:rPr sz="901" spc="-56" dirty="0">
                <a:latin typeface="Arial MT"/>
                <a:cs typeface="Arial MT"/>
              </a:rPr>
              <a:t> </a:t>
            </a:r>
            <a:r>
              <a:rPr sz="901" dirty="0">
                <a:latin typeface="Arial MT"/>
                <a:cs typeface="Arial MT"/>
              </a:rPr>
              <a:t>between</a:t>
            </a:r>
            <a:r>
              <a:rPr sz="901" spc="-38" dirty="0">
                <a:latin typeface="Arial MT"/>
                <a:cs typeface="Arial MT"/>
              </a:rPr>
              <a:t> </a:t>
            </a:r>
            <a:r>
              <a:rPr sz="901" spc="-8" dirty="0">
                <a:latin typeface="Arial MT"/>
                <a:cs typeface="Arial MT"/>
              </a:rPr>
              <a:t>devices </a:t>
            </a:r>
            <a:r>
              <a:rPr sz="901" dirty="0">
                <a:latin typeface="Arial MT"/>
                <a:cs typeface="Arial MT"/>
              </a:rPr>
              <a:t>in</a:t>
            </a:r>
            <a:r>
              <a:rPr sz="901" spc="-11" dirty="0">
                <a:latin typeface="Arial MT"/>
                <a:cs typeface="Arial MT"/>
              </a:rPr>
              <a:t> </a:t>
            </a:r>
            <a:r>
              <a:rPr sz="901" dirty="0">
                <a:latin typeface="Arial MT"/>
                <a:cs typeface="Arial MT"/>
              </a:rPr>
              <a:t>a faster</a:t>
            </a:r>
            <a:r>
              <a:rPr sz="901" spc="-23" dirty="0">
                <a:latin typeface="Arial MT"/>
                <a:cs typeface="Arial MT"/>
              </a:rPr>
              <a:t> </a:t>
            </a:r>
            <a:r>
              <a:rPr sz="901" spc="-15" dirty="0">
                <a:latin typeface="Arial MT"/>
                <a:cs typeface="Arial MT"/>
              </a:rPr>
              <a:t>way.</a:t>
            </a:r>
            <a:endParaRPr sz="901" dirty="0">
              <a:latin typeface="Arial MT"/>
              <a:cs typeface="Arial MT"/>
            </a:endParaRPr>
          </a:p>
        </p:txBody>
      </p:sp>
      <p:grpSp>
        <p:nvGrpSpPr>
          <p:cNvPr id="5" name="object 4"/>
          <p:cNvGrpSpPr/>
          <p:nvPr/>
        </p:nvGrpSpPr>
        <p:grpSpPr>
          <a:xfrm>
            <a:off x="459538" y="1543050"/>
            <a:ext cx="5402826" cy="3657600"/>
            <a:chOff x="0" y="1245106"/>
            <a:chExt cx="7197725" cy="4318000"/>
          </a:xfrm>
        </p:grpSpPr>
        <p:pic>
          <p:nvPicPr>
            <p:cNvPr id="6" name="object 5"/>
            <p:cNvPicPr/>
            <p:nvPr/>
          </p:nvPicPr>
          <p:blipFill>
            <a:blip r:embed="rId2" cstate="print"/>
            <a:stretch>
              <a:fillRect/>
            </a:stretch>
          </p:blipFill>
          <p:spPr>
            <a:xfrm>
              <a:off x="0" y="1245106"/>
              <a:ext cx="6961631" cy="4317492"/>
            </a:xfrm>
            <a:prstGeom prst="rect">
              <a:avLst/>
            </a:prstGeom>
          </p:spPr>
        </p:pic>
        <p:sp>
          <p:nvSpPr>
            <p:cNvPr id="7" name="object 6"/>
            <p:cNvSpPr/>
            <p:nvPr/>
          </p:nvSpPr>
          <p:spPr>
            <a:xfrm>
              <a:off x="2654807" y="4768341"/>
              <a:ext cx="4542790" cy="450850"/>
            </a:xfrm>
            <a:custGeom>
              <a:avLst/>
              <a:gdLst/>
              <a:ahLst/>
              <a:cxnLst/>
              <a:rect l="l" t="t" r="r" b="b"/>
              <a:pathLst>
                <a:path w="4542790" h="450850">
                  <a:moveTo>
                    <a:pt x="4466336" y="374650"/>
                  </a:moveTo>
                  <a:lnTo>
                    <a:pt x="4466336" y="450850"/>
                  </a:lnTo>
                  <a:lnTo>
                    <a:pt x="4529836" y="419100"/>
                  </a:lnTo>
                  <a:lnTo>
                    <a:pt x="4479036" y="419100"/>
                  </a:lnTo>
                  <a:lnTo>
                    <a:pt x="4479036" y="406400"/>
                  </a:lnTo>
                  <a:lnTo>
                    <a:pt x="4529836" y="406400"/>
                  </a:lnTo>
                  <a:lnTo>
                    <a:pt x="4466336" y="374650"/>
                  </a:lnTo>
                  <a:close/>
                </a:path>
                <a:path w="4542790" h="450850">
                  <a:moveTo>
                    <a:pt x="2264918" y="6350"/>
                  </a:moveTo>
                  <a:lnTo>
                    <a:pt x="2264918" y="416255"/>
                  </a:lnTo>
                  <a:lnTo>
                    <a:pt x="2267839" y="419100"/>
                  </a:lnTo>
                  <a:lnTo>
                    <a:pt x="4466336" y="419100"/>
                  </a:lnTo>
                  <a:lnTo>
                    <a:pt x="4466336" y="412750"/>
                  </a:lnTo>
                  <a:lnTo>
                    <a:pt x="2277618" y="412750"/>
                  </a:lnTo>
                  <a:lnTo>
                    <a:pt x="2271268" y="406400"/>
                  </a:lnTo>
                  <a:lnTo>
                    <a:pt x="2277618" y="406400"/>
                  </a:lnTo>
                  <a:lnTo>
                    <a:pt x="2277618" y="12700"/>
                  </a:lnTo>
                  <a:lnTo>
                    <a:pt x="2271268" y="12700"/>
                  </a:lnTo>
                  <a:lnTo>
                    <a:pt x="2264918" y="6350"/>
                  </a:lnTo>
                  <a:close/>
                </a:path>
                <a:path w="4542790" h="450850">
                  <a:moveTo>
                    <a:pt x="4529836" y="406400"/>
                  </a:moveTo>
                  <a:lnTo>
                    <a:pt x="4479036" y="406400"/>
                  </a:lnTo>
                  <a:lnTo>
                    <a:pt x="4479036" y="419100"/>
                  </a:lnTo>
                  <a:lnTo>
                    <a:pt x="4529836" y="419100"/>
                  </a:lnTo>
                  <a:lnTo>
                    <a:pt x="4542536" y="412750"/>
                  </a:lnTo>
                  <a:lnTo>
                    <a:pt x="4529836" y="406400"/>
                  </a:lnTo>
                  <a:close/>
                </a:path>
                <a:path w="4542790" h="450850">
                  <a:moveTo>
                    <a:pt x="2277618" y="406400"/>
                  </a:moveTo>
                  <a:lnTo>
                    <a:pt x="2271268" y="406400"/>
                  </a:lnTo>
                  <a:lnTo>
                    <a:pt x="2277618" y="412750"/>
                  </a:lnTo>
                  <a:lnTo>
                    <a:pt x="2277618" y="406400"/>
                  </a:lnTo>
                  <a:close/>
                </a:path>
                <a:path w="4542790" h="450850">
                  <a:moveTo>
                    <a:pt x="4466336" y="406400"/>
                  </a:moveTo>
                  <a:lnTo>
                    <a:pt x="2277618" y="406400"/>
                  </a:lnTo>
                  <a:lnTo>
                    <a:pt x="2277618" y="412750"/>
                  </a:lnTo>
                  <a:lnTo>
                    <a:pt x="4466336" y="412750"/>
                  </a:lnTo>
                  <a:lnTo>
                    <a:pt x="4466336" y="406400"/>
                  </a:lnTo>
                  <a:close/>
                </a:path>
                <a:path w="4542790" h="450850">
                  <a:moveTo>
                    <a:pt x="2274824" y="0"/>
                  </a:moveTo>
                  <a:lnTo>
                    <a:pt x="0" y="0"/>
                  </a:lnTo>
                  <a:lnTo>
                    <a:pt x="0" y="12700"/>
                  </a:lnTo>
                  <a:lnTo>
                    <a:pt x="2264918" y="12700"/>
                  </a:lnTo>
                  <a:lnTo>
                    <a:pt x="2264918" y="6350"/>
                  </a:lnTo>
                  <a:lnTo>
                    <a:pt x="2277618" y="6350"/>
                  </a:lnTo>
                  <a:lnTo>
                    <a:pt x="2277618" y="2844"/>
                  </a:lnTo>
                  <a:lnTo>
                    <a:pt x="2274824" y="0"/>
                  </a:lnTo>
                  <a:close/>
                </a:path>
                <a:path w="4542790" h="450850">
                  <a:moveTo>
                    <a:pt x="2277618" y="6350"/>
                  </a:moveTo>
                  <a:lnTo>
                    <a:pt x="2264918" y="6350"/>
                  </a:lnTo>
                  <a:lnTo>
                    <a:pt x="2271268" y="12700"/>
                  </a:lnTo>
                  <a:lnTo>
                    <a:pt x="2277618" y="12700"/>
                  </a:lnTo>
                  <a:lnTo>
                    <a:pt x="2277618" y="6350"/>
                  </a:lnTo>
                  <a:close/>
                </a:path>
              </a:pathLst>
            </a:custGeom>
            <a:solidFill>
              <a:srgbClr val="497DBA"/>
            </a:solidFill>
          </p:spPr>
          <p:txBody>
            <a:bodyPr wrap="square" lIns="0" tIns="0" rIns="0" bIns="0" rtlCol="0"/>
            <a:lstStyle/>
            <a:p>
              <a:endParaRPr sz="1351"/>
            </a:p>
          </p:txBody>
        </p:sp>
        <p:pic>
          <p:nvPicPr>
            <p:cNvPr id="8" name="object 7"/>
            <p:cNvPicPr/>
            <p:nvPr/>
          </p:nvPicPr>
          <p:blipFill>
            <a:blip r:embed="rId3" cstate="print"/>
            <a:stretch>
              <a:fillRect/>
            </a:stretch>
          </p:blipFill>
          <p:spPr>
            <a:xfrm>
              <a:off x="2205354" y="4673472"/>
              <a:ext cx="75818" cy="127634"/>
            </a:xfrm>
            <a:prstGeom prst="rect">
              <a:avLst/>
            </a:prstGeom>
          </p:spPr>
        </p:pic>
      </p:grpSp>
    </p:spTree>
    <p:extLst>
      <p:ext uri="{BB962C8B-B14F-4D97-AF65-F5344CB8AC3E}">
        <p14:creationId xmlns:p14="http://schemas.microsoft.com/office/powerpoint/2010/main" val="326224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2"/>
          <p:cNvSpPr txBox="1"/>
          <p:nvPr/>
        </p:nvSpPr>
        <p:spPr>
          <a:xfrm>
            <a:off x="228868" y="1704976"/>
            <a:ext cx="7060932" cy="908253"/>
          </a:xfrm>
          <a:prstGeom prst="rect">
            <a:avLst/>
          </a:prstGeom>
        </p:spPr>
        <p:txBody>
          <a:bodyPr vert="horz" wrap="square" lIns="0" tIns="28122" rIns="0" bIns="0" rtlCol="0">
            <a:spAutoFit/>
          </a:bodyPr>
          <a:lstStyle/>
          <a:p>
            <a:pPr marL="9533" marR="537613">
              <a:lnSpc>
                <a:spcPts val="1133"/>
              </a:lnSpc>
              <a:spcBef>
                <a:spcPts val="221"/>
              </a:spcBef>
            </a:pPr>
            <a:r>
              <a:rPr sz="1051" dirty="0">
                <a:latin typeface="Arial MT"/>
                <a:cs typeface="Arial MT"/>
              </a:rPr>
              <a:t>Then</a:t>
            </a:r>
            <a:r>
              <a:rPr sz="1051" spc="-23" dirty="0">
                <a:latin typeface="Arial MT"/>
                <a:cs typeface="Arial MT"/>
              </a:rPr>
              <a:t> </a:t>
            </a:r>
            <a:r>
              <a:rPr sz="1051" dirty="0">
                <a:latin typeface="Arial MT"/>
                <a:cs typeface="Arial MT"/>
              </a:rPr>
              <a:t>comes,</a:t>
            </a:r>
            <a:r>
              <a:rPr sz="1051" spc="-34" dirty="0">
                <a:latin typeface="Arial MT"/>
                <a:cs typeface="Arial MT"/>
              </a:rPr>
              <a:t> </a:t>
            </a:r>
            <a:r>
              <a:rPr sz="1051" dirty="0">
                <a:latin typeface="Arial MT"/>
                <a:cs typeface="Arial MT"/>
              </a:rPr>
              <a:t>PC</a:t>
            </a:r>
            <a:r>
              <a:rPr sz="1051" spc="-8" dirty="0">
                <a:latin typeface="Arial MT"/>
                <a:cs typeface="Arial MT"/>
              </a:rPr>
              <a:t> configuration.</a:t>
            </a:r>
            <a:r>
              <a:rPr sz="1051" spc="-56" dirty="0">
                <a:latin typeface="Arial MT"/>
                <a:cs typeface="Arial MT"/>
              </a:rPr>
              <a:t> </a:t>
            </a:r>
            <a:r>
              <a:rPr sz="1051" spc="-64" dirty="0">
                <a:latin typeface="Arial MT"/>
                <a:cs typeface="Arial MT"/>
              </a:rPr>
              <a:t>To</a:t>
            </a:r>
            <a:r>
              <a:rPr sz="1051" spc="-11" dirty="0">
                <a:latin typeface="Arial MT"/>
                <a:cs typeface="Arial MT"/>
              </a:rPr>
              <a:t> </a:t>
            </a:r>
            <a:r>
              <a:rPr sz="1051" dirty="0">
                <a:latin typeface="Arial MT"/>
                <a:cs typeface="Arial MT"/>
              </a:rPr>
              <a:t>establish</a:t>
            </a:r>
            <a:r>
              <a:rPr sz="1051" spc="-38" dirty="0">
                <a:latin typeface="Arial MT"/>
                <a:cs typeface="Arial MT"/>
              </a:rPr>
              <a:t> </a:t>
            </a:r>
            <a:r>
              <a:rPr sz="1051" dirty="0">
                <a:latin typeface="Arial MT"/>
                <a:cs typeface="Arial MT"/>
              </a:rPr>
              <a:t>a</a:t>
            </a:r>
            <a:r>
              <a:rPr sz="1051" spc="-15" dirty="0">
                <a:latin typeface="Arial MT"/>
                <a:cs typeface="Arial MT"/>
              </a:rPr>
              <a:t> </a:t>
            </a:r>
            <a:r>
              <a:rPr sz="1051" dirty="0">
                <a:latin typeface="Arial MT"/>
                <a:cs typeface="Arial MT"/>
              </a:rPr>
              <a:t>network</a:t>
            </a:r>
            <a:r>
              <a:rPr sz="1051" spc="-15" dirty="0">
                <a:latin typeface="Arial MT"/>
                <a:cs typeface="Arial MT"/>
              </a:rPr>
              <a:t> </a:t>
            </a:r>
            <a:r>
              <a:rPr sz="1051" dirty="0">
                <a:latin typeface="Arial MT"/>
                <a:cs typeface="Arial MT"/>
              </a:rPr>
              <a:t>in</a:t>
            </a:r>
            <a:r>
              <a:rPr sz="1051" spc="-11" dirty="0">
                <a:latin typeface="Arial MT"/>
                <a:cs typeface="Arial MT"/>
              </a:rPr>
              <a:t> </a:t>
            </a:r>
            <a:r>
              <a:rPr sz="1051" dirty="0">
                <a:latin typeface="Arial MT"/>
                <a:cs typeface="Arial MT"/>
              </a:rPr>
              <a:t>a</a:t>
            </a:r>
            <a:r>
              <a:rPr sz="1051" spc="-11" dirty="0">
                <a:latin typeface="Arial MT"/>
                <a:cs typeface="Arial MT"/>
              </a:rPr>
              <a:t> </a:t>
            </a:r>
            <a:r>
              <a:rPr sz="1051" spc="-8" dirty="0">
                <a:latin typeface="Arial MT"/>
                <a:cs typeface="Arial MT"/>
              </a:rPr>
              <a:t>topology,</a:t>
            </a:r>
            <a:r>
              <a:rPr sz="1051" spc="-26" dirty="0">
                <a:latin typeface="Arial MT"/>
                <a:cs typeface="Arial MT"/>
              </a:rPr>
              <a:t> </a:t>
            </a:r>
            <a:r>
              <a:rPr sz="1051" dirty="0">
                <a:latin typeface="Arial MT"/>
                <a:cs typeface="Arial MT"/>
              </a:rPr>
              <a:t>you</a:t>
            </a:r>
            <a:r>
              <a:rPr sz="1051" spc="-4" dirty="0">
                <a:latin typeface="Arial MT"/>
                <a:cs typeface="Arial MT"/>
              </a:rPr>
              <a:t> </a:t>
            </a:r>
            <a:r>
              <a:rPr sz="1051" dirty="0">
                <a:latin typeface="Arial MT"/>
                <a:cs typeface="Arial MT"/>
              </a:rPr>
              <a:t>must</a:t>
            </a:r>
            <a:r>
              <a:rPr sz="1051" spc="-26" dirty="0">
                <a:latin typeface="Arial MT"/>
                <a:cs typeface="Arial MT"/>
              </a:rPr>
              <a:t> </a:t>
            </a:r>
            <a:r>
              <a:rPr sz="1051" dirty="0">
                <a:latin typeface="Arial MT"/>
                <a:cs typeface="Arial MT"/>
              </a:rPr>
              <a:t>provide</a:t>
            </a:r>
            <a:r>
              <a:rPr sz="1051" spc="-11" dirty="0">
                <a:latin typeface="Arial MT"/>
                <a:cs typeface="Arial MT"/>
              </a:rPr>
              <a:t> </a:t>
            </a:r>
            <a:r>
              <a:rPr sz="1051" dirty="0">
                <a:latin typeface="Arial MT"/>
                <a:cs typeface="Arial MT"/>
              </a:rPr>
              <a:t>ip</a:t>
            </a:r>
            <a:r>
              <a:rPr sz="1051" spc="-8" dirty="0">
                <a:latin typeface="Arial MT"/>
                <a:cs typeface="Arial MT"/>
              </a:rPr>
              <a:t> addresses </a:t>
            </a:r>
            <a:r>
              <a:rPr sz="1051" spc="-64" dirty="0">
                <a:latin typeface="Arial MT"/>
                <a:cs typeface="Arial MT"/>
              </a:rPr>
              <a:t>To</a:t>
            </a:r>
            <a:r>
              <a:rPr sz="1051" spc="-11" dirty="0">
                <a:latin typeface="Arial MT"/>
                <a:cs typeface="Arial MT"/>
              </a:rPr>
              <a:t> </a:t>
            </a:r>
            <a:r>
              <a:rPr sz="1051" dirty="0">
                <a:latin typeface="Arial MT"/>
                <a:cs typeface="Arial MT"/>
              </a:rPr>
              <a:t>the</a:t>
            </a:r>
            <a:r>
              <a:rPr sz="1051" spc="-23" dirty="0">
                <a:latin typeface="Arial MT"/>
                <a:cs typeface="Arial MT"/>
              </a:rPr>
              <a:t> </a:t>
            </a:r>
            <a:r>
              <a:rPr sz="1051" dirty="0">
                <a:latin typeface="Arial MT"/>
                <a:cs typeface="Arial MT"/>
              </a:rPr>
              <a:t>PCs</a:t>
            </a:r>
            <a:r>
              <a:rPr sz="1051" spc="-11" dirty="0">
                <a:latin typeface="Arial MT"/>
                <a:cs typeface="Arial MT"/>
              </a:rPr>
              <a:t> </a:t>
            </a:r>
            <a:r>
              <a:rPr sz="1051" dirty="0">
                <a:latin typeface="Arial MT"/>
                <a:cs typeface="Arial MT"/>
              </a:rPr>
              <a:t>and</a:t>
            </a:r>
            <a:r>
              <a:rPr sz="1051" spc="-19" dirty="0">
                <a:latin typeface="Arial MT"/>
                <a:cs typeface="Arial MT"/>
              </a:rPr>
              <a:t> </a:t>
            </a:r>
            <a:r>
              <a:rPr sz="1051" dirty="0">
                <a:latin typeface="Arial MT"/>
                <a:cs typeface="Arial MT"/>
              </a:rPr>
              <a:t>all</a:t>
            </a:r>
            <a:r>
              <a:rPr sz="1051" spc="-11" dirty="0">
                <a:latin typeface="Arial MT"/>
                <a:cs typeface="Arial MT"/>
              </a:rPr>
              <a:t> </a:t>
            </a:r>
            <a:r>
              <a:rPr sz="1051" dirty="0">
                <a:latin typeface="Arial MT"/>
                <a:cs typeface="Arial MT"/>
              </a:rPr>
              <a:t>other</a:t>
            </a:r>
            <a:r>
              <a:rPr sz="1051" spc="-26" dirty="0">
                <a:latin typeface="Arial MT"/>
                <a:cs typeface="Arial MT"/>
              </a:rPr>
              <a:t> </a:t>
            </a:r>
            <a:r>
              <a:rPr sz="1051" dirty="0">
                <a:latin typeface="Arial MT"/>
                <a:cs typeface="Arial MT"/>
              </a:rPr>
              <a:t>devices</a:t>
            </a:r>
            <a:r>
              <a:rPr sz="1051" spc="-15" dirty="0">
                <a:latin typeface="Arial MT"/>
                <a:cs typeface="Arial MT"/>
              </a:rPr>
              <a:t> </a:t>
            </a:r>
            <a:r>
              <a:rPr sz="1051" spc="-38" dirty="0">
                <a:latin typeface="Arial MT"/>
                <a:cs typeface="Arial MT"/>
              </a:rPr>
              <a:t>.</a:t>
            </a:r>
            <a:endParaRPr sz="1051" dirty="0">
              <a:latin typeface="Arial MT"/>
              <a:cs typeface="Arial MT"/>
            </a:endParaRPr>
          </a:p>
          <a:p>
            <a:pPr>
              <a:spcBef>
                <a:spcPts val="991"/>
              </a:spcBef>
            </a:pPr>
            <a:endParaRPr sz="1051" dirty="0">
              <a:latin typeface="Arial MT"/>
              <a:cs typeface="Arial MT"/>
            </a:endParaRPr>
          </a:p>
          <a:p>
            <a:pPr marL="4709352">
              <a:lnSpc>
                <a:spcPts val="1197"/>
              </a:lnSpc>
            </a:pPr>
            <a:r>
              <a:rPr sz="1051" dirty="0">
                <a:latin typeface="Arial MT"/>
                <a:cs typeface="Arial MT"/>
              </a:rPr>
              <a:t>Click</a:t>
            </a:r>
            <a:r>
              <a:rPr sz="1051" spc="-15" dirty="0">
                <a:latin typeface="Arial MT"/>
                <a:cs typeface="Arial MT"/>
              </a:rPr>
              <a:t> </a:t>
            </a:r>
            <a:r>
              <a:rPr sz="1051" dirty="0">
                <a:latin typeface="Arial MT"/>
                <a:cs typeface="Arial MT"/>
              </a:rPr>
              <a:t>onto</a:t>
            </a:r>
            <a:r>
              <a:rPr sz="1051" spc="-15" dirty="0">
                <a:latin typeface="Arial MT"/>
                <a:cs typeface="Arial MT"/>
              </a:rPr>
              <a:t> </a:t>
            </a:r>
            <a:r>
              <a:rPr sz="1051" dirty="0">
                <a:latin typeface="Arial MT"/>
                <a:cs typeface="Arial MT"/>
              </a:rPr>
              <a:t>a</a:t>
            </a:r>
            <a:r>
              <a:rPr sz="1051" spc="-11" dirty="0">
                <a:latin typeface="Arial MT"/>
                <a:cs typeface="Arial MT"/>
              </a:rPr>
              <a:t> </a:t>
            </a:r>
            <a:r>
              <a:rPr sz="1051" dirty="0">
                <a:latin typeface="Arial MT"/>
                <a:cs typeface="Arial MT"/>
              </a:rPr>
              <a:t>pc</a:t>
            </a:r>
            <a:r>
              <a:rPr sz="1051" spc="-15" dirty="0">
                <a:latin typeface="Arial MT"/>
                <a:cs typeface="Arial MT"/>
              </a:rPr>
              <a:t> </a:t>
            </a:r>
            <a:r>
              <a:rPr sz="1051" dirty="0">
                <a:latin typeface="Arial MT"/>
                <a:cs typeface="Arial MT"/>
              </a:rPr>
              <a:t>and</a:t>
            </a:r>
            <a:r>
              <a:rPr sz="1051" spc="-15" dirty="0">
                <a:latin typeface="Arial MT"/>
                <a:cs typeface="Arial MT"/>
              </a:rPr>
              <a:t> </a:t>
            </a:r>
            <a:r>
              <a:rPr sz="1051" dirty="0">
                <a:latin typeface="Arial MT"/>
                <a:cs typeface="Arial MT"/>
              </a:rPr>
              <a:t>select</a:t>
            </a:r>
            <a:r>
              <a:rPr sz="1051" spc="-23" dirty="0">
                <a:latin typeface="Arial MT"/>
                <a:cs typeface="Arial MT"/>
              </a:rPr>
              <a:t> </a:t>
            </a:r>
            <a:r>
              <a:rPr sz="1051" b="1" spc="-19" dirty="0">
                <a:latin typeface="Arial"/>
                <a:cs typeface="Arial"/>
              </a:rPr>
              <a:t>ip</a:t>
            </a:r>
            <a:endParaRPr sz="1051" dirty="0">
              <a:latin typeface="Arial"/>
              <a:cs typeface="Arial"/>
            </a:endParaRPr>
          </a:p>
          <a:p>
            <a:pPr marL="4709352">
              <a:lnSpc>
                <a:spcPts val="1197"/>
              </a:lnSpc>
            </a:pPr>
            <a:r>
              <a:rPr sz="1051" b="1" spc="-8" dirty="0">
                <a:latin typeface="Arial"/>
                <a:cs typeface="Arial"/>
              </a:rPr>
              <a:t>configuration.</a:t>
            </a:r>
            <a:endParaRPr sz="1051" dirty="0">
              <a:latin typeface="Arial"/>
              <a:cs typeface="Arial"/>
            </a:endParaRPr>
          </a:p>
        </p:txBody>
      </p:sp>
      <p:pic>
        <p:nvPicPr>
          <p:cNvPr id="5" name="object 4"/>
          <p:cNvPicPr/>
          <p:nvPr/>
        </p:nvPicPr>
        <p:blipFill>
          <a:blip r:embed="rId2" cstate="print"/>
          <a:stretch>
            <a:fillRect/>
          </a:stretch>
        </p:blipFill>
        <p:spPr>
          <a:xfrm>
            <a:off x="584200" y="2228850"/>
            <a:ext cx="4267200" cy="3048000"/>
          </a:xfrm>
          <a:prstGeom prst="rect">
            <a:avLst/>
          </a:prstGeom>
        </p:spPr>
      </p:pic>
    </p:spTree>
    <p:extLst>
      <p:ext uri="{BB962C8B-B14F-4D97-AF65-F5344CB8AC3E}">
        <p14:creationId xmlns:p14="http://schemas.microsoft.com/office/powerpoint/2010/main" val="1878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4"/>
          <p:cNvSpPr txBox="1"/>
          <p:nvPr/>
        </p:nvSpPr>
        <p:spPr>
          <a:xfrm>
            <a:off x="4929420" y="2146356"/>
            <a:ext cx="2487636" cy="2191474"/>
          </a:xfrm>
          <a:prstGeom prst="rect">
            <a:avLst/>
          </a:prstGeom>
        </p:spPr>
        <p:txBody>
          <a:bodyPr vert="horz" wrap="square" lIns="0" tIns="10010" rIns="0" bIns="0" rtlCol="0">
            <a:spAutoFit/>
          </a:bodyPr>
          <a:lstStyle/>
          <a:p>
            <a:pPr marL="9533">
              <a:lnSpc>
                <a:spcPts val="1197"/>
              </a:lnSpc>
              <a:spcBef>
                <a:spcPts val="79"/>
              </a:spcBef>
            </a:pPr>
            <a:r>
              <a:rPr sz="1051" dirty="0">
                <a:latin typeface="Arial MT"/>
                <a:cs typeface="Arial MT"/>
              </a:rPr>
              <a:t>Select</a:t>
            </a:r>
            <a:r>
              <a:rPr sz="1051" spc="-30" dirty="0">
                <a:latin typeface="Arial MT"/>
                <a:cs typeface="Arial MT"/>
              </a:rPr>
              <a:t> </a:t>
            </a:r>
            <a:r>
              <a:rPr sz="1051" dirty="0">
                <a:latin typeface="Arial MT"/>
                <a:cs typeface="Arial MT"/>
              </a:rPr>
              <a:t>Desktop</a:t>
            </a:r>
            <a:r>
              <a:rPr sz="1051" spc="-26" dirty="0">
                <a:latin typeface="Arial MT"/>
                <a:cs typeface="Arial MT"/>
              </a:rPr>
              <a:t> </a:t>
            </a:r>
            <a:r>
              <a:rPr sz="1051" spc="-8" dirty="0">
                <a:latin typeface="Arial MT"/>
                <a:cs typeface="Arial MT"/>
              </a:rPr>
              <a:t>option.</a:t>
            </a:r>
            <a:endParaRPr sz="1051" dirty="0">
              <a:latin typeface="Arial MT"/>
              <a:cs typeface="Arial MT"/>
            </a:endParaRPr>
          </a:p>
          <a:p>
            <a:pPr marL="9533">
              <a:lnSpc>
                <a:spcPts val="1133"/>
              </a:lnSpc>
            </a:pPr>
            <a:r>
              <a:rPr sz="1051" dirty="0">
                <a:latin typeface="Arial MT"/>
                <a:cs typeface="Arial MT"/>
              </a:rPr>
              <a:t>Check</a:t>
            </a:r>
            <a:r>
              <a:rPr sz="1051" spc="-34" dirty="0">
                <a:latin typeface="Arial MT"/>
                <a:cs typeface="Arial MT"/>
              </a:rPr>
              <a:t> </a:t>
            </a:r>
            <a:r>
              <a:rPr sz="1051" dirty="0">
                <a:latin typeface="Arial MT"/>
                <a:cs typeface="Arial MT"/>
              </a:rPr>
              <a:t>if </a:t>
            </a:r>
            <a:r>
              <a:rPr sz="1051" b="1" dirty="0">
                <a:latin typeface="Arial"/>
                <a:cs typeface="Arial"/>
              </a:rPr>
              <a:t>Static</a:t>
            </a:r>
            <a:r>
              <a:rPr sz="1051" b="1" spc="-23" dirty="0">
                <a:latin typeface="Arial"/>
                <a:cs typeface="Arial"/>
              </a:rPr>
              <a:t> </a:t>
            </a:r>
            <a:r>
              <a:rPr sz="1051" dirty="0">
                <a:latin typeface="Arial MT"/>
                <a:cs typeface="Arial MT"/>
              </a:rPr>
              <a:t>option</a:t>
            </a:r>
            <a:r>
              <a:rPr sz="1051" spc="-26" dirty="0">
                <a:latin typeface="Arial MT"/>
                <a:cs typeface="Arial MT"/>
              </a:rPr>
              <a:t> </a:t>
            </a:r>
            <a:r>
              <a:rPr sz="1051" dirty="0">
                <a:latin typeface="Arial MT"/>
                <a:cs typeface="Arial MT"/>
              </a:rPr>
              <a:t>is selected.</a:t>
            </a:r>
            <a:r>
              <a:rPr sz="1051" spc="-26" dirty="0">
                <a:latin typeface="Arial MT"/>
                <a:cs typeface="Arial MT"/>
              </a:rPr>
              <a:t> </a:t>
            </a:r>
            <a:r>
              <a:rPr sz="1051" spc="-19" dirty="0">
                <a:latin typeface="Arial MT"/>
                <a:cs typeface="Arial MT"/>
              </a:rPr>
              <a:t>It</a:t>
            </a:r>
            <a:endParaRPr sz="1051" dirty="0">
              <a:latin typeface="Arial MT"/>
              <a:cs typeface="Arial MT"/>
            </a:endParaRPr>
          </a:p>
          <a:p>
            <a:pPr marL="9533">
              <a:lnSpc>
                <a:spcPts val="1197"/>
              </a:lnSpc>
            </a:pPr>
            <a:r>
              <a:rPr sz="1051" dirty="0">
                <a:latin typeface="Arial MT"/>
                <a:cs typeface="Arial MT"/>
              </a:rPr>
              <a:t>should</a:t>
            </a:r>
            <a:r>
              <a:rPr sz="1051" spc="-34" dirty="0">
                <a:latin typeface="Arial MT"/>
                <a:cs typeface="Arial MT"/>
              </a:rPr>
              <a:t> </a:t>
            </a:r>
            <a:r>
              <a:rPr sz="1051" dirty="0">
                <a:latin typeface="Arial MT"/>
                <a:cs typeface="Arial MT"/>
              </a:rPr>
              <a:t>be</a:t>
            </a:r>
            <a:r>
              <a:rPr sz="1051" spc="-26" dirty="0">
                <a:latin typeface="Arial MT"/>
                <a:cs typeface="Arial MT"/>
              </a:rPr>
              <a:t> </a:t>
            </a:r>
            <a:r>
              <a:rPr sz="1051" dirty="0">
                <a:latin typeface="Arial MT"/>
                <a:cs typeface="Arial MT"/>
              </a:rPr>
              <a:t>Static</a:t>
            </a:r>
            <a:r>
              <a:rPr sz="1051" spc="-30" dirty="0">
                <a:latin typeface="Arial MT"/>
                <a:cs typeface="Arial MT"/>
              </a:rPr>
              <a:t> </a:t>
            </a:r>
            <a:r>
              <a:rPr sz="1051" spc="-8" dirty="0">
                <a:latin typeface="Arial MT"/>
                <a:cs typeface="Arial MT"/>
              </a:rPr>
              <a:t>always.</a:t>
            </a:r>
            <a:endParaRPr sz="1051" dirty="0">
              <a:latin typeface="Arial MT"/>
              <a:cs typeface="Arial MT"/>
            </a:endParaRPr>
          </a:p>
          <a:p>
            <a:pPr marL="9533" marR="3813">
              <a:lnSpc>
                <a:spcPts val="1133"/>
              </a:lnSpc>
              <a:spcBef>
                <a:spcPts val="1152"/>
              </a:spcBef>
            </a:pPr>
            <a:r>
              <a:rPr sz="1051" dirty="0">
                <a:latin typeface="Arial MT"/>
                <a:cs typeface="Arial MT"/>
              </a:rPr>
              <a:t>Put</a:t>
            </a:r>
            <a:r>
              <a:rPr sz="1051" spc="-19" dirty="0">
                <a:latin typeface="Arial MT"/>
                <a:cs typeface="Arial MT"/>
              </a:rPr>
              <a:t> </a:t>
            </a:r>
            <a:r>
              <a:rPr sz="1051" dirty="0">
                <a:latin typeface="Arial MT"/>
                <a:cs typeface="Arial MT"/>
              </a:rPr>
              <a:t>one</a:t>
            </a:r>
            <a:r>
              <a:rPr sz="1051" spc="-19" dirty="0">
                <a:latin typeface="Arial MT"/>
                <a:cs typeface="Arial MT"/>
              </a:rPr>
              <a:t> </a:t>
            </a:r>
            <a:r>
              <a:rPr sz="1051" dirty="0">
                <a:latin typeface="Arial MT"/>
                <a:cs typeface="Arial MT"/>
              </a:rPr>
              <a:t>of</a:t>
            </a:r>
            <a:r>
              <a:rPr sz="1051" spc="-15" dirty="0">
                <a:latin typeface="Arial MT"/>
                <a:cs typeface="Arial MT"/>
              </a:rPr>
              <a:t> </a:t>
            </a:r>
            <a:r>
              <a:rPr sz="1051" dirty="0">
                <a:latin typeface="Arial MT"/>
                <a:cs typeface="Arial MT"/>
              </a:rPr>
              <a:t>the</a:t>
            </a:r>
            <a:r>
              <a:rPr sz="1051" spc="-23" dirty="0">
                <a:latin typeface="Arial MT"/>
                <a:cs typeface="Arial MT"/>
              </a:rPr>
              <a:t> </a:t>
            </a:r>
            <a:r>
              <a:rPr sz="1051" dirty="0">
                <a:latin typeface="Arial MT"/>
                <a:cs typeface="Arial MT"/>
              </a:rPr>
              <a:t>ip</a:t>
            </a:r>
            <a:r>
              <a:rPr sz="1051" spc="-11" dirty="0">
                <a:latin typeface="Arial MT"/>
                <a:cs typeface="Arial MT"/>
              </a:rPr>
              <a:t> </a:t>
            </a:r>
            <a:r>
              <a:rPr sz="1051" dirty="0">
                <a:latin typeface="Arial MT"/>
                <a:cs typeface="Arial MT"/>
              </a:rPr>
              <a:t>addresses</a:t>
            </a:r>
            <a:r>
              <a:rPr sz="1051" spc="-34" dirty="0">
                <a:latin typeface="Arial MT"/>
                <a:cs typeface="Arial MT"/>
              </a:rPr>
              <a:t> </a:t>
            </a:r>
            <a:r>
              <a:rPr sz="1051" dirty="0">
                <a:latin typeface="Arial MT"/>
                <a:cs typeface="Arial MT"/>
              </a:rPr>
              <a:t>from</a:t>
            </a:r>
            <a:r>
              <a:rPr sz="1051" spc="-23" dirty="0">
                <a:latin typeface="Arial MT"/>
                <a:cs typeface="Arial MT"/>
              </a:rPr>
              <a:t> </a:t>
            </a:r>
            <a:r>
              <a:rPr sz="1051" dirty="0">
                <a:latin typeface="Arial MT"/>
                <a:cs typeface="Arial MT"/>
              </a:rPr>
              <a:t>your</a:t>
            </a:r>
            <a:r>
              <a:rPr sz="1051" spc="-11" dirty="0">
                <a:latin typeface="Arial MT"/>
                <a:cs typeface="Arial MT"/>
              </a:rPr>
              <a:t> </a:t>
            </a:r>
            <a:r>
              <a:rPr sz="1051" spc="-19" dirty="0">
                <a:latin typeface="Arial MT"/>
                <a:cs typeface="Arial MT"/>
              </a:rPr>
              <a:t>sub </a:t>
            </a:r>
            <a:r>
              <a:rPr sz="1051" dirty="0">
                <a:latin typeface="Arial MT"/>
                <a:cs typeface="Arial MT"/>
              </a:rPr>
              <a:t>netted</a:t>
            </a:r>
            <a:r>
              <a:rPr sz="1051" spc="-41" dirty="0">
                <a:latin typeface="Arial MT"/>
                <a:cs typeface="Arial MT"/>
              </a:rPr>
              <a:t> </a:t>
            </a:r>
            <a:r>
              <a:rPr sz="1051" dirty="0">
                <a:latin typeface="Arial MT"/>
                <a:cs typeface="Arial MT"/>
              </a:rPr>
              <a:t>ip</a:t>
            </a:r>
            <a:r>
              <a:rPr sz="1051" spc="-15" dirty="0">
                <a:latin typeface="Arial MT"/>
                <a:cs typeface="Arial MT"/>
              </a:rPr>
              <a:t> </a:t>
            </a:r>
            <a:r>
              <a:rPr sz="1051" dirty="0">
                <a:latin typeface="Arial MT"/>
                <a:cs typeface="Arial MT"/>
              </a:rPr>
              <a:t>addresses.</a:t>
            </a:r>
            <a:r>
              <a:rPr sz="1051" spc="-45" dirty="0">
                <a:latin typeface="Arial MT"/>
                <a:cs typeface="Arial MT"/>
              </a:rPr>
              <a:t> </a:t>
            </a:r>
            <a:r>
              <a:rPr sz="1051" dirty="0">
                <a:latin typeface="Arial MT"/>
                <a:cs typeface="Arial MT"/>
              </a:rPr>
              <a:t>Fill</a:t>
            </a:r>
            <a:r>
              <a:rPr sz="1051" spc="-11" dirty="0">
                <a:latin typeface="Arial MT"/>
                <a:cs typeface="Arial MT"/>
              </a:rPr>
              <a:t> </a:t>
            </a:r>
            <a:r>
              <a:rPr sz="1051" dirty="0">
                <a:latin typeface="Arial MT"/>
                <a:cs typeface="Arial MT"/>
              </a:rPr>
              <a:t>up</a:t>
            </a:r>
            <a:r>
              <a:rPr sz="1051" spc="-15" dirty="0">
                <a:latin typeface="Arial MT"/>
                <a:cs typeface="Arial MT"/>
              </a:rPr>
              <a:t> </a:t>
            </a:r>
            <a:r>
              <a:rPr sz="1051" dirty="0">
                <a:latin typeface="Arial MT"/>
                <a:cs typeface="Arial MT"/>
              </a:rPr>
              <a:t>the</a:t>
            </a:r>
            <a:r>
              <a:rPr sz="1051" spc="-23" dirty="0">
                <a:latin typeface="Arial MT"/>
                <a:cs typeface="Arial MT"/>
              </a:rPr>
              <a:t> </a:t>
            </a:r>
            <a:r>
              <a:rPr sz="1051" spc="-8" dirty="0">
                <a:latin typeface="Arial MT"/>
                <a:cs typeface="Arial MT"/>
              </a:rPr>
              <a:t>subnet </a:t>
            </a:r>
            <a:r>
              <a:rPr sz="1051" dirty="0">
                <a:latin typeface="Arial MT"/>
                <a:cs typeface="Arial MT"/>
              </a:rPr>
              <a:t>mask</a:t>
            </a:r>
            <a:r>
              <a:rPr sz="1051" spc="-30" dirty="0">
                <a:latin typeface="Arial MT"/>
                <a:cs typeface="Arial MT"/>
              </a:rPr>
              <a:t> </a:t>
            </a:r>
            <a:r>
              <a:rPr sz="1051" dirty="0">
                <a:latin typeface="Arial MT"/>
                <a:cs typeface="Arial MT"/>
              </a:rPr>
              <a:t>section</a:t>
            </a:r>
            <a:r>
              <a:rPr sz="1051" spc="-38" dirty="0">
                <a:latin typeface="Arial MT"/>
                <a:cs typeface="Arial MT"/>
              </a:rPr>
              <a:t> </a:t>
            </a:r>
            <a:r>
              <a:rPr sz="1051" dirty="0">
                <a:latin typeface="Arial MT"/>
                <a:cs typeface="Arial MT"/>
              </a:rPr>
              <a:t>and</a:t>
            </a:r>
            <a:r>
              <a:rPr sz="1051" spc="-19" dirty="0">
                <a:latin typeface="Arial MT"/>
                <a:cs typeface="Arial MT"/>
              </a:rPr>
              <a:t> </a:t>
            </a:r>
            <a:r>
              <a:rPr sz="1051" dirty="0">
                <a:latin typeface="Arial MT"/>
                <a:cs typeface="Arial MT"/>
              </a:rPr>
              <a:t>put</a:t>
            </a:r>
            <a:r>
              <a:rPr sz="1051" spc="-15" dirty="0">
                <a:latin typeface="Arial MT"/>
                <a:cs typeface="Arial MT"/>
              </a:rPr>
              <a:t> </a:t>
            </a:r>
            <a:r>
              <a:rPr sz="1051" dirty="0">
                <a:latin typeface="Arial MT"/>
                <a:cs typeface="Arial MT"/>
              </a:rPr>
              <a:t>an</a:t>
            </a:r>
            <a:r>
              <a:rPr sz="1051" spc="-11" dirty="0">
                <a:latin typeface="Arial MT"/>
                <a:cs typeface="Arial MT"/>
              </a:rPr>
              <a:t> </a:t>
            </a:r>
            <a:r>
              <a:rPr sz="1051" dirty="0">
                <a:latin typeface="Arial MT"/>
                <a:cs typeface="Arial MT"/>
              </a:rPr>
              <a:t>ip</a:t>
            </a:r>
            <a:r>
              <a:rPr sz="1051" spc="-11" dirty="0">
                <a:latin typeface="Arial MT"/>
                <a:cs typeface="Arial MT"/>
              </a:rPr>
              <a:t> </a:t>
            </a:r>
            <a:r>
              <a:rPr sz="1051" dirty="0">
                <a:latin typeface="Arial MT"/>
                <a:cs typeface="Arial MT"/>
              </a:rPr>
              <a:t>address</a:t>
            </a:r>
            <a:r>
              <a:rPr sz="1051" spc="-38" dirty="0">
                <a:latin typeface="Arial MT"/>
                <a:cs typeface="Arial MT"/>
              </a:rPr>
              <a:t> </a:t>
            </a:r>
            <a:r>
              <a:rPr sz="1051" spc="-19" dirty="0">
                <a:latin typeface="Arial MT"/>
                <a:cs typeface="Arial MT"/>
              </a:rPr>
              <a:t>for </a:t>
            </a:r>
            <a:r>
              <a:rPr sz="1051" spc="-8" dirty="0">
                <a:latin typeface="Arial MT"/>
                <a:cs typeface="Arial MT"/>
              </a:rPr>
              <a:t>gateway.</a:t>
            </a:r>
            <a:endParaRPr sz="1051" dirty="0">
              <a:latin typeface="Arial MT"/>
              <a:cs typeface="Arial MT"/>
            </a:endParaRPr>
          </a:p>
          <a:p>
            <a:pPr marL="9533" marR="1919773">
              <a:lnSpc>
                <a:spcPct val="90000"/>
              </a:lnSpc>
              <a:spcBef>
                <a:spcPts val="1126"/>
              </a:spcBef>
            </a:pPr>
            <a:r>
              <a:rPr sz="1051" dirty="0">
                <a:latin typeface="Arial MT"/>
                <a:cs typeface="Arial MT"/>
              </a:rPr>
              <a:t>Here</a:t>
            </a:r>
            <a:r>
              <a:rPr sz="1051" spc="-30" dirty="0">
                <a:latin typeface="Arial MT"/>
                <a:cs typeface="Arial MT"/>
              </a:rPr>
              <a:t> </a:t>
            </a:r>
            <a:r>
              <a:rPr sz="1051" spc="-19" dirty="0">
                <a:latin typeface="Arial MT"/>
                <a:cs typeface="Arial MT"/>
              </a:rPr>
              <a:t>the Red </a:t>
            </a:r>
            <a:r>
              <a:rPr sz="1051" spc="-8" dirty="0">
                <a:latin typeface="Arial MT"/>
                <a:cs typeface="Arial MT"/>
              </a:rPr>
              <a:t>Marked </a:t>
            </a:r>
            <a:r>
              <a:rPr sz="1051" dirty="0">
                <a:latin typeface="Arial MT"/>
                <a:cs typeface="Arial MT"/>
              </a:rPr>
              <a:t>Area</a:t>
            </a:r>
            <a:r>
              <a:rPr sz="1051" spc="-26" dirty="0">
                <a:latin typeface="Arial MT"/>
                <a:cs typeface="Arial MT"/>
              </a:rPr>
              <a:t> </a:t>
            </a:r>
            <a:r>
              <a:rPr sz="1051" spc="-19" dirty="0">
                <a:latin typeface="Arial MT"/>
                <a:cs typeface="Arial MT"/>
              </a:rPr>
              <a:t>is </a:t>
            </a:r>
            <a:r>
              <a:rPr sz="1051" spc="-8" dirty="0">
                <a:latin typeface="Arial MT"/>
                <a:cs typeface="Arial MT"/>
              </a:rPr>
              <a:t>Called </a:t>
            </a:r>
            <a:r>
              <a:rPr sz="1051" spc="-19" dirty="0">
                <a:latin typeface="Arial MT"/>
                <a:cs typeface="Arial MT"/>
              </a:rPr>
              <a:t>Gateway.</a:t>
            </a:r>
            <a:endParaRPr sz="1051" dirty="0">
              <a:latin typeface="Arial MT"/>
              <a:cs typeface="Arial MT"/>
            </a:endParaRPr>
          </a:p>
        </p:txBody>
      </p:sp>
      <p:pic>
        <p:nvPicPr>
          <p:cNvPr id="5" name="object 5"/>
          <p:cNvPicPr/>
          <p:nvPr/>
        </p:nvPicPr>
        <p:blipFill>
          <a:blip r:embed="rId2" cstate="print"/>
          <a:stretch>
            <a:fillRect/>
          </a:stretch>
        </p:blipFill>
        <p:spPr>
          <a:xfrm>
            <a:off x="435849" y="1735100"/>
            <a:ext cx="4206340" cy="2919385"/>
          </a:xfrm>
          <a:prstGeom prst="rect">
            <a:avLst/>
          </a:prstGeom>
        </p:spPr>
      </p:pic>
      <p:pic>
        <p:nvPicPr>
          <p:cNvPr id="6" name="object 6"/>
          <p:cNvPicPr/>
          <p:nvPr/>
        </p:nvPicPr>
        <p:blipFill>
          <a:blip r:embed="rId3" cstate="print"/>
          <a:stretch>
            <a:fillRect/>
          </a:stretch>
        </p:blipFill>
        <p:spPr>
          <a:xfrm>
            <a:off x="5636721" y="3242093"/>
            <a:ext cx="1073033" cy="1368176"/>
          </a:xfrm>
          <a:prstGeom prst="rect">
            <a:avLst/>
          </a:prstGeom>
        </p:spPr>
      </p:pic>
    </p:spTree>
    <p:extLst>
      <p:ext uri="{BB962C8B-B14F-4D97-AF65-F5344CB8AC3E}">
        <p14:creationId xmlns:p14="http://schemas.microsoft.com/office/powerpoint/2010/main" val="346871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4"/>
          <p:cNvSpPr txBox="1"/>
          <p:nvPr/>
        </p:nvSpPr>
        <p:spPr>
          <a:xfrm>
            <a:off x="5156200" y="1619250"/>
            <a:ext cx="2320808" cy="874782"/>
          </a:xfrm>
          <a:prstGeom prst="rect">
            <a:avLst/>
          </a:prstGeom>
        </p:spPr>
        <p:txBody>
          <a:bodyPr vert="horz" wrap="square" lIns="0" tIns="28122" rIns="0" bIns="0" rtlCol="0">
            <a:spAutoFit/>
          </a:bodyPr>
          <a:lstStyle/>
          <a:p>
            <a:pPr marL="38128" marR="85312">
              <a:lnSpc>
                <a:spcPts val="1133"/>
              </a:lnSpc>
              <a:spcBef>
                <a:spcPts val="221"/>
              </a:spcBef>
            </a:pPr>
            <a:r>
              <a:rPr sz="1051" dirty="0">
                <a:latin typeface="Arial MT"/>
                <a:cs typeface="Arial MT"/>
              </a:rPr>
              <a:t>After</a:t>
            </a:r>
            <a:r>
              <a:rPr sz="1051" spc="-34" dirty="0">
                <a:latin typeface="Arial MT"/>
                <a:cs typeface="Arial MT"/>
              </a:rPr>
              <a:t> </a:t>
            </a:r>
            <a:r>
              <a:rPr sz="1051" dirty="0">
                <a:latin typeface="Arial MT"/>
                <a:cs typeface="Arial MT"/>
              </a:rPr>
              <a:t>configuring</a:t>
            </a:r>
            <a:r>
              <a:rPr sz="1051" spc="-45" dirty="0">
                <a:latin typeface="Arial MT"/>
                <a:cs typeface="Arial MT"/>
              </a:rPr>
              <a:t> </a:t>
            </a:r>
            <a:r>
              <a:rPr sz="1051" dirty="0">
                <a:latin typeface="Arial MT"/>
                <a:cs typeface="Arial MT"/>
              </a:rPr>
              <a:t>all</a:t>
            </a:r>
            <a:r>
              <a:rPr sz="1051" spc="-15" dirty="0">
                <a:latin typeface="Arial MT"/>
                <a:cs typeface="Arial MT"/>
              </a:rPr>
              <a:t> </a:t>
            </a:r>
            <a:r>
              <a:rPr sz="1051" dirty="0">
                <a:latin typeface="Arial MT"/>
                <a:cs typeface="Arial MT"/>
              </a:rPr>
              <a:t>the</a:t>
            </a:r>
            <a:r>
              <a:rPr sz="1051" spc="-26" dirty="0">
                <a:latin typeface="Arial MT"/>
                <a:cs typeface="Arial MT"/>
              </a:rPr>
              <a:t> </a:t>
            </a:r>
            <a:r>
              <a:rPr sz="1051" dirty="0">
                <a:latin typeface="Arial MT"/>
                <a:cs typeface="Arial MT"/>
              </a:rPr>
              <a:t>PCs</a:t>
            </a:r>
            <a:r>
              <a:rPr sz="1051" spc="-15" dirty="0">
                <a:latin typeface="Arial MT"/>
                <a:cs typeface="Arial MT"/>
              </a:rPr>
              <a:t> </a:t>
            </a:r>
            <a:r>
              <a:rPr sz="1051" dirty="0">
                <a:latin typeface="Arial MT"/>
                <a:cs typeface="Arial MT"/>
              </a:rPr>
              <a:t>,you</a:t>
            </a:r>
            <a:r>
              <a:rPr sz="1051" spc="-19" dirty="0">
                <a:latin typeface="Arial MT"/>
                <a:cs typeface="Arial MT"/>
              </a:rPr>
              <a:t> can </a:t>
            </a:r>
            <a:r>
              <a:rPr sz="1051" dirty="0">
                <a:latin typeface="Arial MT"/>
                <a:cs typeface="Arial MT"/>
              </a:rPr>
              <a:t>check</a:t>
            </a:r>
            <a:r>
              <a:rPr sz="1051" spc="-45" dirty="0">
                <a:latin typeface="Arial MT"/>
                <a:cs typeface="Arial MT"/>
              </a:rPr>
              <a:t> </a:t>
            </a:r>
            <a:r>
              <a:rPr sz="1051" dirty="0">
                <a:latin typeface="Arial MT"/>
                <a:cs typeface="Arial MT"/>
              </a:rPr>
              <a:t>if</a:t>
            </a:r>
            <a:r>
              <a:rPr sz="1051" spc="-8" dirty="0">
                <a:latin typeface="Arial MT"/>
                <a:cs typeface="Arial MT"/>
              </a:rPr>
              <a:t> </a:t>
            </a:r>
            <a:r>
              <a:rPr sz="1051" dirty="0">
                <a:latin typeface="Arial MT"/>
                <a:cs typeface="Arial MT"/>
              </a:rPr>
              <a:t>the</a:t>
            </a:r>
            <a:r>
              <a:rPr sz="1051" spc="-23" dirty="0">
                <a:latin typeface="Arial MT"/>
                <a:cs typeface="Arial MT"/>
              </a:rPr>
              <a:t> </a:t>
            </a:r>
            <a:r>
              <a:rPr sz="1051" dirty="0">
                <a:latin typeface="Arial MT"/>
                <a:cs typeface="Arial MT"/>
              </a:rPr>
              <a:t>connection</a:t>
            </a:r>
            <a:r>
              <a:rPr sz="1051" spc="-45" dirty="0">
                <a:latin typeface="Arial MT"/>
                <a:cs typeface="Arial MT"/>
              </a:rPr>
              <a:t> </a:t>
            </a:r>
            <a:r>
              <a:rPr sz="1051" dirty="0">
                <a:latin typeface="Arial MT"/>
                <a:cs typeface="Arial MT"/>
              </a:rPr>
              <a:t>has</a:t>
            </a:r>
            <a:r>
              <a:rPr sz="1051" spc="-26" dirty="0">
                <a:latin typeface="Arial MT"/>
                <a:cs typeface="Arial MT"/>
              </a:rPr>
              <a:t> </a:t>
            </a:r>
            <a:r>
              <a:rPr sz="1051" spc="-15" dirty="0">
                <a:latin typeface="Arial MT"/>
                <a:cs typeface="Arial MT"/>
              </a:rPr>
              <a:t>been </a:t>
            </a:r>
            <a:r>
              <a:rPr sz="1051" dirty="0">
                <a:latin typeface="Arial MT"/>
                <a:cs typeface="Arial MT"/>
              </a:rPr>
              <a:t>established</a:t>
            </a:r>
            <a:r>
              <a:rPr sz="1051" spc="-56" dirty="0">
                <a:latin typeface="Arial MT"/>
                <a:cs typeface="Arial MT"/>
              </a:rPr>
              <a:t> </a:t>
            </a:r>
            <a:r>
              <a:rPr sz="1051" dirty="0">
                <a:latin typeface="Arial MT"/>
                <a:cs typeface="Arial MT"/>
              </a:rPr>
              <a:t>successfully</a:t>
            </a:r>
            <a:r>
              <a:rPr sz="1051" spc="-53" dirty="0">
                <a:latin typeface="Arial MT"/>
                <a:cs typeface="Arial MT"/>
              </a:rPr>
              <a:t> </a:t>
            </a:r>
            <a:r>
              <a:rPr sz="1051" spc="-38" dirty="0">
                <a:latin typeface="Arial MT"/>
                <a:cs typeface="Arial MT"/>
              </a:rPr>
              <a:t>.</a:t>
            </a:r>
            <a:endParaRPr sz="1051" dirty="0">
              <a:latin typeface="Arial MT"/>
              <a:cs typeface="Arial MT"/>
            </a:endParaRPr>
          </a:p>
          <a:p>
            <a:pPr marL="38128" marR="32409">
              <a:lnSpc>
                <a:spcPts val="1133"/>
              </a:lnSpc>
              <a:spcBef>
                <a:spcPts val="1141"/>
              </a:spcBef>
            </a:pPr>
            <a:r>
              <a:rPr sz="1051" dirty="0">
                <a:latin typeface="Arial MT"/>
                <a:cs typeface="Arial MT"/>
              </a:rPr>
              <a:t>Click</a:t>
            </a:r>
            <a:r>
              <a:rPr sz="1051" spc="-15" dirty="0">
                <a:latin typeface="Arial MT"/>
                <a:cs typeface="Arial MT"/>
              </a:rPr>
              <a:t> </a:t>
            </a:r>
            <a:r>
              <a:rPr sz="1051" dirty="0">
                <a:latin typeface="Arial MT"/>
                <a:cs typeface="Arial MT"/>
              </a:rPr>
              <a:t>on</a:t>
            </a:r>
            <a:r>
              <a:rPr sz="1051" spc="-15" dirty="0">
                <a:latin typeface="Arial MT"/>
                <a:cs typeface="Arial MT"/>
              </a:rPr>
              <a:t> </a:t>
            </a:r>
            <a:r>
              <a:rPr sz="1051" dirty="0">
                <a:latin typeface="Arial MT"/>
                <a:cs typeface="Arial MT"/>
              </a:rPr>
              <a:t>one</a:t>
            </a:r>
            <a:r>
              <a:rPr sz="1051" spc="-19" dirty="0">
                <a:latin typeface="Arial MT"/>
                <a:cs typeface="Arial MT"/>
              </a:rPr>
              <a:t> </a:t>
            </a:r>
            <a:r>
              <a:rPr sz="1051" dirty="0">
                <a:latin typeface="Arial MT"/>
                <a:cs typeface="Arial MT"/>
              </a:rPr>
              <a:t>pc</a:t>
            </a:r>
            <a:r>
              <a:rPr sz="1051" spc="-15" dirty="0">
                <a:latin typeface="Arial MT"/>
                <a:cs typeface="Arial MT"/>
              </a:rPr>
              <a:t> </a:t>
            </a:r>
            <a:r>
              <a:rPr sz="1051" dirty="0">
                <a:latin typeface="Arial MT"/>
                <a:cs typeface="Arial MT"/>
              </a:rPr>
              <a:t>and</a:t>
            </a:r>
            <a:r>
              <a:rPr sz="1051" spc="-15" dirty="0">
                <a:latin typeface="Arial MT"/>
                <a:cs typeface="Arial MT"/>
              </a:rPr>
              <a:t> </a:t>
            </a:r>
            <a:r>
              <a:rPr sz="1051" dirty="0">
                <a:latin typeface="Arial MT"/>
                <a:cs typeface="Arial MT"/>
              </a:rPr>
              <a:t>select</a:t>
            </a:r>
            <a:r>
              <a:rPr sz="1051" spc="-19" dirty="0">
                <a:latin typeface="Arial MT"/>
                <a:cs typeface="Arial MT"/>
              </a:rPr>
              <a:t> </a:t>
            </a:r>
            <a:r>
              <a:rPr sz="1051" b="1" spc="-8" dirty="0">
                <a:latin typeface="Arial"/>
                <a:cs typeface="Arial"/>
              </a:rPr>
              <a:t>Command </a:t>
            </a:r>
            <a:r>
              <a:rPr sz="1051" b="1" dirty="0">
                <a:latin typeface="Arial"/>
                <a:cs typeface="Arial"/>
              </a:rPr>
              <a:t>Prompt</a:t>
            </a:r>
            <a:r>
              <a:rPr sz="1051" dirty="0">
                <a:latin typeface="Arial MT"/>
                <a:cs typeface="Arial MT"/>
              </a:rPr>
              <a:t>(4</a:t>
            </a:r>
            <a:r>
              <a:rPr sz="1013" baseline="24691" dirty="0">
                <a:latin typeface="Arial MT"/>
                <a:cs typeface="Arial MT"/>
              </a:rPr>
              <a:t>th</a:t>
            </a:r>
            <a:r>
              <a:rPr sz="1013" spc="118" baseline="24691" dirty="0">
                <a:latin typeface="Arial MT"/>
                <a:cs typeface="Arial MT"/>
              </a:rPr>
              <a:t> </a:t>
            </a:r>
            <a:r>
              <a:rPr sz="1051" spc="-8" dirty="0">
                <a:latin typeface="Arial MT"/>
                <a:cs typeface="Arial MT"/>
              </a:rPr>
              <a:t>option)</a:t>
            </a:r>
            <a:endParaRPr sz="1051" dirty="0">
              <a:latin typeface="Arial MT"/>
              <a:cs typeface="Arial MT"/>
            </a:endParaRPr>
          </a:p>
        </p:txBody>
      </p:sp>
      <p:pic>
        <p:nvPicPr>
          <p:cNvPr id="5" name="object 5"/>
          <p:cNvPicPr/>
          <p:nvPr/>
        </p:nvPicPr>
        <p:blipFill>
          <a:blip r:embed="rId2" cstate="print"/>
          <a:stretch>
            <a:fillRect/>
          </a:stretch>
        </p:blipFill>
        <p:spPr>
          <a:xfrm>
            <a:off x="333854" y="1771650"/>
            <a:ext cx="4593746" cy="3200400"/>
          </a:xfrm>
          <a:prstGeom prst="rect">
            <a:avLst/>
          </a:prstGeom>
        </p:spPr>
      </p:pic>
    </p:spTree>
    <p:extLst>
      <p:ext uri="{BB962C8B-B14F-4D97-AF65-F5344CB8AC3E}">
        <p14:creationId xmlns:p14="http://schemas.microsoft.com/office/powerpoint/2010/main" val="190039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4"/>
          <p:cNvSpPr txBox="1"/>
          <p:nvPr/>
        </p:nvSpPr>
        <p:spPr>
          <a:xfrm>
            <a:off x="4946101" y="1691801"/>
            <a:ext cx="2385156" cy="1469817"/>
          </a:xfrm>
          <a:prstGeom prst="rect">
            <a:avLst/>
          </a:prstGeom>
        </p:spPr>
        <p:txBody>
          <a:bodyPr vert="horz" wrap="square" lIns="0" tIns="28122" rIns="0" bIns="0" rtlCol="0">
            <a:spAutoFit/>
          </a:bodyPr>
          <a:lstStyle/>
          <a:p>
            <a:pPr marL="47661" marR="22877">
              <a:lnSpc>
                <a:spcPts val="1133"/>
              </a:lnSpc>
              <a:spcBef>
                <a:spcPts val="221"/>
              </a:spcBef>
            </a:pPr>
            <a:r>
              <a:rPr sz="1051" dirty="0">
                <a:latin typeface="Arial MT"/>
                <a:cs typeface="Arial MT"/>
              </a:rPr>
              <a:t>After</a:t>
            </a:r>
            <a:r>
              <a:rPr sz="1051" spc="-41" dirty="0">
                <a:latin typeface="Arial MT"/>
                <a:cs typeface="Arial MT"/>
              </a:rPr>
              <a:t> </a:t>
            </a:r>
            <a:r>
              <a:rPr sz="1051" dirty="0">
                <a:latin typeface="Arial MT"/>
                <a:cs typeface="Arial MT"/>
              </a:rPr>
              <a:t>opening</a:t>
            </a:r>
            <a:r>
              <a:rPr sz="1051" spc="-38" dirty="0">
                <a:latin typeface="Arial MT"/>
                <a:cs typeface="Arial MT"/>
              </a:rPr>
              <a:t> </a:t>
            </a:r>
            <a:r>
              <a:rPr sz="1051" dirty="0">
                <a:latin typeface="Arial MT"/>
                <a:cs typeface="Arial MT"/>
              </a:rPr>
              <a:t>up</a:t>
            </a:r>
            <a:r>
              <a:rPr sz="1051" spc="-26" dirty="0">
                <a:latin typeface="Arial MT"/>
                <a:cs typeface="Arial MT"/>
              </a:rPr>
              <a:t> </a:t>
            </a:r>
            <a:r>
              <a:rPr sz="1051" dirty="0">
                <a:latin typeface="Arial MT"/>
                <a:cs typeface="Arial MT"/>
              </a:rPr>
              <a:t>the</a:t>
            </a:r>
            <a:r>
              <a:rPr sz="1051" spc="-26" dirty="0">
                <a:latin typeface="Arial MT"/>
                <a:cs typeface="Arial MT"/>
              </a:rPr>
              <a:t> </a:t>
            </a:r>
            <a:r>
              <a:rPr sz="1051" dirty="0">
                <a:latin typeface="Arial MT"/>
                <a:cs typeface="Arial MT"/>
              </a:rPr>
              <a:t>command</a:t>
            </a:r>
            <a:r>
              <a:rPr sz="1051" spc="-34" dirty="0">
                <a:latin typeface="Arial MT"/>
                <a:cs typeface="Arial MT"/>
              </a:rPr>
              <a:t> </a:t>
            </a:r>
            <a:r>
              <a:rPr sz="1051" spc="-8" dirty="0">
                <a:latin typeface="Arial MT"/>
                <a:cs typeface="Arial MT"/>
              </a:rPr>
              <a:t>prompt, </a:t>
            </a:r>
            <a:r>
              <a:rPr sz="1051" dirty="0">
                <a:latin typeface="Arial MT"/>
                <a:cs typeface="Arial MT"/>
              </a:rPr>
              <a:t>you</a:t>
            </a:r>
            <a:r>
              <a:rPr sz="1051" spc="-11" dirty="0">
                <a:latin typeface="Arial MT"/>
                <a:cs typeface="Arial MT"/>
              </a:rPr>
              <a:t> </a:t>
            </a:r>
            <a:r>
              <a:rPr sz="1051" dirty="0">
                <a:latin typeface="Arial MT"/>
                <a:cs typeface="Arial MT"/>
              </a:rPr>
              <a:t>will</a:t>
            </a:r>
            <a:r>
              <a:rPr sz="1051" spc="4" dirty="0">
                <a:latin typeface="Arial MT"/>
                <a:cs typeface="Arial MT"/>
              </a:rPr>
              <a:t> </a:t>
            </a:r>
            <a:r>
              <a:rPr sz="1051" dirty="0">
                <a:latin typeface="Arial MT"/>
                <a:cs typeface="Arial MT"/>
              </a:rPr>
              <a:t>get</a:t>
            </a:r>
            <a:r>
              <a:rPr sz="1051" spc="-30" dirty="0">
                <a:latin typeface="Arial MT"/>
                <a:cs typeface="Arial MT"/>
              </a:rPr>
              <a:t> </a:t>
            </a:r>
            <a:r>
              <a:rPr sz="1051" dirty="0">
                <a:latin typeface="Arial MT"/>
                <a:cs typeface="Arial MT"/>
              </a:rPr>
              <a:t>to</a:t>
            </a:r>
            <a:r>
              <a:rPr sz="1051" spc="-23" dirty="0">
                <a:latin typeface="Arial MT"/>
                <a:cs typeface="Arial MT"/>
              </a:rPr>
              <a:t> </a:t>
            </a:r>
            <a:r>
              <a:rPr sz="1051" dirty="0">
                <a:latin typeface="Arial MT"/>
                <a:cs typeface="Arial MT"/>
              </a:rPr>
              <a:t>see</a:t>
            </a:r>
            <a:r>
              <a:rPr sz="1051" spc="-23" dirty="0">
                <a:latin typeface="Arial MT"/>
                <a:cs typeface="Arial MT"/>
              </a:rPr>
              <a:t> </a:t>
            </a:r>
            <a:r>
              <a:rPr sz="1051" dirty="0">
                <a:latin typeface="Arial MT"/>
                <a:cs typeface="Arial MT"/>
              </a:rPr>
              <a:t>a</a:t>
            </a:r>
            <a:r>
              <a:rPr sz="1051" spc="-15" dirty="0">
                <a:latin typeface="Arial MT"/>
                <a:cs typeface="Arial MT"/>
              </a:rPr>
              <a:t> </a:t>
            </a:r>
            <a:r>
              <a:rPr sz="1051" dirty="0">
                <a:latin typeface="Arial MT"/>
                <a:cs typeface="Arial MT"/>
              </a:rPr>
              <a:t>black</a:t>
            </a:r>
            <a:r>
              <a:rPr sz="1051" spc="-30" dirty="0">
                <a:latin typeface="Arial MT"/>
                <a:cs typeface="Arial MT"/>
              </a:rPr>
              <a:t> </a:t>
            </a:r>
            <a:r>
              <a:rPr sz="1051" dirty="0">
                <a:latin typeface="Arial MT"/>
                <a:cs typeface="Arial MT"/>
              </a:rPr>
              <a:t>screen</a:t>
            </a:r>
            <a:r>
              <a:rPr sz="1051" spc="-34" dirty="0">
                <a:latin typeface="Arial MT"/>
                <a:cs typeface="Arial MT"/>
              </a:rPr>
              <a:t> </a:t>
            </a:r>
            <a:r>
              <a:rPr sz="1051" spc="-38" dirty="0">
                <a:latin typeface="Arial MT"/>
                <a:cs typeface="Arial MT"/>
              </a:rPr>
              <a:t>.</a:t>
            </a:r>
            <a:endParaRPr sz="1051" dirty="0">
              <a:latin typeface="Arial MT"/>
              <a:cs typeface="Arial MT"/>
            </a:endParaRPr>
          </a:p>
          <a:p>
            <a:pPr marL="47661">
              <a:lnSpc>
                <a:spcPts val="1197"/>
              </a:lnSpc>
              <a:spcBef>
                <a:spcPts val="995"/>
              </a:spcBef>
            </a:pPr>
            <a:r>
              <a:rPr sz="1051" dirty="0">
                <a:latin typeface="Arial MT"/>
                <a:cs typeface="Arial MT"/>
              </a:rPr>
              <a:t>Write</a:t>
            </a:r>
            <a:r>
              <a:rPr sz="1051" spc="-41" dirty="0">
                <a:latin typeface="Arial MT"/>
                <a:cs typeface="Arial MT"/>
              </a:rPr>
              <a:t> </a:t>
            </a:r>
            <a:r>
              <a:rPr sz="1051" dirty="0">
                <a:latin typeface="Arial MT"/>
                <a:cs typeface="Arial MT"/>
              </a:rPr>
              <a:t>there</a:t>
            </a:r>
            <a:r>
              <a:rPr sz="1051" spc="-34" dirty="0">
                <a:latin typeface="Arial MT"/>
                <a:cs typeface="Arial MT"/>
              </a:rPr>
              <a:t> </a:t>
            </a:r>
            <a:r>
              <a:rPr sz="1051" spc="-38" dirty="0">
                <a:latin typeface="Arial MT"/>
                <a:cs typeface="Arial MT"/>
              </a:rPr>
              <a:t>,</a:t>
            </a:r>
            <a:endParaRPr sz="1051" dirty="0">
              <a:latin typeface="Arial MT"/>
              <a:cs typeface="Arial MT"/>
            </a:endParaRPr>
          </a:p>
          <a:p>
            <a:pPr marL="47661">
              <a:lnSpc>
                <a:spcPts val="1197"/>
              </a:lnSpc>
            </a:pPr>
            <a:r>
              <a:rPr sz="1051" dirty="0">
                <a:latin typeface="Arial MT"/>
                <a:cs typeface="Arial MT"/>
              </a:rPr>
              <a:t>ping</a:t>
            </a:r>
            <a:r>
              <a:rPr sz="1051" spc="266" dirty="0">
                <a:latin typeface="Arial MT"/>
                <a:cs typeface="Arial MT"/>
              </a:rPr>
              <a:t> </a:t>
            </a:r>
            <a:r>
              <a:rPr sz="1051" dirty="0">
                <a:latin typeface="Arial MT"/>
                <a:cs typeface="Arial MT"/>
              </a:rPr>
              <a:t>192.168.3.3</a:t>
            </a:r>
            <a:r>
              <a:rPr sz="1051" spc="-41" dirty="0">
                <a:latin typeface="Arial MT"/>
                <a:cs typeface="Arial MT"/>
              </a:rPr>
              <a:t> </a:t>
            </a:r>
            <a:r>
              <a:rPr sz="1051" dirty="0">
                <a:latin typeface="Arial MT"/>
                <a:cs typeface="Arial MT"/>
              </a:rPr>
              <a:t>(2</a:t>
            </a:r>
            <a:r>
              <a:rPr sz="1013" baseline="24691" dirty="0">
                <a:latin typeface="Arial MT"/>
                <a:cs typeface="Arial MT"/>
              </a:rPr>
              <a:t>nd</a:t>
            </a:r>
            <a:r>
              <a:rPr sz="1013" spc="152" baseline="24691" dirty="0">
                <a:latin typeface="Arial MT"/>
                <a:cs typeface="Arial MT"/>
              </a:rPr>
              <a:t> </a:t>
            </a:r>
            <a:r>
              <a:rPr sz="1051" dirty="0">
                <a:latin typeface="Arial MT"/>
                <a:cs typeface="Arial MT"/>
              </a:rPr>
              <a:t>pc’s</a:t>
            </a:r>
            <a:r>
              <a:rPr sz="1051" spc="-19" dirty="0">
                <a:latin typeface="Arial MT"/>
                <a:cs typeface="Arial MT"/>
              </a:rPr>
              <a:t> </a:t>
            </a:r>
            <a:r>
              <a:rPr sz="1051" dirty="0">
                <a:latin typeface="Arial MT"/>
                <a:cs typeface="Arial MT"/>
              </a:rPr>
              <a:t>ip</a:t>
            </a:r>
            <a:r>
              <a:rPr sz="1051" spc="-11" dirty="0">
                <a:latin typeface="Arial MT"/>
                <a:cs typeface="Arial MT"/>
              </a:rPr>
              <a:t> </a:t>
            </a:r>
            <a:r>
              <a:rPr sz="1051" spc="-8" dirty="0">
                <a:latin typeface="Arial MT"/>
                <a:cs typeface="Arial MT"/>
              </a:rPr>
              <a:t>address)</a:t>
            </a:r>
            <a:endParaRPr sz="1051" dirty="0">
              <a:latin typeface="Arial MT"/>
              <a:cs typeface="Arial MT"/>
            </a:endParaRPr>
          </a:p>
          <a:p>
            <a:pPr marL="47661" marR="115815">
              <a:lnSpc>
                <a:spcPct val="90100"/>
              </a:lnSpc>
              <a:spcBef>
                <a:spcPts val="1133"/>
              </a:spcBef>
            </a:pPr>
            <a:r>
              <a:rPr sz="1051" spc="-8" dirty="0">
                <a:latin typeface="Arial MT"/>
                <a:cs typeface="Arial MT"/>
              </a:rPr>
              <a:t>Warning</a:t>
            </a:r>
            <a:r>
              <a:rPr sz="1051" spc="-38" dirty="0">
                <a:latin typeface="Arial MT"/>
                <a:cs typeface="Arial MT"/>
              </a:rPr>
              <a:t> </a:t>
            </a:r>
            <a:r>
              <a:rPr sz="1051" dirty="0">
                <a:latin typeface="Arial MT"/>
                <a:cs typeface="Arial MT"/>
              </a:rPr>
              <a:t>:</a:t>
            </a:r>
            <a:r>
              <a:rPr sz="1051" spc="-4" dirty="0">
                <a:latin typeface="Arial MT"/>
                <a:cs typeface="Arial MT"/>
              </a:rPr>
              <a:t> </a:t>
            </a:r>
            <a:r>
              <a:rPr sz="1051" dirty="0">
                <a:latin typeface="Arial MT"/>
                <a:cs typeface="Arial MT"/>
              </a:rPr>
              <a:t>Don’t</a:t>
            </a:r>
            <a:r>
              <a:rPr sz="1051" spc="-15" dirty="0">
                <a:latin typeface="Arial MT"/>
                <a:cs typeface="Arial MT"/>
              </a:rPr>
              <a:t> </a:t>
            </a:r>
            <a:r>
              <a:rPr sz="1051" dirty="0">
                <a:latin typeface="Arial MT"/>
                <a:cs typeface="Arial MT"/>
              </a:rPr>
              <a:t>give ip</a:t>
            </a:r>
            <a:r>
              <a:rPr sz="1051" spc="-11" dirty="0">
                <a:latin typeface="Arial MT"/>
                <a:cs typeface="Arial MT"/>
              </a:rPr>
              <a:t> </a:t>
            </a:r>
            <a:r>
              <a:rPr sz="1051" dirty="0">
                <a:latin typeface="Arial MT"/>
                <a:cs typeface="Arial MT"/>
              </a:rPr>
              <a:t>address</a:t>
            </a:r>
            <a:r>
              <a:rPr sz="1051" spc="-30" dirty="0">
                <a:latin typeface="Arial MT"/>
                <a:cs typeface="Arial MT"/>
              </a:rPr>
              <a:t> </a:t>
            </a:r>
            <a:r>
              <a:rPr sz="1051" dirty="0">
                <a:latin typeface="Arial MT"/>
                <a:cs typeface="Arial MT"/>
              </a:rPr>
              <a:t>of</a:t>
            </a:r>
            <a:r>
              <a:rPr sz="1051" spc="-11" dirty="0">
                <a:latin typeface="Arial MT"/>
                <a:cs typeface="Arial MT"/>
              </a:rPr>
              <a:t> </a:t>
            </a:r>
            <a:r>
              <a:rPr sz="1051" spc="-19" dirty="0">
                <a:latin typeface="Arial MT"/>
                <a:cs typeface="Arial MT"/>
              </a:rPr>
              <a:t>the </a:t>
            </a:r>
            <a:r>
              <a:rPr sz="1051" dirty="0">
                <a:latin typeface="Arial MT"/>
                <a:cs typeface="Arial MT"/>
              </a:rPr>
              <a:t>same</a:t>
            </a:r>
            <a:r>
              <a:rPr sz="1051" spc="-34" dirty="0">
                <a:latin typeface="Arial MT"/>
                <a:cs typeface="Arial MT"/>
              </a:rPr>
              <a:t> </a:t>
            </a:r>
            <a:r>
              <a:rPr sz="1051" dirty="0">
                <a:latin typeface="Arial MT"/>
                <a:cs typeface="Arial MT"/>
              </a:rPr>
              <a:t>pc</a:t>
            </a:r>
            <a:r>
              <a:rPr sz="1051" spc="-19" dirty="0">
                <a:latin typeface="Arial MT"/>
                <a:cs typeface="Arial MT"/>
              </a:rPr>
              <a:t> </a:t>
            </a:r>
            <a:r>
              <a:rPr sz="1051" dirty="0">
                <a:latin typeface="Arial MT"/>
                <a:cs typeface="Arial MT"/>
              </a:rPr>
              <a:t>you</a:t>
            </a:r>
            <a:r>
              <a:rPr sz="1051" spc="-8" dirty="0">
                <a:latin typeface="Arial MT"/>
                <a:cs typeface="Arial MT"/>
              </a:rPr>
              <a:t> </a:t>
            </a:r>
            <a:r>
              <a:rPr sz="1051" dirty="0">
                <a:latin typeface="Arial MT"/>
                <a:cs typeface="Arial MT"/>
              </a:rPr>
              <a:t>are</a:t>
            </a:r>
            <a:r>
              <a:rPr sz="1051" spc="-23" dirty="0">
                <a:latin typeface="Arial MT"/>
                <a:cs typeface="Arial MT"/>
              </a:rPr>
              <a:t> </a:t>
            </a:r>
            <a:r>
              <a:rPr sz="1051" dirty="0">
                <a:latin typeface="Arial MT"/>
                <a:cs typeface="Arial MT"/>
              </a:rPr>
              <a:t>on</a:t>
            </a:r>
            <a:r>
              <a:rPr sz="1051" spc="-23" dirty="0">
                <a:latin typeface="Arial MT"/>
                <a:cs typeface="Arial MT"/>
              </a:rPr>
              <a:t> </a:t>
            </a:r>
            <a:r>
              <a:rPr sz="1051" dirty="0">
                <a:latin typeface="Arial MT"/>
                <a:cs typeface="Arial MT"/>
              </a:rPr>
              <a:t>or</a:t>
            </a:r>
            <a:r>
              <a:rPr sz="1051" spc="-15" dirty="0">
                <a:latin typeface="Arial MT"/>
                <a:cs typeface="Arial MT"/>
              </a:rPr>
              <a:t> </a:t>
            </a:r>
            <a:r>
              <a:rPr sz="1051" dirty="0">
                <a:latin typeface="Arial MT"/>
                <a:cs typeface="Arial MT"/>
              </a:rPr>
              <a:t>gateway</a:t>
            </a:r>
            <a:r>
              <a:rPr sz="1051" spc="-26" dirty="0">
                <a:latin typeface="Arial MT"/>
                <a:cs typeface="Arial MT"/>
              </a:rPr>
              <a:t> </a:t>
            </a:r>
            <a:r>
              <a:rPr sz="1051" spc="-19" dirty="0">
                <a:latin typeface="Arial MT"/>
                <a:cs typeface="Arial MT"/>
              </a:rPr>
              <a:t>ip </a:t>
            </a:r>
            <a:r>
              <a:rPr sz="1051" dirty="0">
                <a:latin typeface="Arial MT"/>
                <a:cs typeface="Arial MT"/>
              </a:rPr>
              <a:t>address.</a:t>
            </a:r>
            <a:r>
              <a:rPr sz="1051" spc="-49" dirty="0">
                <a:latin typeface="Arial MT"/>
                <a:cs typeface="Arial MT"/>
              </a:rPr>
              <a:t> </a:t>
            </a:r>
            <a:r>
              <a:rPr sz="1051" dirty="0">
                <a:latin typeface="Arial MT"/>
                <a:cs typeface="Arial MT"/>
              </a:rPr>
              <a:t>It</a:t>
            </a:r>
            <a:r>
              <a:rPr sz="1051" spc="-19" dirty="0">
                <a:latin typeface="Arial MT"/>
                <a:cs typeface="Arial MT"/>
              </a:rPr>
              <a:t> </a:t>
            </a:r>
            <a:r>
              <a:rPr sz="1051" dirty="0">
                <a:latin typeface="Arial MT"/>
                <a:cs typeface="Arial MT"/>
              </a:rPr>
              <a:t>must</a:t>
            </a:r>
            <a:r>
              <a:rPr sz="1051" spc="-26" dirty="0">
                <a:latin typeface="Arial MT"/>
                <a:cs typeface="Arial MT"/>
              </a:rPr>
              <a:t> </a:t>
            </a:r>
            <a:r>
              <a:rPr sz="1051" dirty="0">
                <a:latin typeface="Arial MT"/>
                <a:cs typeface="Arial MT"/>
              </a:rPr>
              <a:t>be</a:t>
            </a:r>
            <a:r>
              <a:rPr sz="1051" spc="-15" dirty="0">
                <a:latin typeface="Arial MT"/>
                <a:cs typeface="Arial MT"/>
              </a:rPr>
              <a:t> </a:t>
            </a:r>
            <a:r>
              <a:rPr sz="1051" dirty="0">
                <a:latin typeface="Arial MT"/>
                <a:cs typeface="Arial MT"/>
              </a:rPr>
              <a:t>another</a:t>
            </a:r>
            <a:r>
              <a:rPr sz="1051" spc="-45" dirty="0">
                <a:latin typeface="Arial MT"/>
                <a:cs typeface="Arial MT"/>
              </a:rPr>
              <a:t> </a:t>
            </a:r>
            <a:r>
              <a:rPr sz="1051" dirty="0">
                <a:latin typeface="Arial MT"/>
                <a:cs typeface="Arial MT"/>
              </a:rPr>
              <a:t>pc’s</a:t>
            </a:r>
            <a:r>
              <a:rPr sz="1051" spc="-30" dirty="0">
                <a:latin typeface="Arial MT"/>
                <a:cs typeface="Arial MT"/>
              </a:rPr>
              <a:t> </a:t>
            </a:r>
            <a:r>
              <a:rPr sz="1051" spc="-19" dirty="0">
                <a:latin typeface="Arial MT"/>
                <a:cs typeface="Arial MT"/>
              </a:rPr>
              <a:t>ip </a:t>
            </a:r>
            <a:r>
              <a:rPr sz="1051" spc="-8" dirty="0">
                <a:latin typeface="Arial MT"/>
                <a:cs typeface="Arial MT"/>
              </a:rPr>
              <a:t>address.</a:t>
            </a:r>
            <a:endParaRPr sz="1051" dirty="0">
              <a:latin typeface="Arial MT"/>
              <a:cs typeface="Arial MT"/>
            </a:endParaRPr>
          </a:p>
        </p:txBody>
      </p:sp>
      <p:pic>
        <p:nvPicPr>
          <p:cNvPr id="5" name="object 5"/>
          <p:cNvPicPr/>
          <p:nvPr/>
        </p:nvPicPr>
        <p:blipFill>
          <a:blip r:embed="rId2" cstate="print"/>
          <a:stretch>
            <a:fillRect/>
          </a:stretch>
        </p:blipFill>
        <p:spPr>
          <a:xfrm>
            <a:off x="237942" y="1735101"/>
            <a:ext cx="4613457" cy="3160749"/>
          </a:xfrm>
          <a:prstGeom prst="rect">
            <a:avLst/>
          </a:prstGeom>
        </p:spPr>
      </p:pic>
    </p:spTree>
    <p:extLst>
      <p:ext uri="{BB962C8B-B14F-4D97-AF65-F5344CB8AC3E}">
        <p14:creationId xmlns:p14="http://schemas.microsoft.com/office/powerpoint/2010/main" val="267834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2"/>
          <p:cNvSpPr txBox="1"/>
          <p:nvPr/>
        </p:nvSpPr>
        <p:spPr>
          <a:xfrm>
            <a:off x="487926" y="1734083"/>
            <a:ext cx="6375130" cy="326798"/>
          </a:xfrm>
          <a:prstGeom prst="rect">
            <a:avLst/>
          </a:prstGeom>
        </p:spPr>
        <p:txBody>
          <a:bodyPr vert="horz" wrap="square" lIns="0" tIns="10010" rIns="0" bIns="0" rtlCol="0">
            <a:spAutoFit/>
          </a:bodyPr>
          <a:lstStyle/>
          <a:p>
            <a:pPr marL="315036">
              <a:lnSpc>
                <a:spcPts val="1197"/>
              </a:lnSpc>
              <a:spcBef>
                <a:spcPts val="934"/>
              </a:spcBef>
            </a:pPr>
            <a:r>
              <a:rPr sz="1400" dirty="0">
                <a:cs typeface="Arial MT"/>
              </a:rPr>
              <a:t>If</a:t>
            </a:r>
            <a:r>
              <a:rPr sz="1400" spc="-19" dirty="0">
                <a:cs typeface="Arial MT"/>
              </a:rPr>
              <a:t> </a:t>
            </a:r>
            <a:r>
              <a:rPr sz="1400" dirty="0">
                <a:cs typeface="Arial MT"/>
              </a:rPr>
              <a:t>the</a:t>
            </a:r>
            <a:r>
              <a:rPr sz="1400" spc="-19" dirty="0">
                <a:cs typeface="Arial MT"/>
              </a:rPr>
              <a:t> </a:t>
            </a:r>
            <a:r>
              <a:rPr sz="1400" spc="-8" dirty="0">
                <a:cs typeface="Arial MT"/>
              </a:rPr>
              <a:t>connection</a:t>
            </a:r>
            <a:r>
              <a:rPr sz="1400" spc="-49" dirty="0">
                <a:cs typeface="Arial MT"/>
              </a:rPr>
              <a:t> </a:t>
            </a:r>
            <a:r>
              <a:rPr sz="1400" dirty="0">
                <a:cs typeface="Arial MT"/>
              </a:rPr>
              <a:t>setup</a:t>
            </a:r>
            <a:r>
              <a:rPr sz="1400" spc="-26" dirty="0">
                <a:cs typeface="Arial MT"/>
              </a:rPr>
              <a:t> </a:t>
            </a:r>
            <a:r>
              <a:rPr sz="1400" dirty="0">
                <a:cs typeface="Arial MT"/>
              </a:rPr>
              <a:t>is</a:t>
            </a:r>
            <a:r>
              <a:rPr sz="1400" spc="-8" dirty="0">
                <a:cs typeface="Arial MT"/>
              </a:rPr>
              <a:t> </a:t>
            </a:r>
            <a:r>
              <a:rPr sz="1400" dirty="0">
                <a:cs typeface="Arial MT"/>
              </a:rPr>
              <a:t>successful</a:t>
            </a:r>
            <a:r>
              <a:rPr sz="1400" spc="-26" dirty="0">
                <a:cs typeface="Arial MT"/>
              </a:rPr>
              <a:t> </a:t>
            </a:r>
            <a:r>
              <a:rPr sz="1400" dirty="0">
                <a:cs typeface="Arial MT"/>
              </a:rPr>
              <a:t>then</a:t>
            </a:r>
            <a:r>
              <a:rPr sz="1400" spc="-30" dirty="0">
                <a:cs typeface="Arial MT"/>
              </a:rPr>
              <a:t> </a:t>
            </a:r>
            <a:r>
              <a:rPr sz="1400" dirty="0">
                <a:cs typeface="Arial MT"/>
              </a:rPr>
              <a:t>there</a:t>
            </a:r>
            <a:r>
              <a:rPr sz="1400" spc="-30" dirty="0">
                <a:cs typeface="Arial MT"/>
              </a:rPr>
              <a:t> </a:t>
            </a:r>
            <a:r>
              <a:rPr sz="1400" dirty="0">
                <a:cs typeface="Arial MT"/>
              </a:rPr>
              <a:t>will</a:t>
            </a:r>
            <a:r>
              <a:rPr sz="1400" spc="4" dirty="0">
                <a:cs typeface="Arial MT"/>
              </a:rPr>
              <a:t> </a:t>
            </a:r>
            <a:r>
              <a:rPr sz="1400" dirty="0">
                <a:cs typeface="Arial MT"/>
              </a:rPr>
              <a:t>be</a:t>
            </a:r>
            <a:r>
              <a:rPr sz="1400" spc="-19" dirty="0">
                <a:cs typeface="Arial MT"/>
              </a:rPr>
              <a:t> </a:t>
            </a:r>
            <a:r>
              <a:rPr sz="1400" dirty="0">
                <a:cs typeface="Arial MT"/>
              </a:rPr>
              <a:t>some</a:t>
            </a:r>
            <a:r>
              <a:rPr sz="1400" spc="-19" dirty="0">
                <a:cs typeface="Arial MT"/>
              </a:rPr>
              <a:t> </a:t>
            </a:r>
            <a:r>
              <a:rPr sz="1400" dirty="0">
                <a:cs typeface="Arial MT"/>
              </a:rPr>
              <a:t>results</a:t>
            </a:r>
            <a:r>
              <a:rPr sz="1400" spc="-34" dirty="0">
                <a:cs typeface="Arial MT"/>
              </a:rPr>
              <a:t> </a:t>
            </a:r>
            <a:r>
              <a:rPr sz="1400" spc="-8" dirty="0">
                <a:cs typeface="Arial MT"/>
              </a:rPr>
              <a:t>showing</a:t>
            </a:r>
            <a:r>
              <a:rPr lang="en-US" sz="1400" spc="-8" dirty="0">
                <a:cs typeface="Arial MT"/>
              </a:rPr>
              <a:t> </a:t>
            </a:r>
            <a:r>
              <a:rPr sz="1400" dirty="0">
                <a:cs typeface="Arial MT"/>
              </a:rPr>
              <a:t>successfully</a:t>
            </a:r>
            <a:r>
              <a:rPr sz="1400" spc="-41" dirty="0">
                <a:cs typeface="Arial MT"/>
              </a:rPr>
              <a:t> </a:t>
            </a:r>
            <a:r>
              <a:rPr sz="1400" dirty="0">
                <a:cs typeface="Arial MT"/>
              </a:rPr>
              <a:t>sent</a:t>
            </a:r>
            <a:r>
              <a:rPr sz="1400" spc="-26" dirty="0">
                <a:cs typeface="Arial MT"/>
              </a:rPr>
              <a:t> </a:t>
            </a:r>
            <a:r>
              <a:rPr sz="1400" dirty="0">
                <a:cs typeface="Arial MT"/>
              </a:rPr>
              <a:t>packets</a:t>
            </a:r>
            <a:r>
              <a:rPr sz="1400" spc="-30" dirty="0">
                <a:cs typeface="Arial MT"/>
              </a:rPr>
              <a:t> </a:t>
            </a:r>
            <a:r>
              <a:rPr sz="1400" dirty="0">
                <a:cs typeface="Arial MT"/>
              </a:rPr>
              <a:t>of</a:t>
            </a:r>
            <a:r>
              <a:rPr sz="1400" spc="-4" dirty="0">
                <a:cs typeface="Arial MT"/>
              </a:rPr>
              <a:t> </a:t>
            </a:r>
            <a:r>
              <a:rPr sz="1400" spc="-8" dirty="0">
                <a:cs typeface="Arial MT"/>
              </a:rPr>
              <a:t>informations.</a:t>
            </a:r>
            <a:endParaRPr sz="1400" dirty="0">
              <a:cs typeface="Arial MT"/>
            </a:endParaRPr>
          </a:p>
        </p:txBody>
      </p:sp>
      <p:pic>
        <p:nvPicPr>
          <p:cNvPr id="5" name="object 4"/>
          <p:cNvPicPr/>
          <p:nvPr/>
        </p:nvPicPr>
        <p:blipFill>
          <a:blip r:embed="rId2" cstate="print"/>
          <a:stretch>
            <a:fillRect/>
          </a:stretch>
        </p:blipFill>
        <p:spPr>
          <a:xfrm>
            <a:off x="736558" y="2224252"/>
            <a:ext cx="6096083" cy="2910283"/>
          </a:xfrm>
          <a:prstGeom prst="rect">
            <a:avLst/>
          </a:prstGeom>
        </p:spPr>
      </p:pic>
    </p:spTree>
    <p:extLst>
      <p:ext uri="{BB962C8B-B14F-4D97-AF65-F5344CB8AC3E}">
        <p14:creationId xmlns:p14="http://schemas.microsoft.com/office/powerpoint/2010/main" val="351093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sp>
        <p:nvSpPr>
          <p:cNvPr id="4" name="object 4"/>
          <p:cNvSpPr txBox="1"/>
          <p:nvPr/>
        </p:nvSpPr>
        <p:spPr>
          <a:xfrm>
            <a:off x="370078" y="1695450"/>
            <a:ext cx="6763490" cy="2394894"/>
          </a:xfrm>
          <a:prstGeom prst="rect">
            <a:avLst/>
          </a:prstGeom>
        </p:spPr>
        <p:txBody>
          <a:bodyPr vert="horz" wrap="square" lIns="0" tIns="9533" rIns="0" bIns="0" rtlCol="0">
            <a:spAutoFit/>
          </a:bodyPr>
          <a:lstStyle/>
          <a:p>
            <a:pPr marL="9533" marR="3813" algn="just">
              <a:spcBef>
                <a:spcPts val="75"/>
              </a:spcBef>
            </a:pPr>
            <a:r>
              <a:rPr sz="1500" dirty="0">
                <a:solidFill>
                  <a:schemeClr val="dk1"/>
                </a:solidFill>
              </a:rPr>
              <a:t>Packet Tracer is a cross-platform visual simulation tool designed by Cisco Systems that allows users to create network topologies and imitate modern computer networks. The software allows users to simulate the configuration of Cisco routers and switches using a simulated command line interface. Packet Tracer makes use of a drag and drop user interface, allowing users to add and remove simulated network devices as they see fit.</a:t>
            </a:r>
          </a:p>
          <a:p>
            <a:pPr marL="9533" algn="just">
              <a:spcBef>
                <a:spcPts val="829"/>
              </a:spcBef>
            </a:pPr>
            <a:r>
              <a:rPr sz="1500" dirty="0">
                <a:solidFill>
                  <a:schemeClr val="dk1"/>
                </a:solidFill>
                <a:hlinkClick r:id="rId2">
                  <a:extLst>
                    <a:ext uri="{A12FA001-AC4F-418D-AE19-62706E023703}">
                      <ahyp:hlinkClr xmlns:ahyp="http://schemas.microsoft.com/office/drawing/2018/hyperlinkcolor" val="tx"/>
                    </a:ext>
                  </a:extLst>
                </a:hlinkClick>
              </a:rPr>
              <a:t>You can download it for free . Go to </a:t>
            </a:r>
            <a:r>
              <a:rPr sz="1500" dirty="0">
                <a:solidFill>
                  <a:srgbClr val="7030A0"/>
                </a:solidFill>
                <a:hlinkClick r:id="rId2">
                  <a:extLst>
                    <a:ext uri="{A12FA001-AC4F-418D-AE19-62706E023703}">
                      <ahyp:hlinkClr xmlns:ahyp="http://schemas.microsoft.com/office/drawing/2018/hyperlinkcolor" val="tx"/>
                    </a:ext>
                  </a:extLst>
                </a:hlinkClick>
              </a:rPr>
              <a:t>https://www.netacad.com/courses/packet-tracer-</a:t>
            </a:r>
            <a:endParaRPr sz="1500" dirty="0">
              <a:solidFill>
                <a:srgbClr val="7030A0"/>
              </a:solidFill>
            </a:endParaRPr>
          </a:p>
          <a:p>
            <a:pPr marL="9533" algn="just"/>
            <a:r>
              <a:rPr sz="1500" dirty="0">
                <a:solidFill>
                  <a:srgbClr val="7030A0"/>
                </a:solidFill>
                <a:hlinkClick r:id="rId2">
                  <a:extLst>
                    <a:ext uri="{A12FA001-AC4F-418D-AE19-62706E023703}">
                      <ahyp:hlinkClr xmlns:ahyp="http://schemas.microsoft.com/office/drawing/2018/hyperlinkcolor" val="tx"/>
                    </a:ext>
                  </a:extLst>
                </a:hlinkClick>
              </a:rPr>
              <a:t>download/</a:t>
            </a:r>
            <a:endParaRPr sz="1500" dirty="0">
              <a:solidFill>
                <a:srgbClr val="7030A0"/>
              </a:solidFill>
            </a:endParaRPr>
          </a:p>
          <a:p>
            <a:pPr marL="9533" algn="just">
              <a:spcBef>
                <a:spcPts val="822"/>
              </a:spcBef>
            </a:pPr>
            <a:r>
              <a:rPr sz="1500" dirty="0">
                <a:solidFill>
                  <a:schemeClr val="dk1"/>
                </a:solidFill>
              </a:rPr>
              <a:t>At first , create an account in netacad, and download it logging into your account</a:t>
            </a:r>
          </a:p>
          <a:p>
            <a:pPr marL="9533" algn="just">
              <a:spcBef>
                <a:spcPts val="829"/>
              </a:spcBef>
            </a:pPr>
            <a:r>
              <a:rPr sz="1500" dirty="0">
                <a:solidFill>
                  <a:schemeClr val="dk1"/>
                </a:solidFill>
              </a:rPr>
              <a:t>so that packet tracer doesn‘t get expired.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5" name="object 3"/>
          <p:cNvPicPr/>
          <p:nvPr/>
        </p:nvPicPr>
        <p:blipFill>
          <a:blip r:embed="rId2" cstate="print"/>
          <a:stretch>
            <a:fillRect/>
          </a:stretch>
        </p:blipFill>
        <p:spPr>
          <a:xfrm>
            <a:off x="660400" y="1924050"/>
            <a:ext cx="5867400" cy="3469427"/>
          </a:xfrm>
          <a:prstGeom prst="rect">
            <a:avLst/>
          </a:prstGeom>
        </p:spPr>
      </p:pic>
      <p:sp>
        <p:nvSpPr>
          <p:cNvPr id="6" name="object 4"/>
          <p:cNvSpPr txBox="1"/>
          <p:nvPr/>
        </p:nvSpPr>
        <p:spPr>
          <a:xfrm>
            <a:off x="508000" y="1619250"/>
            <a:ext cx="5410199" cy="217504"/>
          </a:xfrm>
          <a:prstGeom prst="rect">
            <a:avLst/>
          </a:prstGeom>
        </p:spPr>
        <p:txBody>
          <a:bodyPr vert="horz" wrap="square" lIns="0" tIns="9533" rIns="0" bIns="0" rtlCol="0">
            <a:spAutoFit/>
          </a:bodyPr>
          <a:lstStyle/>
          <a:p>
            <a:pPr marL="9533" marR="3813">
              <a:spcBef>
                <a:spcPts val="75"/>
              </a:spcBef>
            </a:pPr>
            <a:r>
              <a:rPr sz="1351" dirty="0">
                <a:latin typeface="Arial MT"/>
                <a:cs typeface="Arial MT"/>
              </a:rPr>
              <a:t>This</a:t>
            </a:r>
            <a:r>
              <a:rPr sz="1351" spc="-15" dirty="0">
                <a:latin typeface="Arial MT"/>
                <a:cs typeface="Arial MT"/>
              </a:rPr>
              <a:t> </a:t>
            </a:r>
            <a:r>
              <a:rPr sz="1351" dirty="0">
                <a:latin typeface="Arial MT"/>
                <a:cs typeface="Arial MT"/>
              </a:rPr>
              <a:t>is</a:t>
            </a:r>
            <a:r>
              <a:rPr sz="1351" spc="-19" dirty="0">
                <a:latin typeface="Arial MT"/>
                <a:cs typeface="Arial MT"/>
              </a:rPr>
              <a:t> </a:t>
            </a:r>
            <a:r>
              <a:rPr sz="1351" dirty="0">
                <a:latin typeface="Arial MT"/>
                <a:cs typeface="Arial MT"/>
              </a:rPr>
              <a:t>the</a:t>
            </a:r>
            <a:r>
              <a:rPr sz="1351" spc="-15" dirty="0">
                <a:latin typeface="Arial MT"/>
                <a:cs typeface="Arial MT"/>
              </a:rPr>
              <a:t> </a:t>
            </a:r>
            <a:r>
              <a:rPr sz="1351" spc="-8" dirty="0">
                <a:latin typeface="Arial MT"/>
                <a:cs typeface="Arial MT"/>
              </a:rPr>
              <a:t>first </a:t>
            </a:r>
            <a:r>
              <a:rPr sz="1351" dirty="0">
                <a:latin typeface="Arial MT"/>
                <a:cs typeface="Arial MT"/>
              </a:rPr>
              <a:t>view</a:t>
            </a:r>
            <a:r>
              <a:rPr sz="1351" spc="-34" dirty="0">
                <a:latin typeface="Arial MT"/>
                <a:cs typeface="Arial MT"/>
              </a:rPr>
              <a:t> </a:t>
            </a:r>
            <a:r>
              <a:rPr sz="1351" spc="-8" dirty="0">
                <a:latin typeface="Arial MT"/>
                <a:cs typeface="Arial MT"/>
              </a:rPr>
              <a:t>after </a:t>
            </a:r>
            <a:r>
              <a:rPr sz="1351" dirty="0">
                <a:latin typeface="Arial MT"/>
                <a:cs typeface="Arial MT"/>
              </a:rPr>
              <a:t>openning</a:t>
            </a:r>
            <a:r>
              <a:rPr sz="1351" spc="-38" dirty="0">
                <a:latin typeface="Arial MT"/>
                <a:cs typeface="Arial MT"/>
              </a:rPr>
              <a:t> </a:t>
            </a:r>
            <a:r>
              <a:rPr sz="1351" spc="-19" dirty="0">
                <a:latin typeface="Arial MT"/>
                <a:cs typeface="Arial MT"/>
              </a:rPr>
              <a:t>the </a:t>
            </a:r>
            <a:r>
              <a:rPr sz="1351" dirty="0">
                <a:latin typeface="Arial MT"/>
                <a:cs typeface="Arial MT"/>
              </a:rPr>
              <a:t>packet</a:t>
            </a:r>
            <a:r>
              <a:rPr sz="1351" spc="-11" dirty="0">
                <a:latin typeface="Arial MT"/>
                <a:cs typeface="Arial MT"/>
              </a:rPr>
              <a:t> </a:t>
            </a:r>
            <a:r>
              <a:rPr sz="1351" spc="-8" dirty="0">
                <a:latin typeface="Arial MT"/>
                <a:cs typeface="Arial MT"/>
              </a:rPr>
              <a:t>tracer</a:t>
            </a:r>
            <a:endParaRPr sz="1351" dirty="0">
              <a:latin typeface="Arial MT"/>
              <a:cs typeface="Arial MT"/>
            </a:endParaRPr>
          </a:p>
        </p:txBody>
      </p:sp>
    </p:spTree>
    <p:extLst>
      <p:ext uri="{BB962C8B-B14F-4D97-AF65-F5344CB8AC3E}">
        <p14:creationId xmlns:p14="http://schemas.microsoft.com/office/powerpoint/2010/main" val="213179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605155" y="1650448"/>
            <a:ext cx="6151245" cy="3524462"/>
          </a:xfrm>
          <a:prstGeom prst="rect">
            <a:avLst/>
          </a:prstGeom>
        </p:spPr>
      </p:pic>
    </p:spTree>
    <p:extLst>
      <p:ext uri="{BB962C8B-B14F-4D97-AF65-F5344CB8AC3E}">
        <p14:creationId xmlns:p14="http://schemas.microsoft.com/office/powerpoint/2010/main" val="100165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523932" y="1665320"/>
            <a:ext cx="6537267" cy="3535330"/>
          </a:xfrm>
          <a:prstGeom prst="rect">
            <a:avLst/>
          </a:prstGeom>
        </p:spPr>
      </p:pic>
    </p:spTree>
    <p:extLst>
      <p:ext uri="{BB962C8B-B14F-4D97-AF65-F5344CB8AC3E}">
        <p14:creationId xmlns:p14="http://schemas.microsoft.com/office/powerpoint/2010/main" val="149949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660400" y="2000250"/>
            <a:ext cx="5943600" cy="3352800"/>
          </a:xfrm>
          <a:prstGeom prst="rect">
            <a:avLst/>
          </a:prstGeom>
        </p:spPr>
      </p:pic>
      <p:sp>
        <p:nvSpPr>
          <p:cNvPr id="5" name="object 4"/>
          <p:cNvSpPr txBox="1"/>
          <p:nvPr/>
        </p:nvSpPr>
        <p:spPr>
          <a:xfrm>
            <a:off x="660400" y="1619250"/>
            <a:ext cx="3713862" cy="217504"/>
          </a:xfrm>
          <a:prstGeom prst="rect">
            <a:avLst/>
          </a:prstGeom>
        </p:spPr>
        <p:txBody>
          <a:bodyPr vert="horz" wrap="square" lIns="0" tIns="9533" rIns="0" bIns="0" rtlCol="0">
            <a:spAutoFit/>
          </a:bodyPr>
          <a:lstStyle/>
          <a:p>
            <a:pPr marL="9533" marR="3813">
              <a:spcBef>
                <a:spcPts val="75"/>
              </a:spcBef>
            </a:pPr>
            <a:r>
              <a:rPr sz="1351" spc="-8" dirty="0">
                <a:latin typeface="Arial MT"/>
                <a:cs typeface="Arial MT"/>
              </a:rPr>
              <a:t>Click options </a:t>
            </a:r>
            <a:r>
              <a:rPr sz="1351" dirty="0">
                <a:latin typeface="Arial MT"/>
                <a:cs typeface="Arial MT"/>
              </a:rPr>
              <a:t>and</a:t>
            </a:r>
            <a:r>
              <a:rPr sz="1351" spc="-8" dirty="0">
                <a:latin typeface="Arial MT"/>
                <a:cs typeface="Arial MT"/>
              </a:rPr>
              <a:t> select preference</a:t>
            </a:r>
            <a:endParaRPr sz="1351" dirty="0">
              <a:latin typeface="Arial MT"/>
              <a:cs typeface="Arial MT"/>
            </a:endParaRPr>
          </a:p>
        </p:txBody>
      </p:sp>
    </p:spTree>
    <p:extLst>
      <p:ext uri="{BB962C8B-B14F-4D97-AF65-F5344CB8AC3E}">
        <p14:creationId xmlns:p14="http://schemas.microsoft.com/office/powerpoint/2010/main" val="283272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443858" y="1665318"/>
            <a:ext cx="6541142" cy="3611531"/>
          </a:xfrm>
          <a:prstGeom prst="rect">
            <a:avLst/>
          </a:prstGeom>
        </p:spPr>
      </p:pic>
    </p:spTree>
    <p:extLst>
      <p:ext uri="{BB962C8B-B14F-4D97-AF65-F5344CB8AC3E}">
        <p14:creationId xmlns:p14="http://schemas.microsoft.com/office/powerpoint/2010/main" val="3155984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312270" y="1737578"/>
            <a:ext cx="6748929" cy="3539272"/>
          </a:xfrm>
          <a:prstGeom prst="rect">
            <a:avLst/>
          </a:prstGeom>
        </p:spPr>
      </p:pic>
    </p:spTree>
    <p:extLst>
      <p:ext uri="{BB962C8B-B14F-4D97-AF65-F5344CB8AC3E}">
        <p14:creationId xmlns:p14="http://schemas.microsoft.com/office/powerpoint/2010/main" val="356990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400" y="552450"/>
            <a:ext cx="7010400" cy="640440"/>
          </a:xfrm>
          <a:prstGeom prst="rect">
            <a:avLst/>
          </a:prstGeom>
        </p:spPr>
        <p:txBody>
          <a:bodyPr vert="horz" wrap="square" lIns="0" tIns="85606" rIns="0" bIns="0" rtlCol="0" anchor="ctr">
            <a:spAutoFit/>
          </a:bodyPr>
          <a:lstStyle/>
          <a:p>
            <a:pPr marL="157280" algn="l">
              <a:spcBef>
                <a:spcPts val="94"/>
              </a:spcBef>
            </a:pPr>
            <a:r>
              <a:rPr sz="3600" dirty="0"/>
              <a:t>Packet</a:t>
            </a:r>
            <a:r>
              <a:rPr sz="3600" spc="-71" dirty="0"/>
              <a:t> </a:t>
            </a:r>
            <a:r>
              <a:rPr sz="3600" spc="-8" dirty="0"/>
              <a:t>Tracer</a:t>
            </a:r>
            <a:endParaRPr sz="3600" dirty="0"/>
          </a:p>
        </p:txBody>
      </p:sp>
      <p:sp>
        <p:nvSpPr>
          <p:cNvPr id="3" name="object 3"/>
          <p:cNvSpPr/>
          <p:nvPr/>
        </p:nvSpPr>
        <p:spPr>
          <a:xfrm>
            <a:off x="459538" y="3260761"/>
            <a:ext cx="775986" cy="12870"/>
          </a:xfrm>
          <a:custGeom>
            <a:avLst/>
            <a:gdLst/>
            <a:ahLst/>
            <a:cxnLst/>
            <a:rect l="l" t="t" r="r" b="b"/>
            <a:pathLst>
              <a:path w="1033780" h="17145">
                <a:moveTo>
                  <a:pt x="1033272" y="0"/>
                </a:moveTo>
                <a:lnTo>
                  <a:pt x="0" y="0"/>
                </a:lnTo>
                <a:lnTo>
                  <a:pt x="0" y="16764"/>
                </a:lnTo>
                <a:lnTo>
                  <a:pt x="1033272" y="16764"/>
                </a:lnTo>
                <a:lnTo>
                  <a:pt x="1033272" y="0"/>
                </a:lnTo>
                <a:close/>
              </a:path>
            </a:pathLst>
          </a:custGeom>
          <a:solidFill>
            <a:srgbClr val="FFFFFF"/>
          </a:solidFill>
        </p:spPr>
        <p:txBody>
          <a:bodyPr wrap="square" lIns="0" tIns="0" rIns="0" bIns="0" rtlCol="0"/>
          <a:lstStyle/>
          <a:p>
            <a:endParaRPr sz="1351"/>
          </a:p>
        </p:txBody>
      </p:sp>
      <p:pic>
        <p:nvPicPr>
          <p:cNvPr id="4" name="object 3"/>
          <p:cNvPicPr/>
          <p:nvPr/>
        </p:nvPicPr>
        <p:blipFill>
          <a:blip r:embed="rId2" cstate="print"/>
          <a:stretch>
            <a:fillRect/>
          </a:stretch>
        </p:blipFill>
        <p:spPr>
          <a:xfrm>
            <a:off x="277062" y="1539790"/>
            <a:ext cx="6832600" cy="3612675"/>
          </a:xfrm>
          <a:prstGeom prst="rect">
            <a:avLst/>
          </a:prstGeom>
        </p:spPr>
      </p:pic>
    </p:spTree>
    <p:extLst>
      <p:ext uri="{BB962C8B-B14F-4D97-AF65-F5344CB8AC3E}">
        <p14:creationId xmlns:p14="http://schemas.microsoft.com/office/powerpoint/2010/main" val="15355190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CN Lecture 04 Datalink Layer II</Template>
  <TotalTime>93</TotalTime>
  <Words>596</Words>
  <Application>Microsoft Office PowerPoint</Application>
  <PresentationFormat>Custom</PresentationFormat>
  <Paragraphs>72</Paragraphs>
  <Slides>19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Arial MT</vt:lpstr>
      <vt:lpstr>Calibri</vt:lpstr>
      <vt:lpstr>Corbel</vt:lpstr>
      <vt:lpstr>Wingdings</vt:lpstr>
      <vt:lpstr>Spectrum</vt:lpstr>
      <vt:lpstr>Spectrum</vt:lpstr>
      <vt:lpstr>Introduction to 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lpstr>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navid</dc:creator>
  <cp:lastModifiedBy>MD. FARUK ABDULLAH AL SOHAN</cp:lastModifiedBy>
  <cp:revision>1</cp:revision>
  <dcterms:created xsi:type="dcterms:W3CDTF">2024-06-23T16:50:25Z</dcterms:created>
  <dcterms:modified xsi:type="dcterms:W3CDTF">2024-06-24T02:23:21Z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2019-02-09T00:00:00Z</vt:filetime>
  </property>
  <property fmtid="{D5CDD505-2E9C-101B-9397-08002B2CF9AE}" pid="3" name="Creator">
    <vt:lpwstr>Microsoft® PowerPoint® 2016</vt:lpwstr>
  </property>
  <property fmtid="{D5CDD505-2E9C-101B-9397-08002B2CF9AE}" pid="4" name="LastSaved">
    <vt:filetime>2024-06-23T00:00:00Z</vt:filetime>
  </property>
  <property fmtid="{D5CDD505-2E9C-101B-9397-08002B2CF9AE}" pid="5" name="Producer">
    <vt:lpwstr>Microsoft® PowerPoint® 2016</vt:lpwstr>
  </property>
</Properties>
</file>