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65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1144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14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Nine(9)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Abdus Salam		</a:t>
                      </a:r>
                      <a:r>
                        <a:rPr lang="en-US" i="1"/>
                        <a:t>	abdus.salam@</a:t>
                      </a:r>
                      <a:r>
                        <a:rPr lang="en-US" i="1" dirty="0"/>
                        <a:t>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884620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</a:p>
          <a:p>
            <a:pPr lvl="1" algn="l"/>
            <a:r>
              <a:rPr lang="en-US" altLang="en-US" b="1" dirty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solidFill>
                  <a:schemeClr val="tx1"/>
                </a:solidFill>
              </a:rPr>
              <a:t> exact solution quite reasonable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 game space is: 35</a:t>
            </a:r>
            <a:r>
              <a:rPr lang="en-US" altLang="de-DE" sz="2400" baseline="30000" dirty="0">
                <a:solidFill>
                  <a:schemeClr val="tx1"/>
                </a:solidFill>
              </a:rPr>
              <a:t>100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undesirable</a:t>
            </a:r>
            <a:r>
              <a:rPr lang="en-US" altLang="de-DE" sz="2400" dirty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Given 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A value is returned based 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w’s 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f’s 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evaluate how good it is for the player, how good it is for the opponent, 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“static” because it is called on a static board position.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Typical values from -infinity (loss) to +infinity (win) or [-1, +1].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opponent </a:t>
            </a:r>
            <a:r>
              <a:rPr lang="en-US" altLang="en-US" dirty="0">
                <a:solidFill>
                  <a:schemeClr val="tx1"/>
                </a:solidFill>
              </a:rPr>
              <a:t>“Zero-sum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72732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chemeClr val="tx1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chemeClr val="tx1"/>
                </a:solidFill>
              </a:rPr>
              <a:t>Iterative deepening – when time runs out the program returns the deepest completed search.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If 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problem:</a:t>
            </a: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Moves 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88" y="43358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2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88" y="4335883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278" y="398457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5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227" y="221516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2770" y="28614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610</TotalTime>
  <Words>2201</Words>
  <Application>Microsoft Office PowerPoint</Application>
  <PresentationFormat>On-screen Show (4:3)</PresentationFormat>
  <Paragraphs>298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Corbel</vt:lpstr>
      <vt:lpstr>Helvetica-Narrow</vt:lpstr>
      <vt:lpstr>Times-Bold</vt:lpstr>
      <vt:lpstr>Times-Roman</vt:lpstr>
      <vt:lpstr>Wingdings</vt:lpstr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Abdus Salam</cp:lastModifiedBy>
  <cp:revision>89</cp:revision>
  <dcterms:created xsi:type="dcterms:W3CDTF">2018-12-10T17:20:29Z</dcterms:created>
  <dcterms:modified xsi:type="dcterms:W3CDTF">2022-11-25T12:07:25Z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