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309" r:id="rId4"/>
    <p:sldId id="288" r:id="rId5"/>
    <p:sldId id="297" r:id="rId6"/>
    <p:sldId id="312" r:id="rId7"/>
    <p:sldId id="310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491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Inserting, Searching and Traversing in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9.1 &amp; 9.2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Binary Search Tree with its operations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insertion,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searching and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traversal.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Write a C++ code to implement Binary Search Tree operations (insertion, traversal and searching)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**perform time complexity for the above program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BST: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78510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BST:</a:t>
            </a:r>
          </a:p>
          <a:p>
            <a:pPr lvl="0"/>
            <a:r>
              <a:rPr lang="en-US" sz="2000" dirty="0"/>
              <a:t>To construct a binary search tree of integers (</a:t>
            </a:r>
            <a:r>
              <a:rPr lang="en-US" sz="2000" b="1" dirty="0"/>
              <a:t>insert</a:t>
            </a:r>
            <a:r>
              <a:rPr lang="en-US" sz="2000" dirty="0"/>
              <a:t> one by one).</a:t>
            </a:r>
          </a:p>
          <a:p>
            <a:pPr lvl="0"/>
            <a:r>
              <a:rPr lang="en-US" sz="2000" dirty="0"/>
              <a:t>To </a:t>
            </a:r>
            <a:r>
              <a:rPr lang="en-US" sz="2000" b="1" dirty="0"/>
              <a:t>traverse</a:t>
            </a:r>
            <a:r>
              <a:rPr lang="en-US" sz="2000" dirty="0"/>
              <a:t> the tree using all the methods i.e., in order, preorder and post order.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search</a:t>
            </a:r>
            <a:r>
              <a:rPr lang="en-US" sz="2000" dirty="0"/>
              <a:t> an element on a given BST.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Implement a program using BST to store information of students with the following details such as id, name and CGPA. You can use </a:t>
            </a:r>
            <a:r>
              <a:rPr lang="en-US" sz="2000" b="1" dirty="0"/>
              <a:t>unique id </a:t>
            </a:r>
            <a:r>
              <a:rPr lang="en-US" sz="2000" dirty="0"/>
              <a:t>of a student to search and insert different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Note: Each node will contain three information: id, name and CGPA but id will be used for searching data in the BST</a:t>
            </a:r>
          </a:p>
        </p:txBody>
      </p:sp>
    </p:spTree>
    <p:extLst>
      <p:ext uri="{BB962C8B-B14F-4D97-AF65-F5344CB8AC3E}">
        <p14:creationId xmlns:p14="http://schemas.microsoft.com/office/powerpoint/2010/main" val="192673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9.1 and 9.2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11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33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8A0B8-66DE-43BB-8C64-E7244D82704F}"/>
</file>

<file path=customXml/itemProps2.xml><?xml version="1.0" encoding="utf-8"?>
<ds:datastoreItem xmlns:ds="http://schemas.openxmlformats.org/officeDocument/2006/customXml" ds:itemID="{6158DF9D-CD5A-463C-A6C7-7C5E3C8D82D3}"/>
</file>

<file path=customXml/itemProps3.xml><?xml version="1.0" encoding="utf-8"?>
<ds:datastoreItem xmlns:ds="http://schemas.openxmlformats.org/officeDocument/2006/customXml" ds:itemID="{D4A7201F-3106-49A2-AEC5-9FB8AE4CFCD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610</TotalTime>
  <Words>380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Binary Search Tree</vt:lpstr>
      <vt:lpstr>Prerequisites</vt:lpstr>
      <vt:lpstr>Objectives</vt:lpstr>
      <vt:lpstr>Lab Tasks</vt:lpstr>
      <vt:lpstr>BST: Implementation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68</cp:revision>
  <dcterms:created xsi:type="dcterms:W3CDTF">2018-12-10T17:20:29Z</dcterms:created>
  <dcterms:modified xsi:type="dcterms:W3CDTF">2020-12-06T12:58:33Z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