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9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BF1D3-2CE9-4724-91D9-373F71615BEA}" v="242" dt="2024-09-12T13:50:13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786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s Salam" userId="0e2b1981-3d04-4857-a4cb-b2b53ead0854" providerId="ADAL" clId="{03CBF1D3-2CE9-4724-91D9-373F71615BEA}"/>
    <pc:docChg chg="undo redo custSel addSld delSld modSld">
      <pc:chgData name="Abdus Salam" userId="0e2b1981-3d04-4857-a4cb-b2b53ead0854" providerId="ADAL" clId="{03CBF1D3-2CE9-4724-91D9-373F71615BEA}" dt="2024-09-12T14:37:39.624" v="1296"/>
      <pc:docMkLst>
        <pc:docMk/>
      </pc:docMkLst>
      <pc:sldChg chg="modSp mod modNotesTx">
        <pc:chgData name="Abdus Salam" userId="0e2b1981-3d04-4857-a4cb-b2b53ead0854" providerId="ADAL" clId="{03CBF1D3-2CE9-4724-91D9-373F71615BEA}" dt="2024-09-12T13:29:19.150" v="837" actId="27636"/>
        <pc:sldMkLst>
          <pc:docMk/>
          <pc:sldMk cId="3848254578" sldId="257"/>
        </pc:sldMkLst>
        <pc:spChg chg="mod">
          <ac:chgData name="Abdus Salam" userId="0e2b1981-3d04-4857-a4cb-b2b53ead0854" providerId="ADAL" clId="{03CBF1D3-2CE9-4724-91D9-373F71615BEA}" dt="2024-09-12T13:15:16.799" v="691" actId="20577"/>
          <ac:spMkLst>
            <pc:docMk/>
            <pc:sldMk cId="3848254578" sldId="257"/>
            <ac:spMk id="2" creationId="{8CF3A96C-09A9-1941-673E-69F5C5BA148D}"/>
          </ac:spMkLst>
        </pc:spChg>
        <pc:spChg chg="mod">
          <ac:chgData name="Abdus Salam" userId="0e2b1981-3d04-4857-a4cb-b2b53ead0854" providerId="ADAL" clId="{03CBF1D3-2CE9-4724-91D9-373F71615BEA}" dt="2024-09-12T13:29:19.150" v="837" actId="27636"/>
          <ac:spMkLst>
            <pc:docMk/>
            <pc:sldMk cId="3848254578" sldId="257"/>
            <ac:spMk id="3" creationId="{48F606C6-56B7-1B59-FDB2-1B2715CD35D1}"/>
          </ac:spMkLst>
        </pc:spChg>
      </pc:sldChg>
      <pc:sldChg chg="modSp new mod modNotesTx">
        <pc:chgData name="Abdus Salam" userId="0e2b1981-3d04-4857-a4cb-b2b53ead0854" providerId="ADAL" clId="{03CBF1D3-2CE9-4724-91D9-373F71615BEA}" dt="2024-09-12T13:53:10.209" v="1219"/>
        <pc:sldMkLst>
          <pc:docMk/>
          <pc:sldMk cId="4065136343" sldId="258"/>
        </pc:sldMkLst>
        <pc:spChg chg="mod">
          <ac:chgData name="Abdus Salam" userId="0e2b1981-3d04-4857-a4cb-b2b53ead0854" providerId="ADAL" clId="{03CBF1D3-2CE9-4724-91D9-373F71615BEA}" dt="2024-09-12T13:16:00.600" v="696" actId="20577"/>
          <ac:spMkLst>
            <pc:docMk/>
            <pc:sldMk cId="4065136343" sldId="258"/>
            <ac:spMk id="2" creationId="{D2527951-96A5-EF06-7BF1-B4A094F01780}"/>
          </ac:spMkLst>
        </pc:spChg>
        <pc:spChg chg="mod">
          <ac:chgData name="Abdus Salam" userId="0e2b1981-3d04-4857-a4cb-b2b53ead0854" providerId="ADAL" clId="{03CBF1D3-2CE9-4724-91D9-373F71615BEA}" dt="2024-09-12T13:53:10.209" v="1219"/>
          <ac:spMkLst>
            <pc:docMk/>
            <pc:sldMk cId="4065136343" sldId="258"/>
            <ac:spMk id="3" creationId="{1EBA1914-6D22-B170-4D57-6191DC789A2C}"/>
          </ac:spMkLst>
        </pc:spChg>
      </pc:sldChg>
      <pc:sldChg chg="modSp new mod modNotesTx">
        <pc:chgData name="Abdus Salam" userId="0e2b1981-3d04-4857-a4cb-b2b53ead0854" providerId="ADAL" clId="{03CBF1D3-2CE9-4724-91D9-373F71615BEA}" dt="2024-09-12T14:00:33.438" v="1222"/>
        <pc:sldMkLst>
          <pc:docMk/>
          <pc:sldMk cId="2170002739" sldId="259"/>
        </pc:sldMkLst>
        <pc:spChg chg="mod">
          <ac:chgData name="Abdus Salam" userId="0e2b1981-3d04-4857-a4cb-b2b53ead0854" providerId="ADAL" clId="{03CBF1D3-2CE9-4724-91D9-373F71615BEA}" dt="2024-09-12T13:15:43.737" v="694" actId="20577"/>
          <ac:spMkLst>
            <pc:docMk/>
            <pc:sldMk cId="2170002739" sldId="259"/>
            <ac:spMk id="2" creationId="{E7D1C4EC-C9B5-AF0A-FF21-DABE4184FA6F}"/>
          </ac:spMkLst>
        </pc:spChg>
        <pc:spChg chg="mod">
          <ac:chgData name="Abdus Salam" userId="0e2b1981-3d04-4857-a4cb-b2b53ead0854" providerId="ADAL" clId="{03CBF1D3-2CE9-4724-91D9-373F71615BEA}" dt="2024-09-12T13:41:41.580" v="996" actId="5793"/>
          <ac:spMkLst>
            <pc:docMk/>
            <pc:sldMk cId="2170002739" sldId="259"/>
            <ac:spMk id="3" creationId="{05D49730-B2D3-8FC4-1F61-071527A1419B}"/>
          </ac:spMkLst>
        </pc:spChg>
      </pc:sldChg>
      <pc:sldChg chg="modSp add mod modNotesTx">
        <pc:chgData name="Abdus Salam" userId="0e2b1981-3d04-4857-a4cb-b2b53ead0854" providerId="ADAL" clId="{03CBF1D3-2CE9-4724-91D9-373F71615BEA}" dt="2024-09-12T14:00:17.899" v="1221"/>
        <pc:sldMkLst>
          <pc:docMk/>
          <pc:sldMk cId="1835936930" sldId="260"/>
        </pc:sldMkLst>
        <pc:spChg chg="mod">
          <ac:chgData name="Abdus Salam" userId="0e2b1981-3d04-4857-a4cb-b2b53ead0854" providerId="ADAL" clId="{03CBF1D3-2CE9-4724-91D9-373F71615BEA}" dt="2024-09-12T13:16:06.819" v="697"/>
          <ac:spMkLst>
            <pc:docMk/>
            <pc:sldMk cId="1835936930" sldId="260"/>
            <ac:spMk id="2" creationId="{D2527951-96A5-EF06-7BF1-B4A094F01780}"/>
          </ac:spMkLst>
        </pc:spChg>
        <pc:spChg chg="mod">
          <ac:chgData name="Abdus Salam" userId="0e2b1981-3d04-4857-a4cb-b2b53ead0854" providerId="ADAL" clId="{03CBF1D3-2CE9-4724-91D9-373F71615BEA}" dt="2024-09-12T13:51:43.118" v="1214" actId="1036"/>
          <ac:spMkLst>
            <pc:docMk/>
            <pc:sldMk cId="1835936930" sldId="260"/>
            <ac:spMk id="3" creationId="{1EBA1914-6D22-B170-4D57-6191DC789A2C}"/>
          </ac:spMkLst>
        </pc:spChg>
      </pc:sldChg>
      <pc:sldChg chg="modSp new mod modNotesTx">
        <pc:chgData name="Abdus Salam" userId="0e2b1981-3d04-4857-a4cb-b2b53ead0854" providerId="ADAL" clId="{03CBF1D3-2CE9-4724-91D9-373F71615BEA}" dt="2024-09-12T14:37:34.580" v="1295"/>
        <pc:sldMkLst>
          <pc:docMk/>
          <pc:sldMk cId="1719966664" sldId="261"/>
        </pc:sldMkLst>
        <pc:spChg chg="mod">
          <ac:chgData name="Abdus Salam" userId="0e2b1981-3d04-4857-a4cb-b2b53ead0854" providerId="ADAL" clId="{03CBF1D3-2CE9-4724-91D9-373F71615BEA}" dt="2024-09-12T13:16:13.760" v="700" actId="20577"/>
          <ac:spMkLst>
            <pc:docMk/>
            <pc:sldMk cId="1719966664" sldId="261"/>
            <ac:spMk id="2" creationId="{608C28CB-57DE-9096-A53D-5BFF7CB9BB6F}"/>
          </ac:spMkLst>
        </pc:spChg>
        <pc:spChg chg="mod">
          <ac:chgData name="Abdus Salam" userId="0e2b1981-3d04-4857-a4cb-b2b53ead0854" providerId="ADAL" clId="{03CBF1D3-2CE9-4724-91D9-373F71615BEA}" dt="2024-09-12T13:52:35.436" v="1216" actId="6549"/>
          <ac:spMkLst>
            <pc:docMk/>
            <pc:sldMk cId="1719966664" sldId="261"/>
            <ac:spMk id="3" creationId="{365DBF87-A2A3-AE8F-9908-91BB762CE888}"/>
          </ac:spMkLst>
        </pc:spChg>
      </pc:sldChg>
      <pc:sldChg chg="addSp delSp modSp add mod modNotesTx">
        <pc:chgData name="Abdus Salam" userId="0e2b1981-3d04-4857-a4cb-b2b53ead0854" providerId="ADAL" clId="{03CBF1D3-2CE9-4724-91D9-373F71615BEA}" dt="2024-09-12T14:37:39.624" v="1296"/>
        <pc:sldMkLst>
          <pc:docMk/>
          <pc:sldMk cId="4179061296" sldId="262"/>
        </pc:sldMkLst>
        <pc:spChg chg="mod">
          <ac:chgData name="Abdus Salam" userId="0e2b1981-3d04-4857-a4cb-b2b53ead0854" providerId="ADAL" clId="{03CBF1D3-2CE9-4724-91D9-373F71615BEA}" dt="2024-09-12T13:16:32.895" v="703" actId="20577"/>
          <ac:spMkLst>
            <pc:docMk/>
            <pc:sldMk cId="4179061296" sldId="262"/>
            <ac:spMk id="2" creationId="{608C28CB-57DE-9096-A53D-5BFF7CB9BB6F}"/>
          </ac:spMkLst>
        </pc:spChg>
        <pc:spChg chg="mod">
          <ac:chgData name="Abdus Salam" userId="0e2b1981-3d04-4857-a4cb-b2b53ead0854" providerId="ADAL" clId="{03CBF1D3-2CE9-4724-91D9-373F71615BEA}" dt="2024-09-09T19:22:37.379" v="366" actId="6549"/>
          <ac:spMkLst>
            <pc:docMk/>
            <pc:sldMk cId="4179061296" sldId="262"/>
            <ac:spMk id="3" creationId="{365DBF87-A2A3-AE8F-9908-91BB762CE888}"/>
          </ac:spMkLst>
        </pc:spChg>
        <pc:picChg chg="add del mod">
          <ac:chgData name="Abdus Salam" userId="0e2b1981-3d04-4857-a4cb-b2b53ead0854" providerId="ADAL" clId="{03CBF1D3-2CE9-4724-91D9-373F71615BEA}" dt="2024-09-09T19:23:14.661" v="371" actId="478"/>
          <ac:picMkLst>
            <pc:docMk/>
            <pc:sldMk cId="4179061296" sldId="262"/>
            <ac:picMk id="5" creationId="{DFE98D6C-544C-FABA-0B11-B4EF1B925093}"/>
          </ac:picMkLst>
        </pc:picChg>
        <pc:picChg chg="add mod">
          <ac:chgData name="Abdus Salam" userId="0e2b1981-3d04-4857-a4cb-b2b53ead0854" providerId="ADAL" clId="{03CBF1D3-2CE9-4724-91D9-373F71615BEA}" dt="2024-09-09T19:23:22.031" v="373" actId="1076"/>
          <ac:picMkLst>
            <pc:docMk/>
            <pc:sldMk cId="4179061296" sldId="262"/>
            <ac:picMk id="7" creationId="{CDD363FD-FCEE-53FF-FC1F-53ACA588E4A4}"/>
          </ac:picMkLst>
        </pc:picChg>
      </pc:sldChg>
      <pc:sldChg chg="modSp new mod modNotesTx">
        <pc:chgData name="Abdus Salam" userId="0e2b1981-3d04-4857-a4cb-b2b53ead0854" providerId="ADAL" clId="{03CBF1D3-2CE9-4724-91D9-373F71615BEA}" dt="2024-09-12T14:04:45.644" v="1241" actId="20577"/>
        <pc:sldMkLst>
          <pc:docMk/>
          <pc:sldMk cId="3292159563" sldId="263"/>
        </pc:sldMkLst>
        <pc:spChg chg="mod">
          <ac:chgData name="Abdus Salam" userId="0e2b1981-3d04-4857-a4cb-b2b53ead0854" providerId="ADAL" clId="{03CBF1D3-2CE9-4724-91D9-373F71615BEA}" dt="2024-09-12T13:16:54.108" v="706" actId="20577"/>
          <ac:spMkLst>
            <pc:docMk/>
            <pc:sldMk cId="3292159563" sldId="263"/>
            <ac:spMk id="2" creationId="{1E29D2B6-7DE4-A138-63B5-EFD76B50B777}"/>
          </ac:spMkLst>
        </pc:spChg>
        <pc:spChg chg="mod">
          <ac:chgData name="Abdus Salam" userId="0e2b1981-3d04-4857-a4cb-b2b53ead0854" providerId="ADAL" clId="{03CBF1D3-2CE9-4724-91D9-373F71615BEA}" dt="2024-09-12T14:04:45.644" v="1241" actId="20577"/>
          <ac:spMkLst>
            <pc:docMk/>
            <pc:sldMk cId="3292159563" sldId="263"/>
            <ac:spMk id="3" creationId="{716210F7-61EE-2803-5867-5302A5E3FEB0}"/>
          </ac:spMkLst>
        </pc:spChg>
      </pc:sldChg>
      <pc:sldChg chg="modSp new mod modNotesTx">
        <pc:chgData name="Abdus Salam" userId="0e2b1981-3d04-4857-a4cb-b2b53ead0854" providerId="ADAL" clId="{03CBF1D3-2CE9-4724-91D9-373F71615BEA}" dt="2024-09-12T14:34:47.470" v="1294" actId="20577"/>
        <pc:sldMkLst>
          <pc:docMk/>
          <pc:sldMk cId="2884353990" sldId="264"/>
        </pc:sldMkLst>
        <pc:spChg chg="mod">
          <ac:chgData name="Abdus Salam" userId="0e2b1981-3d04-4857-a4cb-b2b53ead0854" providerId="ADAL" clId="{03CBF1D3-2CE9-4724-91D9-373F71615BEA}" dt="2024-09-12T13:17:02.457" v="707"/>
          <ac:spMkLst>
            <pc:docMk/>
            <pc:sldMk cId="2884353990" sldId="264"/>
            <ac:spMk id="2" creationId="{A01A970C-DF3F-A272-DE05-5C65DB148F82}"/>
          </ac:spMkLst>
        </pc:spChg>
        <pc:spChg chg="mod">
          <ac:chgData name="Abdus Salam" userId="0e2b1981-3d04-4857-a4cb-b2b53ead0854" providerId="ADAL" clId="{03CBF1D3-2CE9-4724-91D9-373F71615BEA}" dt="2024-09-12T14:34:47.470" v="1294" actId="20577"/>
          <ac:spMkLst>
            <pc:docMk/>
            <pc:sldMk cId="2884353990" sldId="264"/>
            <ac:spMk id="3" creationId="{6999F418-DAB8-0AC8-689D-CCA07A54A891}"/>
          </ac:spMkLst>
        </pc:spChg>
      </pc:sldChg>
      <pc:sldChg chg="modSp new mod modNotesTx">
        <pc:chgData name="Abdus Salam" userId="0e2b1981-3d04-4857-a4cb-b2b53ead0854" providerId="ADAL" clId="{03CBF1D3-2CE9-4724-91D9-373F71615BEA}" dt="2024-09-12T13:22:02.107" v="814" actId="2711"/>
        <pc:sldMkLst>
          <pc:docMk/>
          <pc:sldMk cId="3411823061" sldId="265"/>
        </pc:sldMkLst>
        <pc:spChg chg="mod">
          <ac:chgData name="Abdus Salam" userId="0e2b1981-3d04-4857-a4cb-b2b53ead0854" providerId="ADAL" clId="{03CBF1D3-2CE9-4724-91D9-373F71615BEA}" dt="2024-09-12T13:12:44.878" v="668" actId="20577"/>
          <ac:spMkLst>
            <pc:docMk/>
            <pc:sldMk cId="3411823061" sldId="265"/>
            <ac:spMk id="2" creationId="{E7523354-EE16-B9D8-B60F-25876F9D7ACF}"/>
          </ac:spMkLst>
        </pc:spChg>
        <pc:spChg chg="mod">
          <ac:chgData name="Abdus Salam" userId="0e2b1981-3d04-4857-a4cb-b2b53ead0854" providerId="ADAL" clId="{03CBF1D3-2CE9-4724-91D9-373F71615BEA}" dt="2024-09-12T13:22:02.107" v="814" actId="2711"/>
          <ac:spMkLst>
            <pc:docMk/>
            <pc:sldMk cId="3411823061" sldId="265"/>
            <ac:spMk id="3" creationId="{43D83408-A548-91AC-777A-38D0AE4BC1BD}"/>
          </ac:spMkLst>
        </pc:spChg>
      </pc:sldChg>
      <pc:sldChg chg="modSp new mod modNotesTx">
        <pc:chgData name="Abdus Salam" userId="0e2b1981-3d04-4857-a4cb-b2b53ead0854" providerId="ADAL" clId="{03CBF1D3-2CE9-4724-91D9-373F71615BEA}" dt="2024-09-12T13:23:57.288" v="818" actId="20577"/>
        <pc:sldMkLst>
          <pc:docMk/>
          <pc:sldMk cId="1402331959" sldId="266"/>
        </pc:sldMkLst>
        <pc:spChg chg="mod">
          <ac:chgData name="Abdus Salam" userId="0e2b1981-3d04-4857-a4cb-b2b53ead0854" providerId="ADAL" clId="{03CBF1D3-2CE9-4724-91D9-373F71615BEA}" dt="2024-09-12T13:12:56.456" v="686" actId="20577"/>
          <ac:spMkLst>
            <pc:docMk/>
            <pc:sldMk cId="1402331959" sldId="266"/>
            <ac:spMk id="2" creationId="{3EAEBC98-9055-464D-D3A7-EBC1F8CE5DA2}"/>
          </ac:spMkLst>
        </pc:spChg>
        <pc:spChg chg="mod">
          <ac:chgData name="Abdus Salam" userId="0e2b1981-3d04-4857-a4cb-b2b53ead0854" providerId="ADAL" clId="{03CBF1D3-2CE9-4724-91D9-373F71615BEA}" dt="2024-09-12T13:23:57.288" v="818" actId="20577"/>
          <ac:spMkLst>
            <pc:docMk/>
            <pc:sldMk cId="1402331959" sldId="266"/>
            <ac:spMk id="3" creationId="{148E113A-FF6A-D016-F2CD-D6AE2F58F918}"/>
          </ac:spMkLst>
        </pc:spChg>
      </pc:sldChg>
      <pc:sldChg chg="modSp new mod modNotesTx">
        <pc:chgData name="Abdus Salam" userId="0e2b1981-3d04-4857-a4cb-b2b53ead0854" providerId="ADAL" clId="{03CBF1D3-2CE9-4724-91D9-373F71615BEA}" dt="2024-09-12T13:27:26.955" v="832" actId="20577"/>
        <pc:sldMkLst>
          <pc:docMk/>
          <pc:sldMk cId="4088464491" sldId="267"/>
        </pc:sldMkLst>
        <pc:spChg chg="mod">
          <ac:chgData name="Abdus Salam" userId="0e2b1981-3d04-4857-a4cb-b2b53ead0854" providerId="ADAL" clId="{03CBF1D3-2CE9-4724-91D9-373F71615BEA}" dt="2024-09-12T13:15:01.397" v="687"/>
          <ac:spMkLst>
            <pc:docMk/>
            <pc:sldMk cId="4088464491" sldId="267"/>
            <ac:spMk id="2" creationId="{50556D63-165A-F990-EEF0-CC4C7EA77FAF}"/>
          </ac:spMkLst>
        </pc:spChg>
        <pc:spChg chg="mod">
          <ac:chgData name="Abdus Salam" userId="0e2b1981-3d04-4857-a4cb-b2b53ead0854" providerId="ADAL" clId="{03CBF1D3-2CE9-4724-91D9-373F71615BEA}" dt="2024-09-12T13:27:26.955" v="832" actId="20577"/>
          <ac:spMkLst>
            <pc:docMk/>
            <pc:sldMk cId="4088464491" sldId="267"/>
            <ac:spMk id="3" creationId="{66E8D921-6E8D-9BBA-5424-674B21DCAC3E}"/>
          </ac:spMkLst>
        </pc:spChg>
      </pc:sldChg>
      <pc:sldChg chg="modSp new add del mod modNotesTx">
        <pc:chgData name="Abdus Salam" userId="0e2b1981-3d04-4857-a4cb-b2b53ead0854" providerId="ADAL" clId="{03CBF1D3-2CE9-4724-91D9-373F71615BEA}" dt="2024-09-12T13:28:16.997" v="835" actId="47"/>
        <pc:sldMkLst>
          <pc:docMk/>
          <pc:sldMk cId="2929476076" sldId="268"/>
        </pc:sldMkLst>
        <pc:spChg chg="mod">
          <ac:chgData name="Abdus Salam" userId="0e2b1981-3d04-4857-a4cb-b2b53ead0854" providerId="ADAL" clId="{03CBF1D3-2CE9-4724-91D9-373F71615BEA}" dt="2024-09-12T13:15:05.610" v="688"/>
          <ac:spMkLst>
            <pc:docMk/>
            <pc:sldMk cId="2929476076" sldId="268"/>
            <ac:spMk id="2" creationId="{3BEC4A9A-D922-C2AA-DFAC-E72363FD0645}"/>
          </ac:spMkLst>
        </pc:spChg>
        <pc:spChg chg="mod">
          <ac:chgData name="Abdus Salam" userId="0e2b1981-3d04-4857-a4cb-b2b53ead0854" providerId="ADAL" clId="{03CBF1D3-2CE9-4724-91D9-373F71615BEA}" dt="2024-09-12T13:26:51.323" v="828" actId="6549"/>
          <ac:spMkLst>
            <pc:docMk/>
            <pc:sldMk cId="2929476076" sldId="268"/>
            <ac:spMk id="3" creationId="{33BD08FD-3E6B-4E5A-3E87-FD941DEFE74F}"/>
          </ac:spMkLst>
        </pc:spChg>
      </pc:sldChg>
    </pc:docChg>
  </pc:docChgLst>
  <pc:docChgLst>
    <pc:chgData name="Abdus Salam" userId="0e2b1981-3d04-4857-a4cb-b2b53ead0854" providerId="ADAL" clId="{6BD13CFE-83AB-4A7C-964B-99D791D3CFDE}"/>
    <pc:docChg chg="undo redo custSel addSld delSld modSld">
      <pc:chgData name="Abdus Salam" userId="0e2b1981-3d04-4857-a4cb-b2b53ead0854" providerId="ADAL" clId="{6BD13CFE-83AB-4A7C-964B-99D791D3CFDE}" dt="2024-09-12T14:56:00.348" v="80" actId="20577"/>
      <pc:docMkLst>
        <pc:docMk/>
      </pc:docMkLst>
      <pc:sldChg chg="add del">
        <pc:chgData name="Abdus Salam" userId="0e2b1981-3d04-4857-a4cb-b2b53ead0854" providerId="ADAL" clId="{6BD13CFE-83AB-4A7C-964B-99D791D3CFDE}" dt="2024-09-12T14:51:33.389" v="4" actId="47"/>
        <pc:sldMkLst>
          <pc:docMk/>
          <pc:sldMk cId="1835936930" sldId="260"/>
        </pc:sldMkLst>
      </pc:sldChg>
      <pc:sldChg chg="modSp mod">
        <pc:chgData name="Abdus Salam" userId="0e2b1981-3d04-4857-a4cb-b2b53ead0854" providerId="ADAL" clId="{6BD13CFE-83AB-4A7C-964B-99D791D3CFDE}" dt="2024-09-12T14:55:31.989" v="72" actId="20577"/>
        <pc:sldMkLst>
          <pc:docMk/>
          <pc:sldMk cId="1719966664" sldId="261"/>
        </pc:sldMkLst>
        <pc:spChg chg="mod">
          <ac:chgData name="Abdus Salam" userId="0e2b1981-3d04-4857-a4cb-b2b53ead0854" providerId="ADAL" clId="{6BD13CFE-83AB-4A7C-964B-99D791D3CFDE}" dt="2024-09-12T14:55:31.989" v="72" actId="20577"/>
          <ac:spMkLst>
            <pc:docMk/>
            <pc:sldMk cId="1719966664" sldId="261"/>
            <ac:spMk id="3" creationId="{365DBF87-A2A3-AE8F-9908-91BB762CE888}"/>
          </ac:spMkLst>
        </pc:spChg>
      </pc:sldChg>
      <pc:sldChg chg="del">
        <pc:chgData name="Abdus Salam" userId="0e2b1981-3d04-4857-a4cb-b2b53ead0854" providerId="ADAL" clId="{6BD13CFE-83AB-4A7C-964B-99D791D3CFDE}" dt="2024-09-12T14:52:02.034" v="5" actId="47"/>
        <pc:sldMkLst>
          <pc:docMk/>
          <pc:sldMk cId="4179061296" sldId="262"/>
        </pc:sldMkLst>
      </pc:sldChg>
      <pc:sldChg chg="modSp mod">
        <pc:chgData name="Abdus Salam" userId="0e2b1981-3d04-4857-a4cb-b2b53ead0854" providerId="ADAL" clId="{6BD13CFE-83AB-4A7C-964B-99D791D3CFDE}" dt="2024-09-12T14:56:00.348" v="80" actId="20577"/>
        <pc:sldMkLst>
          <pc:docMk/>
          <pc:sldMk cId="3292159563" sldId="263"/>
        </pc:sldMkLst>
        <pc:spChg chg="mod">
          <ac:chgData name="Abdus Salam" userId="0e2b1981-3d04-4857-a4cb-b2b53ead0854" providerId="ADAL" clId="{6BD13CFE-83AB-4A7C-964B-99D791D3CFDE}" dt="2024-09-12T14:56:00.348" v="80" actId="20577"/>
          <ac:spMkLst>
            <pc:docMk/>
            <pc:sldMk cId="3292159563" sldId="263"/>
            <ac:spMk id="3" creationId="{716210F7-61EE-2803-5867-5302A5E3FEB0}"/>
          </ac:spMkLst>
        </pc:spChg>
      </pc:sldChg>
      <pc:sldChg chg="del">
        <pc:chgData name="Abdus Salam" userId="0e2b1981-3d04-4857-a4cb-b2b53ead0854" providerId="ADAL" clId="{6BD13CFE-83AB-4A7C-964B-99D791D3CFDE}" dt="2024-09-12T14:52:17.394" v="6" actId="47"/>
        <pc:sldMkLst>
          <pc:docMk/>
          <pc:sldMk cId="2884353990" sldId="264"/>
        </pc:sldMkLst>
      </pc:sldChg>
      <pc:sldChg chg="modSp mod">
        <pc:chgData name="Abdus Salam" userId="0e2b1981-3d04-4857-a4cb-b2b53ead0854" providerId="ADAL" clId="{6BD13CFE-83AB-4A7C-964B-99D791D3CFDE}" dt="2024-09-12T14:53:53.172" v="33" actId="113"/>
        <pc:sldMkLst>
          <pc:docMk/>
          <pc:sldMk cId="1402331959" sldId="266"/>
        </pc:sldMkLst>
        <pc:spChg chg="mod">
          <ac:chgData name="Abdus Salam" userId="0e2b1981-3d04-4857-a4cb-b2b53ead0854" providerId="ADAL" clId="{6BD13CFE-83AB-4A7C-964B-99D791D3CFDE}" dt="2024-09-12T14:53:53.172" v="33" actId="113"/>
          <ac:spMkLst>
            <pc:docMk/>
            <pc:sldMk cId="1402331959" sldId="266"/>
            <ac:spMk id="3" creationId="{148E113A-FF6A-D016-F2CD-D6AE2F58F918}"/>
          </ac:spMkLst>
        </pc:spChg>
      </pc:sldChg>
      <pc:sldChg chg="add del">
        <pc:chgData name="Abdus Salam" userId="0e2b1981-3d04-4857-a4cb-b2b53ead0854" providerId="ADAL" clId="{6BD13CFE-83AB-4A7C-964B-99D791D3CFDE}" dt="2024-09-12T14:39:41.958" v="2" actId="47"/>
        <pc:sldMkLst>
          <pc:docMk/>
          <pc:sldMk cId="4088464491" sldId="267"/>
        </pc:sldMkLst>
      </pc:sldChg>
    </pc:docChg>
  </pc:docChgLst>
  <pc:docChgLst>
    <pc:chgData name="Abdus Salam" userId="0e2b1981-3d04-4857-a4cb-b2b53ead0854" providerId="ADAL" clId="{EDE50FA2-DA99-4792-9250-478E8F2CAA85}"/>
    <pc:docChg chg="modSld">
      <pc:chgData name="Abdus Salam" userId="0e2b1981-3d04-4857-a4cb-b2b53ead0854" providerId="ADAL" clId="{EDE50FA2-DA99-4792-9250-478E8F2CAA85}" dt="2024-09-11T11:45:13.676" v="71" actId="20577"/>
      <pc:docMkLst>
        <pc:docMk/>
      </pc:docMkLst>
      <pc:sldChg chg="modSp mod">
        <pc:chgData name="Abdus Salam" userId="0e2b1981-3d04-4857-a4cb-b2b53ead0854" providerId="ADAL" clId="{EDE50FA2-DA99-4792-9250-478E8F2CAA85}" dt="2024-09-11T11:45:13.676" v="71" actId="20577"/>
        <pc:sldMkLst>
          <pc:docMk/>
          <pc:sldMk cId="2428432417" sldId="256"/>
        </pc:sldMkLst>
        <pc:spChg chg="mod">
          <ac:chgData name="Abdus Salam" userId="0e2b1981-3d04-4857-a4cb-b2b53ead0854" providerId="ADAL" clId="{EDE50FA2-DA99-4792-9250-478E8F2CAA85}" dt="2024-09-11T11:45:04.512" v="48" actId="403"/>
          <ac:spMkLst>
            <pc:docMk/>
            <pc:sldMk cId="2428432417" sldId="256"/>
            <ac:spMk id="2" creationId="{022A1AB9-25D1-527E-B134-4999B64E1E42}"/>
          </ac:spMkLst>
        </pc:spChg>
        <pc:spChg chg="mod">
          <ac:chgData name="Abdus Salam" userId="0e2b1981-3d04-4857-a4cb-b2b53ead0854" providerId="ADAL" clId="{EDE50FA2-DA99-4792-9250-478E8F2CAA85}" dt="2024-09-11T11:45:13.676" v="71" actId="20577"/>
          <ac:spMkLst>
            <pc:docMk/>
            <pc:sldMk cId="2428432417" sldId="256"/>
            <ac:spMk id="3" creationId="{A208DE6E-7A1D-3B21-DD6B-9B872A848A96}"/>
          </ac:spMkLst>
        </pc:spChg>
      </pc:sldChg>
      <pc:sldChg chg="modSp mod">
        <pc:chgData name="Abdus Salam" userId="0e2b1981-3d04-4857-a4cb-b2b53ead0854" providerId="ADAL" clId="{EDE50FA2-DA99-4792-9250-478E8F2CAA85}" dt="2024-09-11T11:44:22.811" v="6" actId="20577"/>
        <pc:sldMkLst>
          <pc:docMk/>
          <pc:sldMk cId="3411823061" sldId="265"/>
        </pc:sldMkLst>
        <pc:spChg chg="mod">
          <ac:chgData name="Abdus Salam" userId="0e2b1981-3d04-4857-a4cb-b2b53ead0854" providerId="ADAL" clId="{EDE50FA2-DA99-4792-9250-478E8F2CAA85}" dt="2024-09-11T11:44:22.811" v="6" actId="20577"/>
          <ac:spMkLst>
            <pc:docMk/>
            <pc:sldMk cId="3411823061" sldId="265"/>
            <ac:spMk id="3" creationId="{43D83408-A548-91AC-777A-38D0AE4BC1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0256-A063-4416-8EC6-9308EA18670F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82B72-2CF2-484F-8D82-7D51049F6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06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https://www.mathsisfun.com/data/bayes-theorem.html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82B72-2CF2-484F-8D82-7D51049F664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https://www.mathsisfun.com/data/bayes-theorem.html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82B72-2CF2-484F-8D82-7D51049F664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93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Problem:</a:t>
            </a:r>
            <a:r>
              <a:rPr lang="en-AU" dirty="0"/>
              <a:t> https://math.libretexts.org/Bookshelves/Applied_Mathematics/Applied_Finite_Mathematics_(Sekhon_and_Bloom)/09%3A_More_Probability/9.02%3A_Bayes'_Formula/9.2.01%3A_Bayes'_Formula_(Exercises)</a:t>
            </a:r>
          </a:p>
          <a:p>
            <a:r>
              <a:rPr lang="en-AU" b="1" dirty="0"/>
              <a:t>Solution:</a:t>
            </a:r>
            <a:r>
              <a:rPr lang="en-AU" dirty="0"/>
              <a:t> https://www.gauthmath.com/solution/1804158154263557/In-Mr-Symons-class-if-a-person-does-his-homework-most-days-his-chance-of-passing</a:t>
            </a:r>
          </a:p>
          <a:p>
            <a:endParaRPr lang="en-AU" dirty="0"/>
          </a:p>
          <a:p>
            <a:r>
              <a:rPr lang="en-AU" dirty="0"/>
              <a:t>P(H) = 0.8</a:t>
            </a:r>
          </a:p>
          <a:p>
            <a:r>
              <a:rPr lang="en-AU" dirty="0"/>
              <a:t>P(C|H) = 0.9</a:t>
            </a:r>
          </a:p>
          <a:p>
            <a:r>
              <a:rPr lang="en-AU" dirty="0"/>
              <a:t>P(C|H’) = 0.2</a:t>
            </a:r>
          </a:p>
          <a:p>
            <a:r>
              <a:rPr lang="en-AU" dirty="0"/>
              <a:t>P(C) = P(C|H)P(H) + P(C|H’)P(H’) = 0.9*0.8 + 0.2*0.2 = 0.76</a:t>
            </a:r>
          </a:p>
          <a:p>
            <a:r>
              <a:rPr lang="en-AU" dirty="0"/>
              <a:t>P(H|C) = P(C|H)P(H) / P(C) = 0.9*0.8 / 0.76 = 0.947</a:t>
            </a:r>
          </a:p>
          <a:p>
            <a:r>
              <a:rPr lang="en-AU" dirty="0"/>
              <a:t>P(C|H) = P(H|C)P(C) / P(H)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82B72-2CF2-484F-8D82-7D51049F664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90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Problem:</a:t>
            </a:r>
            <a:r>
              <a:rPr lang="en-AU" dirty="0"/>
              <a:t> https://math.libretexts.org/Bookshelves/Applied_Mathematics/Applied_Finite_Mathematics_(Sekhon_and_Bloom)/09%3A_More_Probability/9.02%3A_Bayes'_Formula/9.2.01%3A_Bayes'_Formula_(Exercises)</a:t>
            </a:r>
          </a:p>
          <a:p>
            <a:r>
              <a:rPr lang="en-AU" b="1" dirty="0"/>
              <a:t>Solution:</a:t>
            </a:r>
            <a:r>
              <a:rPr lang="en-AU" dirty="0"/>
              <a:t> https://www.gauthmath.com/solution/1804158154263557/In-Mr-Symons-class-if-a-person-does-his-homework-most-days-his-chance-of-passing</a:t>
            </a:r>
          </a:p>
          <a:p>
            <a:endParaRPr lang="en-AU" dirty="0"/>
          </a:p>
          <a:p>
            <a:r>
              <a:rPr lang="en-AU" dirty="0"/>
              <a:t>P(H) = 0.8</a:t>
            </a:r>
          </a:p>
          <a:p>
            <a:r>
              <a:rPr lang="en-AU" dirty="0"/>
              <a:t>P(C|H) = 0.9</a:t>
            </a:r>
          </a:p>
          <a:p>
            <a:r>
              <a:rPr lang="en-AU" dirty="0"/>
              <a:t>P(C|H’) = 0.2</a:t>
            </a:r>
          </a:p>
          <a:p>
            <a:r>
              <a:rPr lang="en-AU" dirty="0"/>
              <a:t>P(C) = P(C|H)P(H) + P(C|H’)P(H’) = 0.9*0.8 + 0.2*0.2 = 0.76</a:t>
            </a:r>
          </a:p>
          <a:p>
            <a:r>
              <a:rPr lang="en-AU" dirty="0"/>
              <a:t>P(H|C) = P(C|H)P(H) / P(C) = 0.9*0.8 / 0.76 = 0.947</a:t>
            </a:r>
          </a:p>
          <a:p>
            <a:r>
              <a:rPr lang="en-AU" dirty="0"/>
              <a:t>P(C|H) = P(H|C)P(C) / P(H) =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82B72-2CF2-484F-8D82-7D51049F664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AU" dirty="0"/>
              <a:t>Problem: https://math.libretexts.org/Bookshelves/Applied_Mathematics/Applied_Finite_Mathematics_(Sekhon_and_Bloom)/09%3A_More_Probability/9.02%3A_Bayes'_Formula/9.2.01%3A_Bayes'_Formula_(Exercises)</a:t>
            </a:r>
          </a:p>
          <a:p>
            <a:pPr marL="45720" indent="0" algn="just">
              <a:buNone/>
            </a:pPr>
            <a:r>
              <a:rPr lang="en-AU" dirty="0"/>
              <a:t>Solution: https://www.gauthmath.com/solution/1804158127965189/A-test-for-a-certain-disease-gives-a-positive-test-result-95-of-the-time-if-the-</a:t>
            </a:r>
          </a:p>
          <a:p>
            <a:pPr marL="45720" indent="0" algn="just">
              <a:buNone/>
            </a:pPr>
            <a:endParaRPr lang="en-AU" dirty="0"/>
          </a:p>
          <a:p>
            <a:pPr marL="45720" indent="0" algn="just">
              <a:buNone/>
            </a:pPr>
            <a:r>
              <a:rPr lang="en-AU" dirty="0"/>
              <a:t>P(TP|D) = 0.95</a:t>
            </a:r>
          </a:p>
          <a:p>
            <a:pPr marL="45720" indent="0" algn="just">
              <a:buNone/>
            </a:pPr>
            <a:r>
              <a:rPr lang="en-AU" dirty="0"/>
              <a:t>P(TP|D’) = 0.03</a:t>
            </a:r>
          </a:p>
          <a:p>
            <a:pPr marL="45720" indent="0" algn="just">
              <a:buNone/>
            </a:pPr>
            <a:r>
              <a:rPr lang="en-AU" dirty="0"/>
              <a:t>P(D) = 0.1</a:t>
            </a:r>
          </a:p>
          <a:p>
            <a:pPr marL="45720" indent="0" algn="just">
              <a:buNone/>
            </a:pPr>
            <a:r>
              <a:rPr lang="en-AU" dirty="0"/>
              <a:t>P(D’) = 1 – P(D) = 1 – 0.1 = 0.9</a:t>
            </a:r>
          </a:p>
          <a:p>
            <a:pPr marL="45720" indent="0" algn="just">
              <a:buNone/>
            </a:pPr>
            <a:r>
              <a:rPr lang="en-AU" dirty="0"/>
              <a:t>P(D|TP) = P(TP|D)P(D) / P(TP) = 0.95*0.1 / 0.122 = 0.779</a:t>
            </a:r>
          </a:p>
          <a:p>
            <a:pPr marL="45720" indent="0" algn="just">
              <a:buNone/>
            </a:pPr>
            <a:endParaRPr lang="en-AU" dirty="0"/>
          </a:p>
          <a:p>
            <a:pPr marL="45720" indent="0" algn="just">
              <a:buNone/>
            </a:pPr>
            <a:r>
              <a:rPr lang="en-AU" dirty="0"/>
              <a:t>P(TP) = P(TP|D)P(D) + P(TP|D’)P(D’) = 0.95*0.1 + 0.03*0.9 = 0.122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82B72-2CF2-484F-8D82-7D51049F664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44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AU" dirty="0"/>
              <a:t>Problem: https://math.libretexts.org/Bookshelves/Applied_Mathematics/Applied_Finite_Mathematics_(Sekhon_and_Bloom)/09%3A_More_Probability/9.02%3A_Bayes'_Formula/9.2.01%3A_Bayes'_Formula_(Exercises)</a:t>
            </a:r>
          </a:p>
          <a:p>
            <a:pPr marL="45720" indent="0" algn="just">
              <a:buNone/>
            </a:pPr>
            <a:r>
              <a:rPr lang="en-AU" dirty="0"/>
              <a:t>Solution: https://www.gauthmath.com/solution/1804158127965189/A-test-for-a-certain-disease-gives-a-positive-test-result-95-of-the-time-if-the-</a:t>
            </a:r>
          </a:p>
          <a:p>
            <a:pPr marL="45720" indent="0" algn="just">
              <a:buNone/>
            </a:pPr>
            <a:endParaRPr lang="en-AU" dirty="0"/>
          </a:p>
          <a:p>
            <a:pPr marL="45720" indent="0" algn="just">
              <a:buNone/>
            </a:pPr>
            <a:r>
              <a:rPr lang="en-AU" dirty="0"/>
              <a:t>P(TP|D) = 0.95</a:t>
            </a:r>
          </a:p>
          <a:p>
            <a:pPr marL="45720" indent="0" algn="just">
              <a:buNone/>
            </a:pPr>
            <a:r>
              <a:rPr lang="en-AU" dirty="0"/>
              <a:t>P(TP|D’) = 0.03</a:t>
            </a:r>
          </a:p>
          <a:p>
            <a:pPr marL="45720" indent="0" algn="just">
              <a:buNone/>
            </a:pPr>
            <a:r>
              <a:rPr lang="en-AU" dirty="0"/>
              <a:t>P(D) = 0.1</a:t>
            </a:r>
          </a:p>
          <a:p>
            <a:pPr marL="45720" indent="0" algn="just">
              <a:buNone/>
            </a:pPr>
            <a:r>
              <a:rPr lang="en-AU" dirty="0"/>
              <a:t>P(D’) = 1 – P(D) = 1 – 0.1 = 0.9</a:t>
            </a:r>
          </a:p>
          <a:p>
            <a:pPr marL="45720" indent="0" algn="just">
              <a:buNone/>
            </a:pPr>
            <a:r>
              <a:rPr lang="en-AU" dirty="0"/>
              <a:t>P(D|TP) = P(TP|D)P(D) / P(TP) = 0.95*0.1 / 0.122 = 0.779</a:t>
            </a:r>
          </a:p>
          <a:p>
            <a:pPr marL="45720" indent="0" algn="just">
              <a:buNone/>
            </a:pPr>
            <a:endParaRPr lang="en-AU" dirty="0"/>
          </a:p>
          <a:p>
            <a:pPr marL="45720" indent="0" algn="just">
              <a:buNone/>
            </a:pPr>
            <a:r>
              <a:rPr lang="en-AU" dirty="0"/>
              <a:t>P(TP) = P(TP|D)P(D) + P(TP|D’)P(D’) = 0.95*0.1 + 0.03*0.9 = 0.122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82B72-2CF2-484F-8D82-7D51049F664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https://mathcenter.oxford.emory.edu/site/math117/probSetBayesTheorem/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82B72-2CF2-484F-8D82-7D51049F664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08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https://www2.math.upenn.edu/~mmerling/math107%20docs/practice%20on%20Bayes%20solutions.pdf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82B72-2CF2-484F-8D82-7D51049F664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89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1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44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25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9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87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4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53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9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53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81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009693-BF07-4978-B08A-2C9E461FFBDD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C501F5-65E6-437D-BF36-1166225D56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7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1AB9-25D1-527E-B134-4999B64E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Statistical Reasoning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DE6E-7A1D-3B21-DD6B-9B872A848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42843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3354-EE16-B9D8-B60F-25876F9D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3408-A548-91AC-777A-38D0AE4BC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Dangerous fires are rare (1%)</a:t>
                </a:r>
              </a:p>
              <a:p>
                <a:pPr algn="just"/>
                <a:r>
                  <a:rPr lang="en-US" dirty="0"/>
                  <a:t>But smoke is fairly common (10%) due to barbecues, and</a:t>
                </a:r>
              </a:p>
              <a:p>
                <a:pPr algn="just"/>
                <a:r>
                  <a:rPr lang="en-US" dirty="0"/>
                  <a:t>90% of dangerous fires make smoke</a:t>
                </a:r>
              </a:p>
              <a:p>
                <a:pPr algn="just"/>
                <a:r>
                  <a:rPr lang="en-US" dirty="0"/>
                  <a:t>The probability of dangerous Fire when there is Smoke</a:t>
                </a:r>
              </a:p>
              <a:p>
                <a:pPr marL="45720" indent="0" algn="l">
                  <a:buNone/>
                </a:pPr>
                <a:r>
                  <a:rPr lang="en-AU" b="0" i="0" dirty="0">
                    <a:solidFill>
                      <a:srgbClr val="333333"/>
                    </a:solidFill>
                    <a:effectLst/>
                  </a:rPr>
                  <a:t>P(</a:t>
                </a:r>
                <a:r>
                  <a:rPr lang="en-AU" b="0" i="0" dirty="0" err="1">
                    <a:solidFill>
                      <a:srgbClr val="333333"/>
                    </a:solidFill>
                    <a:effectLst/>
                  </a:rPr>
                  <a:t>Fire|Smoke</a:t>
                </a:r>
                <a:r>
                  <a:rPr lang="en-AU" b="0" i="0" dirty="0">
                    <a:solidFill>
                      <a:srgbClr val="333333"/>
                    </a:solidFill>
                    <a:effectLst/>
                  </a:rPr>
                  <a:t>)</a:t>
                </a:r>
              </a:p>
              <a:p>
                <a:pPr marL="45720" indent="0" algn="l">
                  <a:buNone/>
                </a:pPr>
                <a:r>
                  <a:rPr lang="en-AU" b="0" i="0" dirty="0">
                    <a:solidFill>
                      <a:srgbClr val="333333"/>
                    </a:solidFill>
                    <a:effectLst/>
                  </a:rPr>
                  <a:t>=</a:t>
                </a:r>
                <a:r>
                  <a:rPr lang="en-AU" b="0" i="1" dirty="0">
                    <a:solidFill>
                      <a:srgbClr val="333333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AU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𝑆𝑚𝑜𝑘𝑒</m:t>
                            </m:r>
                            <m:r>
                              <a:rPr lang="en-AU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b="0" i="1" dirty="0">
                  <a:solidFill>
                    <a:srgbClr val="333333"/>
                  </a:solidFill>
                  <a:effectLst/>
                </a:endParaRPr>
              </a:p>
              <a:p>
                <a:pPr marL="45720" indent="0" algn="l">
                  <a:buNone/>
                </a:pPr>
                <a:r>
                  <a:rPr lang="en-AU" b="0" i="0" dirty="0">
                    <a:solidFill>
                      <a:srgbClr val="333333"/>
                    </a:solidFill>
                    <a:effectLst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0.01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0.10</m:t>
                        </m:r>
                      </m:den>
                    </m:f>
                  </m:oMath>
                </a14:m>
                <a:endParaRPr lang="en-AU" b="0" i="0" dirty="0">
                  <a:solidFill>
                    <a:srgbClr val="333333"/>
                  </a:solidFill>
                  <a:effectLst/>
                </a:endParaRPr>
              </a:p>
              <a:p>
                <a:pPr marL="45720" indent="0" algn="l">
                  <a:buNone/>
                </a:pPr>
                <a:r>
                  <a:rPr lang="en-AU" b="0" i="0" dirty="0">
                    <a:solidFill>
                      <a:srgbClr val="333333"/>
                    </a:solidFill>
                    <a:effectLst/>
                  </a:rPr>
                  <a:t>= 0.9</a:t>
                </a:r>
              </a:p>
              <a:p>
                <a:pPr marL="4572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3408-A548-91AC-777A-38D0AE4BC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 t="-27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82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BC98-9055-464D-D3A7-EBC1F8C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113A-FF6A-D016-F2CD-D6AE2F58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/>
              <a:t>You are planning a picnic today, but the morning is cloudy.</a:t>
            </a:r>
          </a:p>
          <a:p>
            <a:pPr marL="45720" indent="0" algn="just">
              <a:buNone/>
            </a:pPr>
            <a:r>
              <a:rPr lang="en-US" dirty="0"/>
              <a:t>Oh no! 50% of all rainy days start off cloudy!</a:t>
            </a:r>
          </a:p>
          <a:p>
            <a:pPr marL="45720" indent="0" algn="just">
              <a:buNone/>
            </a:pPr>
            <a:r>
              <a:rPr lang="en-US" dirty="0"/>
              <a:t>But cloudy mornings are common (about 40% of days start cloudy)</a:t>
            </a:r>
          </a:p>
          <a:p>
            <a:pPr marL="45720" indent="0" algn="just">
              <a:buNone/>
            </a:pPr>
            <a:r>
              <a:rPr lang="en-US" dirty="0"/>
              <a:t>And this is usually a dry month (only 3 of 30 days tend to be rainy, or 10%)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dirty="0"/>
              <a:t>What is the chance of rain during the day if it’s a cloudy day?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b="1" dirty="0"/>
              <a:t>Answer: 0.125 or 12.5%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40233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A96C-09A9-1941-673E-69F5C5BA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06C6-56B7-1B59-FDB2-1B2715CD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In Mr. Symons' class, if a student does homework most days, the chance of passing the course is 90%. On the other hand, if a student does not do homework most days, the chance of passing the course is only 20%.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H = event that the student did homework</a:t>
            </a:r>
            <a:endParaRPr lang="en-US" dirty="0">
              <a:solidFill>
                <a:srgbClr val="000000"/>
              </a:solidFill>
            </a:endParaRP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C = event that the student passed the course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Mr. Symons claims that 80% of his students do homework on a regular basis. If a student is chosen at random from Mr. Symons' class, find the following probabilities.</a:t>
            </a:r>
          </a:p>
          <a:p>
            <a:pPr lvl="1">
              <a:spcBef>
                <a:spcPts val="1200"/>
              </a:spcBef>
            </a:pPr>
            <a:r>
              <a:rPr lang="en-AU" sz="2200" b="0" i="0" dirty="0">
                <a:solidFill>
                  <a:srgbClr val="000000"/>
                </a:solidFill>
                <a:effectLst/>
              </a:rPr>
              <a:t>P(C)</a:t>
            </a:r>
          </a:p>
          <a:p>
            <a:pPr lvl="1"/>
            <a:r>
              <a:rPr lang="en-AU" sz="2200" b="0" i="0" dirty="0">
                <a:solidFill>
                  <a:srgbClr val="000000"/>
                </a:solidFill>
                <a:effectLst/>
              </a:rPr>
              <a:t>P(H|C)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825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C4EC-C9B5-AF0A-FF21-DABE4184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49730-B2D3-8FC4-1F61-071527A14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337800" cy="5146040"/>
              </a:xfrm>
            </p:spPr>
            <p:txBody>
              <a:bodyPr/>
              <a:lstStyle/>
              <a:p>
                <a:r>
                  <a:rPr lang="en-AU" dirty="0"/>
                  <a:t>P(H) = 0.8</a:t>
                </a:r>
              </a:p>
              <a:p>
                <a:r>
                  <a:rPr lang="en-AU" dirty="0"/>
                  <a:t>P(H’) = 1-P(H) = 1-0.8 = 0.2 [H’ =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event that a student did not do homework</a:t>
                </a:r>
                <a:r>
                  <a:rPr lang="en-AU" dirty="0"/>
                  <a:t>]</a:t>
                </a:r>
              </a:p>
              <a:p>
                <a:r>
                  <a:rPr lang="en-AU" dirty="0"/>
                  <a:t>P(C|H) = 0.9</a:t>
                </a:r>
              </a:p>
              <a:p>
                <a:r>
                  <a:rPr lang="en-AU" dirty="0"/>
                  <a:t>P(C|H’) = 0.2</a:t>
                </a:r>
              </a:p>
              <a:p>
                <a:r>
                  <a:rPr lang="en-AU" dirty="0"/>
                  <a:t>P(C) = P(C|H)P(H) + P(C|H’)P(H’) = 0.9*0.8 + 0.2*0.2 = 0.76</a:t>
                </a:r>
              </a:p>
              <a:p>
                <a:r>
                  <a:rPr lang="en-AU" dirty="0"/>
                  <a:t>P(H|C) </a:t>
                </a:r>
              </a:p>
              <a:p>
                <a:pPr marL="45720" indent="0">
                  <a:buNone/>
                </a:pPr>
                <a:r>
                  <a:rPr lang="en-AU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dirty="0"/>
              </a:p>
              <a:p>
                <a:pPr marL="45720" indent="0">
                  <a:buNone/>
                </a:pPr>
                <a:r>
                  <a:rPr lang="en-AU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0.9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0.8 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0.76</m:t>
                        </m:r>
                      </m:den>
                    </m:f>
                  </m:oMath>
                </a14:m>
                <a:endParaRPr lang="en-AU" dirty="0"/>
              </a:p>
              <a:p>
                <a:pPr marL="45720" indent="0">
                  <a:buNone/>
                </a:pPr>
                <a:r>
                  <a:rPr lang="en-AU" dirty="0"/>
                  <a:t>= 0.947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49730-B2D3-8FC4-1F61-071527A14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337800" cy="5146040"/>
              </a:xfrm>
              <a:blipFill>
                <a:blip r:embed="rId3"/>
                <a:stretch>
                  <a:fillRect l="-295" t="-14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0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7951-96A5-EF06-7BF1-B4A094F0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1914-6D22-B170-4D57-6191DC78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 test for a certain disease gives a positive result 95% of the time if the person actually carries the disease. However, the test also gives a positive result 3% of the time when the individual is not carrying the disease. It is known that 10% of the population carries the disease. </a:t>
            </a:r>
          </a:p>
          <a:p>
            <a:pPr marL="45720" indent="0" algn="just">
              <a:buNone/>
            </a:pPr>
            <a:r>
              <a:rPr lang="en-US" dirty="0"/>
              <a:t>D = the event that a person has the disease</a:t>
            </a:r>
          </a:p>
          <a:p>
            <a:pPr marL="45720" indent="0" algn="just">
              <a:buNone/>
            </a:pPr>
            <a:r>
              <a:rPr lang="en-US" dirty="0"/>
              <a:t>TP = the event that a person tests positive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If a person tests positive, what is the probability that he or she has the disease?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513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7951-96A5-EF06-7BF1-B4A094F0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A1914-6D22-B170-4D57-6191DC789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803400"/>
                <a:ext cx="9872871" cy="4038600"/>
              </a:xfrm>
            </p:spPr>
            <p:txBody>
              <a:bodyPr>
                <a:noAutofit/>
              </a:bodyPr>
              <a:lstStyle/>
              <a:p>
                <a:pPr marL="45720" indent="0" algn="just">
                  <a:buNone/>
                </a:pPr>
                <a:r>
                  <a:rPr lang="en-AU" dirty="0"/>
                  <a:t>P(TP|D) = 0.95</a:t>
                </a:r>
              </a:p>
              <a:p>
                <a:pPr marL="45720" indent="0" algn="just">
                  <a:buNone/>
                </a:pPr>
                <a:r>
                  <a:rPr lang="en-AU" dirty="0"/>
                  <a:t>P(TP|D’) = 0.03</a:t>
                </a:r>
              </a:p>
              <a:p>
                <a:pPr marL="45720" indent="0" algn="just">
                  <a:buNone/>
                </a:pPr>
                <a:r>
                  <a:rPr lang="en-AU" dirty="0"/>
                  <a:t>P(D) = 0.1</a:t>
                </a:r>
              </a:p>
              <a:p>
                <a:pPr marL="45720" indent="0" algn="just">
                  <a:buNone/>
                </a:pPr>
                <a:r>
                  <a:rPr lang="en-AU" dirty="0"/>
                  <a:t>P(D’) = 1 – P(D) = 1 – 0.1 = 0.9</a:t>
                </a:r>
              </a:p>
              <a:p>
                <a:pPr marL="45720" indent="0" algn="just">
                  <a:buNone/>
                </a:pPr>
                <a:r>
                  <a:rPr lang="en-AU" dirty="0"/>
                  <a:t>P(D|TP) </a:t>
                </a:r>
              </a:p>
              <a:p>
                <a:pPr marL="45720" indent="0" algn="just">
                  <a:buNone/>
                </a:pPr>
                <a:r>
                  <a:rPr lang="en-AU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dirty="0"/>
              </a:p>
              <a:p>
                <a:pPr marL="45720" indent="0" algn="just">
                  <a:buNone/>
                </a:pPr>
                <a:r>
                  <a:rPr lang="en-AU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AU" dirty="0"/>
              </a:p>
              <a:p>
                <a:pPr marL="45720" indent="0" algn="just">
                  <a:buNone/>
                </a:pPr>
                <a:r>
                  <a:rPr lang="en-AU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0.95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0.1 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0.95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0.1 +0.03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0.9  </m:t>
                        </m:r>
                      </m:den>
                    </m:f>
                  </m:oMath>
                </a14:m>
                <a:endParaRPr lang="en-AU" dirty="0"/>
              </a:p>
              <a:p>
                <a:pPr marL="45720" indent="0" algn="just">
                  <a:buNone/>
                </a:pPr>
                <a:r>
                  <a:rPr lang="en-AU" dirty="0"/>
                  <a:t>= 0.779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A1914-6D22-B170-4D57-6191DC789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803400"/>
                <a:ext cx="9872871" cy="4038600"/>
              </a:xfrm>
              <a:blipFill>
                <a:blip r:embed="rId3"/>
                <a:stretch>
                  <a:fillRect l="-309" t="-1813" b="-20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3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28CB-57DE-9096-A53D-5BFF7CB9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BF87-A2A3-AE8F-9908-91BB762C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/>
              <a:t>A person uses his car 30% of the time, walks 30% of the time and rides the bus 40% of the time as he goes to work. He is late 10% of the time when he walks; he is late 3% of the time when he drives; and he is late 7% of the time he takes the bus.</a:t>
            </a:r>
          </a:p>
          <a:p>
            <a:pPr marL="45720" indent="0" algn="just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What is the probability he took the bus if he was late?</a:t>
            </a:r>
          </a:p>
          <a:p>
            <a:pPr marL="45720" indent="0" algn="just">
              <a:buNone/>
            </a:pPr>
            <a:r>
              <a:rPr lang="en-US" dirty="0"/>
              <a:t>(ii) What is the probability he walked if he is on time?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b="1" dirty="0"/>
              <a:t>Answer: (</a:t>
            </a:r>
            <a:r>
              <a:rPr lang="en-US" b="1" dirty="0" err="1"/>
              <a:t>i</a:t>
            </a:r>
            <a:r>
              <a:rPr lang="en-US" b="1" dirty="0"/>
              <a:t>) 0.418 and (ii) 0.289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996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D2B6-7DE4-A138-63B5-EFD76B50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Problem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10F7-61EE-2803-5867-5302A5E3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/>
              <a:t>It is estimated that 50% of emails are spam emails. Some software has been applied to filter these spam emails before they reach your inbox. A certain software brand claims it can detect 99% of spam emails, and the probability of a false positive (a non-spam email detected as spam) is 5%.</a:t>
            </a:r>
          </a:p>
          <a:p>
            <a:pPr marL="45720" indent="0">
              <a:buNone/>
            </a:pPr>
            <a:r>
              <a:rPr lang="en-US" dirty="0"/>
              <a:t>A = event that an email is detected as spam,</a:t>
            </a:r>
          </a:p>
          <a:p>
            <a:pPr marL="45720" indent="0">
              <a:buNone/>
            </a:pPr>
            <a:r>
              <a:rPr lang="en-US" dirty="0"/>
              <a:t>B = event that an email is spam</a:t>
            </a:r>
          </a:p>
          <a:p>
            <a:pPr marL="45720" indent="0" algn="just">
              <a:buNone/>
            </a:pPr>
            <a:r>
              <a:rPr lang="en-US" dirty="0"/>
              <a:t>Now if an email is detected as spam, then what is the probability that it is in fact a non-spam email?</a:t>
            </a:r>
          </a:p>
          <a:p>
            <a:pPr marL="45720" indent="0" algn="just">
              <a:buNone/>
            </a:pPr>
            <a:endParaRPr lang="en-AU" dirty="0"/>
          </a:p>
          <a:p>
            <a:pPr marL="45720" indent="0" algn="just">
              <a:buNone/>
            </a:pPr>
            <a:r>
              <a:rPr lang="en-US" b="1" dirty="0"/>
              <a:t>Answer:</a:t>
            </a:r>
            <a:r>
              <a:rPr lang="en-AU" b="1" dirty="0"/>
              <a:t> 0.048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2159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776B16EEA9E4C8040DE7390FE9391" ma:contentTypeVersion="4" ma:contentTypeDescription="Create a new document." ma:contentTypeScope="" ma:versionID="9214b80922d59f9f86059a91836853df">
  <xsd:schema xmlns:xsd="http://www.w3.org/2001/XMLSchema" xmlns:xs="http://www.w3.org/2001/XMLSchema" xmlns:p="http://schemas.microsoft.com/office/2006/metadata/properties" xmlns:ns2="96dda39f-6f2d-4be8-a3e8-ec9c7b6c9769" targetNamespace="http://schemas.microsoft.com/office/2006/metadata/properties" ma:root="true" ma:fieldsID="dbcb2b56e3b09dc209d5e35a93afa146" ns2:_="">
    <xsd:import namespace="96dda39f-6f2d-4be8-a3e8-ec9c7b6c97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da39f-6f2d-4be8-a3e8-ec9c7b6c97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029DE-69E4-449F-A843-19E11E3FE2CD}"/>
</file>

<file path=customXml/itemProps2.xml><?xml version="1.0" encoding="utf-8"?>
<ds:datastoreItem xmlns:ds="http://schemas.openxmlformats.org/officeDocument/2006/customXml" ds:itemID="{1B23DC56-43E1-494C-B6B0-01D66AB3CF88}"/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174</TotalTime>
  <Words>1462</Words>
  <Application>Microsoft Office PowerPoint</Application>
  <PresentationFormat>Widescreen</PresentationFormat>
  <Paragraphs>115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Cambria Math</vt:lpstr>
      <vt:lpstr>Corbel</vt:lpstr>
      <vt:lpstr>Rockwell</vt:lpstr>
      <vt:lpstr>Tw Cen MT</vt:lpstr>
      <vt:lpstr>Basis</vt:lpstr>
      <vt:lpstr>Statistical Reasoning Examples</vt:lpstr>
      <vt:lpstr>Practice Problem 1</vt:lpstr>
      <vt:lpstr>Practice Problem 2</vt:lpstr>
      <vt:lpstr>Practice Problem 3</vt:lpstr>
      <vt:lpstr>Practice Problem 3</vt:lpstr>
      <vt:lpstr>Practice Problem 4</vt:lpstr>
      <vt:lpstr>Practice Problem 4</vt:lpstr>
      <vt:lpstr>Practice Problem 5</vt:lpstr>
      <vt:lpstr>Practice Problem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Abdus Salam</dc:creator>
  <cp:lastModifiedBy>Abdus Salam</cp:lastModifiedBy>
  <cp:revision>1</cp:revision>
  <dcterms:created xsi:type="dcterms:W3CDTF">2024-09-09T18:48:29Z</dcterms:created>
  <dcterms:modified xsi:type="dcterms:W3CDTF">2024-09-12T14:56:04Z</dcterms:modified>
</cp:coreProperties>
</file>