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5" r:id="rId30"/>
    <p:sldId id="316" r:id="rId31"/>
    <p:sldId id="317" r:id="rId32"/>
    <p:sldId id="318" r:id="rId33"/>
    <p:sldId id="319" r:id="rId34"/>
    <p:sldId id="264" r:id="rId35"/>
    <p:sldId id="26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anuPhilip/projection-in-computer-graphics" TargetMode="External"/><Relationship Id="rId2" Type="http://schemas.openxmlformats.org/officeDocument/2006/relationships/hyperlink" Target="https://en.wikipedia.org/wiki/3D_projection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396866"/>
              </p:ext>
            </p:extLst>
          </p:nvPr>
        </p:nvGraphicFramePr>
        <p:xfrm>
          <a:off x="476205" y="5200790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Computer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1" y="2418735"/>
            <a:ext cx="8383440" cy="3429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317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33" y="2433486"/>
            <a:ext cx="8417072" cy="338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71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97" y="2344992"/>
            <a:ext cx="8324446" cy="3661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92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Value of Xʹ</a:t>
            </a:r>
            <a:endParaRPr lang="x-non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97509"/>
            <a:ext cx="6902962" cy="3819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36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Find Value of Yʹ</a:t>
            </a:r>
            <a:endParaRPr lang="x-non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05" y="2241755"/>
            <a:ext cx="8195847" cy="3782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0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Find Value of Yʹ</a:t>
            </a:r>
            <a:endParaRPr lang="x-non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1" y="2389239"/>
            <a:ext cx="8191717" cy="354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54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Value of Yʹ</a:t>
            </a:r>
            <a:endParaRPr lang="x-non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2212258"/>
            <a:ext cx="6372225" cy="3790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32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Parallel Projection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Parallel Projection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9" y="2319774"/>
            <a:ext cx="8023650" cy="3255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54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Orthographic Parallel Projection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Orthographic Projection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64" y="2271248"/>
            <a:ext cx="8299085" cy="3760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07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63753"/>
            <a:ext cx="7808976" cy="1088136"/>
          </a:xfrm>
        </p:spPr>
        <p:txBody>
          <a:bodyPr>
            <a:normAutofit/>
          </a:bodyPr>
          <a:lstStyle/>
          <a:p>
            <a:r>
              <a:rPr lang="en-US" sz="3400" dirty="0"/>
              <a:t>Orthographic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Orthographic Projection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64" y="2271248"/>
            <a:ext cx="8299085" cy="3760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000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172204"/>
            <a:ext cx="7905135" cy="2974983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Perspective Projection (Derivation)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Parallel Projection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tx1"/>
                </a:solidFill>
              </a:rPr>
              <a:t>Orthographic Parallel Projection (Derivation)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tx1"/>
                </a:solidFill>
              </a:rPr>
              <a:t>Oblique Parallel Projection (Derivation)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Parallel Projection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Orthographic Projection (In Matrix)</a:t>
            </a:r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05" y="2333551"/>
            <a:ext cx="8166350" cy="3544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5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Parallel Projection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Orthographic Projection (In Matrix)</a:t>
            </a:r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05" y="2333551"/>
            <a:ext cx="8166350" cy="3544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9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Orthographic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Orthographic Projection :  Xʹ,</a:t>
            </a:r>
            <a:r>
              <a:rPr lang="en-US" dirty="0"/>
              <a:t>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01" y="2223530"/>
            <a:ext cx="7395855" cy="3869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826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Oblique </a:t>
            </a:r>
            <a:r>
              <a:rPr lang="en-US" sz="3400" dirty="0"/>
              <a:t>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Find (Derivation):  Xʹ,</a:t>
            </a:r>
            <a:r>
              <a:rPr lang="en-US" dirty="0"/>
              <a:t>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75" y="2194035"/>
            <a:ext cx="7542567" cy="386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11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Oblique </a:t>
            </a:r>
            <a:r>
              <a:rPr lang="en-US" sz="3400" dirty="0"/>
              <a:t>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4" y="2271252"/>
            <a:ext cx="7964131" cy="3598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9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Oblique </a:t>
            </a:r>
            <a:r>
              <a:rPr lang="en-US" sz="3400" dirty="0"/>
              <a:t>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88" y="2241755"/>
            <a:ext cx="8067368" cy="375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332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Oblique </a:t>
            </a:r>
            <a:r>
              <a:rPr lang="en-US" sz="3400" dirty="0"/>
              <a:t>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88" y="2241755"/>
            <a:ext cx="8067368" cy="375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85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Oblique </a:t>
            </a:r>
            <a:r>
              <a:rPr lang="en-US" sz="3400" dirty="0"/>
              <a:t>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18" y="2182762"/>
            <a:ext cx="7610168" cy="3936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40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Oblique </a:t>
            </a:r>
            <a:r>
              <a:rPr lang="en-US" sz="3400" dirty="0"/>
              <a:t>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81" y="2225300"/>
            <a:ext cx="7620660" cy="3821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908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Oblique </a:t>
            </a:r>
            <a:r>
              <a:rPr lang="en-US" sz="3400" dirty="0"/>
              <a:t>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8" y="2405996"/>
            <a:ext cx="8391832" cy="3154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09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 smtClean="0"/>
              <a:t>Parspective</a:t>
            </a:r>
            <a:r>
              <a:rPr lang="en-US" sz="3400" dirty="0" smtClean="0"/>
              <a:t> Projection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Point P Projected in XY Pane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32" y="2256503"/>
            <a:ext cx="7816645" cy="3682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799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Oblique </a:t>
            </a:r>
            <a:r>
              <a:rPr lang="en-US" sz="3400" dirty="0"/>
              <a:t>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8" y="2405996"/>
            <a:ext cx="8391832" cy="3154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8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Oblique </a:t>
            </a:r>
            <a:r>
              <a:rPr lang="en-US" sz="3400" dirty="0"/>
              <a:t>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74" y="2138518"/>
            <a:ext cx="4176554" cy="2639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030" y="2217944"/>
            <a:ext cx="4513006" cy="1985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873" y="4306532"/>
            <a:ext cx="3283974" cy="184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039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Oblique </a:t>
            </a:r>
            <a:r>
              <a:rPr lang="en-US" sz="3400" dirty="0"/>
              <a:t>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51" y="2486013"/>
            <a:ext cx="8008374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57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Oblique </a:t>
            </a:r>
            <a:r>
              <a:rPr lang="en-US" sz="3400" dirty="0"/>
              <a:t>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05" y="2253027"/>
            <a:ext cx="8077860" cy="3555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39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Foley</a:t>
            </a:r>
            <a:r>
              <a:rPr lang="en-US" sz="2800" dirty="0"/>
              <a:t>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</a:t>
            </a:r>
            <a:r>
              <a:rPr lang="en-US" sz="2800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335494" y="1506748"/>
            <a:ext cx="80325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lang="en-US" dirty="0"/>
              <a:t>Chapter 6:  Basic Raster Graphics Algorithm for Drawing 2D Primitives.</a:t>
            </a:r>
          </a:p>
          <a:p>
            <a:pPr lvl="0" algn="just"/>
            <a:r>
              <a:rPr lang="en-US" dirty="0"/>
              <a:t>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2</a:t>
            </a:r>
            <a:r>
              <a:rPr lang="en-US" baseline="30000" dirty="0"/>
              <a:t>nd</a:t>
            </a:r>
            <a:r>
              <a:rPr lang="en-US" dirty="0"/>
              <a:t> ed.</a:t>
            </a:r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2"/>
              </a:rPr>
              <a:t>https://en.wikipedia.org/wiki/3D_projection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3"/>
              </a:rPr>
              <a:t>https://www.slideshare.net/SanuPhilip/projection-in-computer-graphics</a:t>
            </a:r>
            <a:endParaRPr lang="en-US" dirty="0"/>
          </a:p>
          <a:p>
            <a:pPr lvl="0" algn="just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 smtClean="0"/>
              <a:t>Need to Find </a:t>
            </a:r>
            <a:r>
              <a:rPr lang="en-US" dirty="0"/>
              <a:t>out </a:t>
            </a:r>
            <a:r>
              <a:rPr lang="en-US" dirty="0" smtClean="0"/>
              <a:t>Xʹ, Yʹ </a:t>
            </a:r>
            <a:endParaRPr lang="x-non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08" y="2330247"/>
            <a:ext cx="8122105" cy="3702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26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1" y="2359742"/>
            <a:ext cx="8265459" cy="3507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78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47175"/>
            <a:ext cx="7754112" cy="484632"/>
          </a:xfrm>
        </p:spPr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01" y="2256503"/>
            <a:ext cx="8377084" cy="362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09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16" y="2448231"/>
            <a:ext cx="8431821" cy="3485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339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45" y="2359741"/>
            <a:ext cx="8004118" cy="3517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37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53" y="2315497"/>
            <a:ext cx="8303350" cy="372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90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</TotalTime>
  <Words>446</Words>
  <Application>Microsoft Office PowerPoint</Application>
  <PresentationFormat>On-screen Show (4:3)</PresentationFormat>
  <Paragraphs>91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Spectrum</vt:lpstr>
      <vt:lpstr>Projection</vt:lpstr>
      <vt:lpstr>Lecture Outline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Parallel Projection</vt:lpstr>
      <vt:lpstr>Orthographic Parallel Projection</vt:lpstr>
      <vt:lpstr>Orthographic Parallel Projection</vt:lpstr>
      <vt:lpstr>Parallel Projection</vt:lpstr>
      <vt:lpstr>Parallel Projection</vt:lpstr>
      <vt:lpstr>Orthographic Parallel Projection</vt:lpstr>
      <vt:lpstr>Oblique Parallel Projection</vt:lpstr>
      <vt:lpstr>Oblique Parallel Projection</vt:lpstr>
      <vt:lpstr>Oblique Parallel Projection</vt:lpstr>
      <vt:lpstr>Oblique Parallel Projection</vt:lpstr>
      <vt:lpstr>Oblique Parallel Projection</vt:lpstr>
      <vt:lpstr>Oblique Parallel Projection</vt:lpstr>
      <vt:lpstr>Oblique Parallel Projection</vt:lpstr>
      <vt:lpstr>Oblique Parallel Projection</vt:lpstr>
      <vt:lpstr>Oblique Parallel Projection</vt:lpstr>
      <vt:lpstr>Oblique Parallel Projection</vt:lpstr>
      <vt:lpstr>Oblique Parallel Projection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61</cp:revision>
  <dcterms:created xsi:type="dcterms:W3CDTF">2018-12-10T17:20:29Z</dcterms:created>
  <dcterms:modified xsi:type="dcterms:W3CDTF">2020-04-30T11:43:42Z</dcterms:modified>
</cp:coreProperties>
</file>