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ink/ink5.xml" ContentType="application/inkml+xml"/>
  <Override PartName="/ppt/ink/ink4.xml" ContentType="application/inkml+xml"/>
  <Override PartName="/ppt/ink/ink3.xml" ContentType="application/inkml+xml"/>
  <Override PartName="/ppt/ink/ink6.xml" ContentType="application/inkml+xml"/>
  <Override PartName="/ppt/ink/ink1.xml" ContentType="application/inkml+xml"/>
  <Override PartName="/ppt/ink/ink8.xml" ContentType="application/inkml+xml"/>
  <Override PartName="/ppt/ink/ink7.xml" ContentType="application/inkml+xml"/>
  <Override PartName="/ppt/ink/ink2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3-03-25T03:09:16.23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1414 2332,'-25'0,"124"-25,50 248</inkml:trace>
  <inkml:trace contextRef="#ctx0" brushRef="#br0" timeOffset="259.0125">1984 2232,'0'0,"-24"0,-51 25</inkml:trace>
  <inkml:trace contextRef="#ctx0" brushRef="#br0" timeOffset="566.917">1860 2257</inkml:trace>
  <inkml:trace contextRef="#ctx0" brushRef="#br0" timeOffset="1314.1576">1488 2406,'-25'50</inkml:trace>
  <inkml:trace contextRef="#ctx0" brushRef="#br0" timeOffset="1842.2093">1439 2456,'24'0,"1"0,0 0,-25-50,0 25,-25 25,0 0,1 0,-1 0,-25 0,25 25,1 25,-1-26,0 26,25-25,0 24,0-24,0 25,25-50,24 25,26 24,-26-49,26 0,-26 0,1 25,0-25,-25 0,-1 0,-48 0,24-25,-25 25,0 0</inkml:trace>
  <inkml:trace contextRef="#ctx0" brushRef="#br0" timeOffset="2943.1892">1910 2406,'-25'0,"0"50,1-50,-1 24,0 26,0-50,25 25,0 24,25-49,0 0,0 0,-1-49,1 24,0 25,0-50,0 50,-25 50,24-50,1 0,-25 25,25 24,0-49,0 0,-1-49,1 24,-25-25,25 26,0-26,-25 25,0-24,0 24,25 25,-1 0,26 0,-25 0,0 25,-1 24,1-49,0 0,-25 25,25 25,-25 24,0-49,0 24,25-49,-1-49,26 24,0-25,-26 26,26-51,-25 1,25-1,-26 1,-24 0,25-1,-25 1,0 24,0 25,-25 25,25 75,-24-50,24 49,0-24,0 24,0 25,0-24,24-1,1 0,-25 1,25-26,0-24,0 25</inkml:trace>
  <inkml:trace contextRef="#ctx0" brushRef="#br0" timeOffset="3160.5492">2580 2307,'0'0,"-50"0,25 0,0 0,50-50,25 50,24 0,-24 0,24 0</inkml:trace>
  <inkml:trace contextRef="#ctx0" brushRef="#br0" timeOffset="4078.9582">2952 2456,'25'0,"-1"0,1 0,25-50,-25 25,-1 25,1-49,0 24,-25-25,0 25,-25 25,0 0,1 0,-1 25,0 25,0-50,0 25,25 24,0-24,0 25,25-26,-25 26,25-50,0 0,24 0,-24-50,25 26,-25-26,24 25,-24-24,-25 24,25-25,-25 25,-25 50,25 25,25-25,-25 24,25-49,-1 25,26 25,-25-50,0 0,-1 24,1-24,-25 50,0-25,-25 24,1-24,-1-25,0 0,25-25,25 25,0-49,-1 24,1-49,0 24,0 25,0-24,-25 24,24-25,-24 25,0 100,0-50,0 24,0-24,0 25,25-26,0 26,-25-25,25 24</inkml:trace>
  <inkml:trace contextRef="#ctx0" brushRef="#br0" timeOffset="4238.9537">3497 2084,'-24'-50,"-1"25,50 50</inkml:trace>
  <inkml:trace contextRef="#ctx0" brushRef="#br0" timeOffset="4658.977">3944 2332,'0'0,"-25"49,0-49,1 0,-1 0,0 25,0 25,25-26,0 26,25-50,0 0,0 0,-1-50,1 26,0-26,-25 25,0-24,0 24,0 50,0 24,25-24,0 25,-1-50,26 0</inkml:trace>
  <inkml:trace contextRef="#ctx0" brushRef="#br0" timeOffset="5100.9777">4192 2307,'0'-50,"0"100,25-50,0 0,-25 25,24 24,1-49,0 25,-25 25,25-50,0-50,-25 25,24-24,-24 24,0-25,25 25,0-24,-25 24,25 25,0 25,-1-25,-24 49,25-49,0 25,-25 25,25-25,-25 24</inkml:trace>
  <inkml:trace contextRef="#ctx0" brushRef="#br0" timeOffset="7463.2734">5110 2232,'25'0,"24"0,-24 0,0 0,24 0,1 0,24 0,1 0,-1 0,25 0,25 0,-24 0,-1 0,-25 0,1 0,-26 0,1 0,-25 0,0 0,-75 0</inkml:trace>
  <inkml:trace contextRef="#ctx0" brushRef="#br0" timeOffset="7914.3404">5953 2034,'-25'-25,"25"-24,0 24,25 25,-25 25,25-25,0 49,0-49,-1 25,1 25,0-50,0 74,0-74,24 25,-24-25,-25 49,25-49,0 0,-1 0,-24 25,-24-25,24 50,-50-50,25 25,-24-25</inkml:trace>
  <inkml:trace contextRef="#ctx0" brushRef="#br0" timeOffset="8764.1609">5209 2084,'-25'0,"0"0,1 74,-1 0,-25-49,25 25,1-25,24 24,-25-49,50 25,-1-25,26 50,-25-50,24 0,1 0,0 0</inkml:trace>
  <inkml:trace contextRef="#ctx0" brushRef="#br0" timeOffset="9305.2133">6821 1935,'-25'25,"25"-50,25 25,0 0,0 0,-25-50,25 25,-25-24,-50 49,25 0,-24 49,-1-49,0 25,26 25,-1-25,25 24,0 26,25-75,-1 74,1-74,25 25</inkml:trace>
  <inkml:trace contextRef="#ctx0" brushRef="#br0" timeOffset="10214.6957">7045 1960,'0'0,"0"-25,-25 25,50 0,-1 0,1 0,25 25,-25-25,24 0,-24-25,0 25,-25-50,25 25,-25-24,0 98,-25-49,25 75,0-1,0-49,-25 49,25 1,-25-1,0 1,1-26,-1 26,-25-51,25 26,1-50,-1 0,25-50,25 26,24-51,-24 1,25 24,-1-24,1-1,-1 51,1-51,0-49,-1 50,-24-25,0 24,0 1,-25-1,0 26,0 24,-25 25,0 25,0 24,0 26,1 24,-1 25,25-50,0 26,0 24,0-50,0 0,25 1,-1-75,1 25,0-25,0 0,24-25,-24 25,25-75,-25 26,-1 24,1-49,0 24,-25 25,0 50,0 25,0-26,0 26,0 24,0-49,0 25,25-25,-25 24,25-49</inkml:trace>
  <inkml:trace contextRef="#ctx0" brushRef="#br0" timeOffset="10350.0268">7689 1935,'-24'-75,"48"150,-73-224,49 99,0 26</inkml:trace>
  <inkml:trace contextRef="#ctx0" brushRef="#br0" timeOffset="10742.9541">7937 2084,'-24'0,"24"24,0 26,24-50,1 25,0 24,0-49,0 25,0 25,-1-50,-24-50,0 25,0-24,0 24,0-49,0 24,0 25,25 25,25 0,-25 0,-1 25,26 25,0-50,-26 24,1 26</inkml:trace>
  <inkml:trace contextRef="#ctx0" brushRef="#br0" timeOffset="11690.793">8706 2084,'-49'-75,"24"75,0 0,0-49,-24 49,24 49,0-49,0 75,1-75,24 74,0-49,0 24,24-24,1 25,0-50,0 0,24 0,-24-50,25 25,-25-49,-1 0,1-1,0-49,-25 50,0 49,0-49,0 24,-25 25,0 25,1 75,-1-51,25 51,0-1,0 1,25-1,-1 0,1 1,25-26,-25 26,24-75,1 25,-25-25,-1-25,26 25,-50-50,25 25,-25-49,0 24,0 26,0-26,0 25,25 25,0 0,-1 0,1 0,-25 25,25-25,0 50,0-50,-25 24,0 26,0-25,0 24,24-24,1-25,0 0,0-25,0 25,-1-49,1 24,0-49,0-1,-25 26,0 24,0 50,0 24,0-24,0 25,0 24,0-49,0 49,25-24,-25-25,24 24</inkml:trace>
  <inkml:trace contextRef="#ctx0" brushRef="#br0" timeOffset="11850.1657">9277 1736,'0'0,"-25"0,25 50</inkml:trace>
  <inkml:trace contextRef="#ctx0" brushRef="#br0" timeOffset="12162.9664">9599 2084,'25'0,"-50"0,75 0,-25-50,0 25,-1-24,-24 24,-24 25,-1 0,0 0,0 25,25 24,-25-24,1 25,24-26,0 26,24-25,1 24,0-49,25 0</inkml:trace>
  <inkml:trace contextRef="#ctx0" brushRef="#br0" timeOffset="12705.4492">9922 2158,'0'0,"-50"-50,25 50,1-24,-1 24,0 0,25 24,0 26,0-25,25 24,0-49,-1 0,26 0,-25 0,0 0,-1-49,1 24,-25-25,25 26,0 24,-25-50,25 50,0 50,-1-50,1 24,0 26,25-50,-26 0,26 0,0 0,-26 0,26-74,0-1,-26 1,1-1,0-73,-25 73,-25-49,25 50,-25-1,1 50,-1 25,0 0,0 75,0 24,25 25,-24 25,24 25,0 24</inkml:trace>
  <inkml:trace contextRef="#ctx0" brushRef="#br0" timeOffset="14410.8015">15825 1811,'25'0,"0"0,0 0,0 0,-1-25,1 25,25 0,-50-50,25 26,-1 24,-24-50,-24 25,-26 25,0 0,1 0,24 25,-25 25,1-26,24 26,0 24,25-49,0 50,0-26,0 26,50-51,24 26,25-25</inkml:trace>
  <inkml:trace contextRef="#ctx0" brushRef="#br0" timeOffset="15254.8611">16495 2009,'0'0,"-25"-49,1 24,-1 25,0 0,50 74,0-49,-1 25,1-50,25 24,-25-24,-1 0,1-24,0 24,0-50,0 25,-1-24,-24 24,25-25,-25 25,25 25,0 0,-25 25,25 25,-1-25,1 24,0-49,25 25,-1-25,-24 0,25 0,-1-25,-24 25,0-49,-25 24,25-25,-25 25,0-24,24 49,1 0,0 49,-25-24,25 25,0-25,-25 24,0-24,0 25,24 24,-24-49,25 24,0-49,-25 25,25-25,24-25,-24 25,0-49,0 24,0-49,0-1,-1-49,1 25,-25-50,0 25,0 25,0 24,-25 1,25 24,0 26,-24-26,24 100,0-26,0 26,0 49,0 25,24 25,-24-50,0 25,25 25,-25-50,25-24</inkml:trace>
  <inkml:trace contextRef="#ctx0" brushRef="#br0" timeOffset="15886.6409">16545 2009,'-25'-49,"25"24,25 25,0 0,-1-50,1 50,0-25,0 25,0 0,-1 0,1 0,0 0,0 0,0 0,-1 25</inkml:trace>
  <inkml:trace contextRef="#ctx0" brushRef="#br0" timeOffset="16411.0034">17462 1712,'-24'24,"48"-24,1 0,0 0,25 0,-1 0,1 0,0-24,-1 24,-24 0,0 0</inkml:trace>
  <inkml:trace contextRef="#ctx0" brushRef="#br0" timeOffset="17254.1211">17835 2009,'0'-49,"24"24,26-25,0 25,-1 25,1-49,-1 24,1-25,0 26,-26-26,-48 25,-26 25,25 0,0 0,1 0,-1 25,0 25,25 24,0-49,0 24,25 26,0-75,24 74,1-74,-1 0,26 0,-26 0,26-49,-26 24,1-50,0 26,-25 24,-25-49,24 74,-24-50,0 25,-24 25,24 25,0 25,0-26,24 26,1-25,0 24,25-24,-1 25,-24 24,25-74,-26 75,1-1,-50-49,1 24,-1-49,25-49,25 24,-1-49,26 24,-25 25,0-49,-1 24,1 25,-25-24,25 49,-25 49,0-24,25 25,-25 24,0 1,25-75,-25 74,0-49,24 24</inkml:trace>
  <inkml:trace contextRef="#ctx0" brushRef="#br0" timeOffset="18648.1171">19968 1885,'-25'-25,"25"50,0 25,0-25,0 24,25-49,0 0,-1 0,1 0,0 0,0 0,0-49,24 24,-24 25,-25-50,25 25,0 25,-1 0,1 25,0 25,0-25,0 24,-25-24,24 25,-24-26</inkml:trace>
  <inkml:trace contextRef="#ctx0" brushRef="#br0" timeOffset="19658.8307">19621 1935,'-25'0,"0"0,0 0,-25 0,26 0,-1 25,0 24,0-24,0 25,1-50,24 74,0-49,24 24,1-49,0 0,0 0,0 0,24-49,-24 24,0-25,0 26,-25-26,25 25,-25-24,0 24,0 50,0 24,24-24,-24 25,25-50,0 24,-25 26,25-50</inkml:trace>
  <inkml:trace contextRef="#ctx0" brushRef="#br0" timeOffset="24014.642">21233 1712,'-50'0,"50"-50,-25 50,1 0,-1 50,0-50,-25 24,50 26,-24-25,24 24,0-24,24 25,1-25,0 24,25-24,-26 25,26-50,0 0,-26 24,26 26,-25-50,0 74,-25-49,0 25,0-25,-25 24,-25-49,25 25,1 25,-1-50,25-50,25 25,-1-49,1 24,0 25,25-49,-26 24,1 26,0 24,0-50,0 25,-1 25,1 25,0 25,0 24,-25-49,0 24,0-24,0 25,0-25,0 24,25-49,-25-74,-25 74,25-75,-25 1,25 0,0 24,0-24,0 49,0-50,25 75,-25-49,25 49,-1 0,26 0,-25 49,0-49,0 25,-25 25,0-25,-25 24,0-24,0 25,0-26,0 26,1-50,48 0,-24-50,25 50,0-24,0 24,0 0,0 0,-1 0,26-50,-25 25,0 25,24-49,-24 24,-25-50,25 26,-25-26,0 51,0-51,0 1,-25 24,25 25,-25 25,0 0,25 25,-24 25,24 24,0 1,0-1,0 0,0 26,0-26,24 0,-24 1,25-1,-25-24,25-25,-25 24,25-49,0 0,-1-49,1 24,0-50,0 75,0-74,-1 74,1-50,-25 26,25 24,0 0,0 0,-1 0,1 0,-25 24,25 26,0-50,-25 25,25-25,-1 49,1-98,0 49,-25-25,25-25,-25 26,0-26,0 25,0-49,0 24,-25 25,0 25,-24-49,24 49,-25 0,25 0,1 49,24-24,-25 25,25-25,25 49,-25-24,24-26,26 26,-25-25,24 24,1-49,0 0,-1 0,-24 0,0-49,0 24,-25-49,24 74,-24-75,0 1,25 24,0 50,0 50,0-50,0 0,-1 25,-24 24,25-24,0 25,0-26,-25 26,25-50,-1 0,1 0,0 0,0 0,24 0,-49-50,25 26,0-26,-25 25,0-49,0 24,0 25,0-24,-25 49,25 49,0 26,0-1,0-49,25 25,-25 24,25 0,0-49,-25 25,24-50,-24 25</inkml:trace>
  <inkml:trace contextRef="#ctx0" brushRef="#br0" timeOffset="25175.2228">23713 1960,'0'0,"0"-25,-25 25,1-50,-1 25,0 25,0 0,0 0,1 25,24 25,0-25,0 24,0-24,24 25,1-50,0 0,0 0,-25-50,25 25,-1 25,-24-49,0 24,25-25,-25 25,25 25,-25 25,25 25,0-50,-1 25,1 24,0-24,0 25,0-50,0 0,-1 0,1-50,-25 25,0-24,0-26,0 1,-25-25,25 24,-24 1,-1-1,0 1,25-1,-25 75,25-49,0 24,0 50,0 24,0 26,0-1,0 1,0-1,0 25,25 25,-25-49,25 24,0-25,-25 1,24-26,-24 26,25-50,0 24</inkml:trace>
  <inkml:trace contextRef="#ctx0" brushRef="#br0" timeOffset="29497.7939">23168 1637,'24'0,"-48"0,24 25,-25-25,0 50,25-100,-25 50,25-25,25 25,0 0,0-50,-25 100</inkml:trace>
  <inkml:trace contextRef="#ctx0" brushRef="#br0" timeOffset="30316.9787">23366 1935,'25'0,"0"0,-1-50,1 50,0 0,-25-25,25 25,-50-49,0 49,0 0,1 0,-1 49,0-49,0 25,0 25,25-25,-24 24,24 26,0-51,0 26,24-25,1 24,25-24,-1 25,1-50,0 0,-1 0,1 0,-25 0,-1 0,1 0,-25-50</inkml:trace>
  <inkml:trace contextRef="#ctx0" brushRef="#br0" timeOffset="31854.5191">20613 2009,'-25'0,"0"0,0 0,0 0,1 0,48 0,1 0,0 0,0 0,24 0,-24 0,25 0,-25 0,24 0,1 0,-25 0,0 0,-1 0,1 0,-50 0,1 0,-1 0</inkml:trace>
  <inkml:trace contextRef="#ctx0" brushRef="#br0" timeOffset="32271.1088">20712 1860,'0'0,"-25"0,50 0,0 0,0 0,-1 0,1 25,0 25,0-50,0 25,-1 24,1 26,0-75,0 24,0 26,-1-50,-48 25,-26-25</inkml:trace>
  <inkml:trace contextRef="#ctx0" brushRef="#br0" timeOffset="33060.7166">20489 1860,'24'0,"-24"25,25 25,0-50,0 0,0 0,-25 25,-25 24,0-49,25 25,-25 25,0-50,1 24,-1 26,50-50,-1 25,26-25,-25 49,24-49,1 25,-25-25</inkml:trace>
  <inkml:trace contextRef="#ctx0" brushRef="#br0" timeOffset="35535.144">2555 3423,'0'-50,"0"26,0-26,25 50,-25 50,24-50,1 0,0 24,0-24,-25 50,25-25,0 24,-25-24,0 25,24-100,-24 25,25 25,-25-74,25 74,0-74,0-1,-1 75,-24-49,25 24,-25 50,0 24,0-24,0 25,0 24,25-74,0 74,0-49,24 25,-24-25,25-25,-26 49</inkml:trace>
  <inkml:trace contextRef="#ctx0" brushRef="#br0" timeOffset="39544.8071">2679 4490,'-25'0,"0"0,25 49,25-49,-25 25,25 25,0-50,0 24,-1-24,1 0,0 0,0 0,0-24,-1 24,-24-50,25 25,0-24,-25 98,0-24,-25 25,25-26,-25 51,1-26,-1 26,0 24,0-24,0-1,1-24,-1 24,0 0,-25-74,1 25,24 25,0-50,0 0,0 0,1-50,24 25,24-24,26 24,-25-49,24 24,26 25,-25-24,-1 24,1 25,-1-50</inkml:trace>
  <inkml:trace contextRef="#ctx0" brushRef="#br0" timeOffset="40519.7777">2257 6400,'25'0,"0"-50,0 50,24 0,-24 0,25 0,-1 0,1 0,-25 0,-1 0,-24 50,25-26,-25 26,-25-25,1 24,-1 26,-25-50,25 49,-24-24,-1-26,25 26,1-25,-1 25,0-50,50 0,0 0,24 0,-24 0,25 0,-26 0,1 0,25 24,-25-24,-1 50,1-50</inkml:trace>
  <inkml:trace contextRef="#ctx0" brushRef="#br0" timeOffset="40772.903">2208 6846,'-50'0,"50"-50,25 50,24-24,1 24,0-50,24 25,25 25,-24 0,-1-49</inkml:trace>
  <inkml:trace contextRef="#ctx0" brushRef="#br0" timeOffset="42166.5929">3646 3373,'-25'0,"50"0,0 0,25 0,-25 0,-1 0,26-24,-25 24,0 0,24 0,-24 0,25 0,-26 0,26 0,0 0,-1 0,1 0,24-50,-24 50,-25 0,-1 0,1 0,0 0,-50 0</inkml:trace>
  <inkml:trace contextRef="#ctx0" brushRef="#br0" timeOffset="43178.2633">3696 3671,'0'-25,"25"25,0 0,24 0,26 0,-26 0,26-49,-1 49,0 0,1 0,-26 0,26 0,-26 0,-24 0,0 0,0 0,-25 49</inkml:trace>
  <inkml:trace contextRef="#ctx0" brushRef="#br0" timeOffset="43825.6231">3349 4762,'0'25,"24"-25,1 0,0 0,0 0,0 0,-1 0,1 0,0 0,0 0,0 0,-1 0,1 0,0 0</inkml:trace>
  <inkml:trace contextRef="#ctx0" brushRef="#br0" timeOffset="44052.4866">3398 5085,'0'0,"25"0,0-25,0 25,-1 0,1 0,25-49,-25 49,-1 0,26 0,-25 0</inkml:trace>
  <inkml:trace contextRef="#ctx0" brushRef="#br0" timeOffset="44796.8471">3473 6548,'-25'0,"50"0,-1 0,1 0,0 0,25 0,-26 0,1 0,0 0,0 0,0 0,24 25</inkml:trace>
  <inkml:trace contextRef="#ctx0" brushRef="#br0" timeOffset="45090.6652">3473 6871,'-25'50,"50"-50,-1 0,1 0,25 0,-1 0,1-50,0 50,-1-25,-24 25,25 0,-25 0,-1 0,1 0,0 0,-25-50</inkml:trace>
  <inkml:trace contextRef="#ctx0" brushRef="#br0" timeOffset="55245.5583">4887 3671,'0'-25,"0"-24,0 24,0-50,0 1,-25 74,25-74,0 24,-25 25,50 25,0 0,-1 0,1 0,0 0,0 0,24 0,-24 0,0 0,-25 25,0 25,0-26,0 26,25-25,-25 24,25-24,-1 25,1-50</inkml:trace>
  <inkml:trace contextRef="#ctx0" brushRef="#br0" timeOffset="55638.559">5358 3349,'-25'0,"0"0,50 0,0-50,0 50,-25-25,-25 25,0 0,0 0,25 25,-25 25,1-50,-1 24,25 26,0-25,0 24,0-24,25 25,-1-50,26 0</inkml:trace>
  <inkml:trace contextRef="#ctx0" brushRef="#br0" timeOffset="56234.6876">5730 3349,'-25'-50,"50"100,-100-125,51 75,-1 0,0 0,0 0,25 25,0 25,0-26,0 26,25-50,0 0,0 0,-1 0,1 0,0 0,-25-50,25 50,-25-24,25 24,-25 24,24 26,1-25,0 24,0-49,0 0,0 0,-1-49,1 24,-25-25,0 26,0-26,0 25,0-24,0 24,25 50,0 24,0-49,24 25,-24 25,0-26,0 26,-1-25,-24 24,0-24,0 25,-24-25,-1 24,0-49</inkml:trace>
  <inkml:trace contextRef="#ctx0" brushRef="#br0" timeOffset="56941.3156">6672 3150,'0'0,"-49"0,24 50,-25-50,26 25,-1 24,-25-24,25 25,1-26,24 26,-25-50,25 25,25 24,24-49,1 0,-1 0,1 0,0 0,-1-49,1 49,-25-25,-1 25,1-74,0 74,0-75,-25 1,-25 74,25-50,-25 25,0 25,1 0,-1 0,0 25,25 25,0 24,0 1,0-1,25 0,-25 75,0-74,25 24,-25 25,0-50,0 1,0-1,0-49,0 25,24-50,-24-50,0 25</inkml:trace>
  <inkml:trace contextRef="#ctx0" brushRef="#br0" timeOffset="57980.3129">4093 5085,'0'-25,"0"-24,0 24,0-25,0 25,0-24,-25 24,25-25,0 25,25 25,0 0,-1 0,26 25,-25-25,24 50,-24-50,25 0,-25 0,-1 0,-24 25,25-25,-25 49,0-24,-25 25,25-25,0 24,25-24,0-25,49 0</inkml:trace>
  <inkml:trace contextRef="#ctx0" brushRef="#br0" timeOffset="58605.6803">4911 5060,'0'0,"0"-49,-24 24,24-25,0 25,24 25,-24-74,25 74,-25-50,25 50,-25-25,25 25,-50 25,25 25,-25-50,25 25,0 24,25-24,-25 25,25-50,0 0,-25 25,24 24,1-49,0 0,0 0,-25 25,25-25,-25 50,0-100,0 25,0-24,24 24,1 25,-25-50,25 25,0 25,0 0,-25 25,24 25,1-25,-25 24,25-49,-25 25,25-25</inkml:trace>
  <inkml:trace contextRef="#ctx0" brushRef="#br0" timeOffset="58729.9577">5234 4688,'-25'-50,"50"100,-50-124</inkml:trace>
  <inkml:trace contextRef="#ctx0" brushRef="#br0" timeOffset="59142.1161">5407 4837,'25'25,"-25"24,0-24,25-25,-25 50,25-100,-25 25,25 25,-25-49,24 24,1-25,0 50,0 0,0 0,-1 0,1 50,0-50,-25 25,25 24,0-49,-25 25,24 25,1-50,0 0</inkml:trace>
  <inkml:trace contextRef="#ctx0" brushRef="#br0" timeOffset="59782.7206">6152 4762,'-25'-49,"0"24,0 25,0 0,1 0,-1 25,0 24,0-49,0 25,25 25,-24-25,24 24,24-24,1 25,25-50,-1-50,1 50,0-25,24 25,-24 0,-26-49,26 24,-25 25,-25-50,25 25,-25-24,-25 24,0 25,25-50,-25 26,0 24,1-50,-1 50,0 0,25 50,-25-50,25 24,-25 26,25 24,0 1,-24-1,24 1,0-1,0 25,0 25,0-49,0-1,0 1,0-1,24-49,-24 24,25-98,-25 24,-25 25,1 0</inkml:trace>
  <inkml:trace contextRef="#ctx0" brushRef="#br0" timeOffset="60549.4795">4589 6251,'-25'0,"50"0,0 0,-1 0,1 0,0 0,25 0,-1 0,-24 0,0 0,0 0,0 0,-25 25,0 24,0-24,-25 25,0 24,0-49,-25 24,26-24,-1 25,0-25,0 24,50-49,0 0,24 0,-24 0,0 0,0 0,0 0,0 25,-1-25,1 50,0-50,-25 24,25-24</inkml:trace>
  <inkml:trace contextRef="#ctx0" brushRef="#br0" timeOffset="60781.6376">4713 6548,'0'0,"-25"0,0 0,50 0,25 0,-26 0,26 0,-25 0,25 0,-26 25,1-25</inkml:trace>
  <inkml:trace contextRef="#ctx0" brushRef="#br0" timeOffset="64754.2914">1538 7813,'25'0,"24"-49,1 49,74-25,50 25,49-50,74 26,26 24,74-50,24 25,1 25,0-49,-25 24,-25 25,-50-50,-49 25,-50 25</inkml:trace>
  <inkml:trace contextRef="#ctx0" brushRef="#br0" timeOffset="65772.0547">1439 9227,'0'-49,"-25"24,25-25,0 26,0-26,0 25,0-25,25 50,-1 0,26 0,0 0,-1 0,26 0,-26 0,1 0,0 50,-26-50,1 0,-25 25,-25 25,1-50,24 24,-25 26,25-25,0 24,25-24,-1-25,1 0</inkml:trace>
  <inkml:trace contextRef="#ctx0" brushRef="#br0" timeOffset="65980.4781">2232 8954,'25'-24,"0"24,0 0,24 0,1 0,-25 0,0 0</inkml:trace>
  <inkml:trace contextRef="#ctx0" brushRef="#br0" timeOffset="66141.3793">2208 9227,'0'0,"24"0,26 0,-25 0,24 0</inkml:trace>
  <inkml:trace contextRef="#ctx0" brushRef="#br0" timeOffset="67036.706">1538 10641,'-50'0,"25"25,1 25,-26-50,25 24,-24 26,24-25,0 24,0-49,0 25,1 25,-1-50,25 25,0 24,25-49,-1 0,26 0,0 0,-1 0,-24-49,25 24,-1 25,1-50,-1 25,-24 25,0-49,0 24,0-25,-25 26,0-26,0 25,-25-24,0 24,0 25,0 0,1 0,-1 25,25 24,-25-24,25 25,0 24,0 0,0-49,0 50,0-1,0 0,25-24,-25 25,0-51,25 26,-1-50,1 0</inkml:trace>
  <inkml:trace contextRef="#ctx0" brushRef="#br0" timeOffset="67216.7006">2307 10740,'0'0,"49"-24,-24-26,0 50,0-25,24 25,26 0,-26 0</inkml:trace>
  <inkml:trace contextRef="#ctx0" brushRef="#br0" timeOffset="67380.4776">2406 11013,'0'0,"0"25,25-25,24-25,1 25,0 0</inkml:trace>
  <inkml:trace contextRef="#ctx0" brushRef="#br0" timeOffset="68161.9755">1439 12650,'-25'0,"50"-49,-1 49,1 0,0 0,25 0,-26 0,1 49,0-49,25 0,-50 25,25 25,-25-25,0 24,-25 26,0-75,0 74,0-49,0 24,1-49,-1 25,25 25,-25-50,50 0,0 0,-1 0,1 0,25 0,-25 0,24 0,-24 25,0-25,0 49,0-49,-1 0,1 0</inkml:trace>
  <inkml:trace contextRef="#ctx0" brushRef="#br0" timeOffset="68392.8346">1513 13022,'-50'-49,"75"24,25 25,-1 0,1-50,25 50,-26 0,26-24</inkml:trace>
  <inkml:trace contextRef="#ctx0" brushRef="#br0" timeOffset="69573.8856">2753 9227,'0'-49,"25"98,0-49,0 0,0 25,-1 25,1-50,0 74,0-74,-25 75,25-51,-25 26,24-50,-24 25,0 24,0-98,0 24,0-25,0 26,0-51,0 1,0-1,25-49,-25 50,0-1,0 51,0-51,0 26,0 24,0-25,0 25,25 25,0 0,49 0,25 0,50 0,25-49,74 24,0 25,25-50,0 26,-25 24,-25-50,-25 25,-24 25,-50 0,-25-49,-49 49,-25 0</inkml:trace>
  <inkml:trace contextRef="#ctx0" brushRef="#br0" timeOffset="70414.4421">3373 9103,'25'50,"0"-50,0 25,-25 24,25-24,-25 25,0-25,0 24,0-24,0-50,24 25,-24-74,25 74,-25-50,25 25,0 25,-25-49,25 49,-1 0,1 0,-25 49,25-49,0 0,-25 75,25-75,-25 25,25 24,-1-49,1 0</inkml:trace>
  <inkml:trace contextRef="#ctx0" brushRef="#br0" timeOffset="70754.0914">3770 9004,'0'-50,"25"100,0-50,0 25,-25 25,25-50,-1 0,-24 24,25-24,0 0,0-24,0 24,-1-50,1 25,0 25,0 0,0-50,-1 50</inkml:trace>
  <inkml:trace contextRef="#ctx0" brushRef="#br0" timeOffset="70990.7347">4142 9227,'25'0,"0"0,25-49,-1 49,26-25,-26 25,26 0,-26 0,1 0,-1-50</inkml:trace>
  <inkml:trace contextRef="#ctx0" brushRef="#br0" timeOffset="71232.6316">4440 9029,'0'0,"-25"50,0-50,25 24,0 26,0-25,0 24,25-24,0 25,-25-25,25 24,0-49,24 25</inkml:trace>
  <inkml:trace contextRef="#ctx0" brushRef="#br0" timeOffset="71736.3205">5035 9004,'0'-50,"-24"50,24-24,0 48,24 26,1-50,0 0,25 25,-26-25,1 0,0 0,0 0,0 0,-25-25,24 25,-24-50,0 26,-24 48,24 26,-25 25,0-51,25 51,-25-26,-24 51,49-26,-25 0,0-24,0 24,0-74,1 25,-1-25,0 0,0-25,25-49,25 24,0 26,0-26,-25 25,24-24,26 24</inkml:trace>
  <inkml:trace contextRef="#ctx0" brushRef="#br0" timeOffset="72072.1159">5308 8855,'0'-49,"25"98,0-49,0 25,-25 25,24-50,-24 24,25-24,0 0,0 0,0 0,-1 0,26-24,-25 24,24-50,-24 25,25-24,-25 49,-1-25,1 25,-25 25</inkml:trace>
  <inkml:trace contextRef="#ctx0" brushRef="#br0" timeOffset="72764.2375">2480 12799,'-24'0,"24"-49,24 49,26-25,-25 25,24 0,1 0,-25 0</inkml:trace>
  <inkml:trace contextRef="#ctx0" brushRef="#br0" timeOffset="72940.2679">2580 12948,'0'0,"0"25,24-25,1 0,0-25,0 25,49 0</inkml:trace>
  <inkml:trace contextRef="#ctx0" brushRef="#br0" timeOffset="73353.9446">3249 12650,'0'-49,"0"24,25 25,0 0,25 0,-26 0,26 0,-25 0,24 0,-24 0,-25 25,0 24,-25-24,1 25,-1-25,0 24,0-24,0 25,25-26,-24 26,48-25,1-25,0 0,0 0,0 0,-1 0,26 0,-25 0,24 0</inkml:trace>
  <inkml:trace contextRef="#ctx0" brushRef="#br0" timeOffset="73576.8121">3324 12898,'-50'0,"50"-24,25 24,0 0,0 0,24-50,1 25</inkml:trace>
  <inkml:trace contextRef="#ctx0" brushRef="#br0" timeOffset="74313.659">2952 10716,'25'0,"-1"-50,1 25,0 25,0-74,0-1,-1 26,-24-26,0 51,0-51,0 26,0 24,0-25,-24 50,24 50,-25-25,25 24,0 26,0-1,0 0,0 1,0-1,25 1,-25-1,0 0,24-49,-24 25</inkml:trace>
  <inkml:trace contextRef="#ctx0" brushRef="#br0" timeOffset="74826.7483">3101 10666,'0'-25,"24"25,26 0,-25 0,24 0,-24 0,25 0,-25 0,-1 0,1 0,-25 25,-25 25,1-50,24 24,-25 26,25-25,25-25,-25-25,24 25,-24-50,25 26,0-26,-25 25,0 50,0 25,25-26,-25 26,25-50,-1 25,1-25,25 0</inkml:trace>
  <inkml:trace contextRef="#ctx0" brushRef="#br0" timeOffset="75207.0852">3845 10592,'-25'0,"25"49,0-24,0 25,25-50,0 0,-1 0,1-50,0 25,0-24,-25 24,25 25,-1 0,1 0,0 0,0 25,-25 24,25-49,-1 25,1-25</inkml:trace>
  <inkml:trace contextRef="#ctx0" brushRef="#br0" timeOffset="75391.08">4043 10195,'-25'0,"50"0,25 0,-1 0,1-50,-25 50</inkml:trace>
  <inkml:trace contextRef="#ctx0" brushRef="#br0" timeOffset="75589.9034">4366 10046,'0'25,"0"24,0 26,0-50,0 24,24 26,1-75,-25 74,25-74</inkml:trace>
  <inkml:trace contextRef="#ctx0" brushRef="#br0" timeOffset="75869.7317">4986 9996,'0'0,"-25"-25,0 25,0 0,-24 0,24 75,0-75,-25 74,50 1,-24 24,24-25,0 50,0-49,24 24,1-25,0-24,25 24,-25-74</inkml:trace>
  <inkml:trace contextRef="#ctx0" brushRef="#br0" timeOffset="76500.343">5184 9922,'-25'-25,"50"50,0 24,25-49,-26 0,26 25,-25-25,0 0,24-25,-24 25,0-49,0 24,-25-49,0 24,0 25,-25 25,0 25,25 25,0 24,0 0,0-49,-25 50,25-26,-25 26,25-1,0-49,-24 25,24-26,-25 26,0-50,0 0,0 0,1 0,24-50,0 26,24 24,1-75,0 75,0-74,0 74,24-50,1 50,-25-25,-1 25,1 0</inkml:trace>
  <inkml:trace contextRef="#ctx0" brushRef="#br0" timeOffset="76736.1994">5085 10716,'-50'24,"100"-48,-100 98,75-74,25 0,-25-50,49 50,0-24,1 24,-26-50,26 25,-1 25,-24 0</inkml:trace>
  <inkml:trace contextRef="#ctx0" brushRef="#br0" timeOffset="77238.1394">5283 10939,'25'0,"0"0,0 0,0 0,-1 0,-24 25,25 24,-25-24,0 25,0-26,0 26,25-100,-25 26,25 24,0-50,-1 25,1 25,0-49,0 24,0 25,-1 0,1 25,-25 24,25-24,0-25,0 0,24 0,1-25</inkml:trace>
  <inkml:trace contextRef="#ctx0" brushRef="#br0" timeOffset="77554.0167">6176 9475,'-49'50,"74"24,-25-49,24 50,26 49,-25-50,24 25,-24 25,0-49,0 74,0-75,-25 25,-25 25,0-49,0-1,-24 25,-1-24,-24-1,24-24,0 24</inkml:trace>
  <inkml:trace contextRef="#ctx0" brushRef="#br0" timeOffset="78216.572">8632 8558,'0'-50,"0"100,0 24,0-49,-25 49,25 50,0-25,0 26,-25 23,25 1,0 74,-24-74,24 74,0-49,0 25,0-51,-25 26,25 24,0-49,-25 0,25 25,0-25,-25-25,25 24,0-73,0 24,0-49,0 24,0-49,0 24,0-98</inkml:trace>
  <inkml:trace contextRef="#ctx0" brushRef="#br0" timeOffset="78989.0971">7392 10567,'0'0,"-25"-50,0 25,0 25,1 0,-1-49,0 49,0-25,0 25,50 0,0 0,0 0,24 25,1-25,24 0,1 49,-1-49,50 0,0 0,50 0,0 0,24 0,-24 0,24-49,-24 49,-1 0,1-25,0 25,-1 0,1 0,-1 0,-24 0,25-50,-50 50,0-24,0 24,-50 0,1 0,-26 0,-24 0,25 0,-25 0,-50 0,-25 0,25 0,-49 0</inkml:trace>
  <inkml:trace contextRef="#ctx0" brushRef="#br0" timeOffset="80146.0921">9550 9401,'-25'0,"25"-25,-25 25,0 0,1 25,-1 25,0-50,-25 24,26 26,-1-25,0 24,0-49,0 25,1 25,24-25,24 24,1-49,0 0,0 0,24 0,-24 0,25 0,-25 0,24-49,-24 24,25 25,-26 0,-24-75,25 75,-25-74,0 24,0 26,0-26,-25 25,25-24,-24 24,-1 25,0 0,0 0,0 0,1 74,24-49,0 25,0 24,0 0,0 1,0-1,0 1,0-1,0 0,0 1,0-50,24 24,1-49</inkml:trace>
  <inkml:trace contextRef="#ctx0" brushRef="#br0" timeOffset="80359.4039">9971 9475,'0'0,"0"-24,0-26,0 25,25 25,0 0,0 0,25 0,-26 0,1 25,25 25</inkml:trace>
  <inkml:trace contextRef="#ctx0" brushRef="#br0" timeOffset="80557.6039">9922 9748,'0'0,"-50"0,75 0,0 0,0 0,24 0,-24 0,25 0,-1 0</inkml:trace>
  <inkml:trace contextRef="#ctx0" brushRef="#br0" timeOffset="81314.2037">10740 9376,'25'0,"-50"0,-24 0,24 0,-25 25,26 25,-26-50,25 74,0-74,-24 25,49 24,-25-49,25 25,25-25,0 50,24-50,-24 0,25 0,-1 0,26 0,-26 0,-24-50,25 50,-26-25,1 25,0-74,0 0,-25-1,0 26,-25 24,0 25,0-50,1 50,-1 0,0 0,0 50,0-25,1 24,24-24,-25 25,25 24,0 0,0 1,0-1,25 1,-25-1,24 0,-24-49,0 25,0 24,0-49,0 25,0-25,0 24</inkml:trace>
  <inkml:trace contextRef="#ctx0" brushRef="#br0" timeOffset="83129.8099">7144 9550,'0'-25,"-25"25,0 0,0 25,1 24,-1-49,-25 25,1 25,-1-50,25 25,-25 24,26-49,-1 25,25 25,25-50,-25 24,24-24,1 0,25 0,0 0,-1 0,1 0,-1 0,1-24,0 24,-26 0,26-50,-25 25,0-24,-25 24,24-25,-24 25,0-24,-24 24,24-25,-25 26,0 24,25-50,-25 50,25-25,-25 25,25 25,0 25,0-26,0 26,0-25,0 24,-24-24,24 50,0-26,0 26,0-51,0 26,0-25,24 24,-24-24,0 25,25-50,-25 25,25-25,0-25</inkml:trace>
  <inkml:trace contextRef="#ctx0" brushRef="#br0" timeOffset="84112.2959">7541 9550,'-25'0,"50"0,-1-25,1 25,25 0,-25 0,24 0,1 0,-25 0,-1-50,1 50,0 0,0 0</inkml:trace>
  <inkml:trace contextRef="#ctx0" brushRef="#br0" timeOffset="84405.8126">7665 9401,'0'0,"0"-25,-25 25,25 25,0 25,25-50,-25 74,0-49,0 24,0 26,24-50,-24 24,0 26,0-51,0 26,25-25</inkml:trace>
  <inkml:trace contextRef="#ctx0" brushRef="#br0" timeOffset="84873.4191">7962 9773,'0'0,"0"-25,25-24,-25 24,25 25,-25-75,25 26,0 24,-25-25,24 26,1-51,-25 26,25 24,-25-25,0 25,25 25,-25 25,0 25,25-25,-25 24,24 26,1-51,-25 26,25-25,-25 24,25-49</inkml:trace>
  <inkml:trace contextRef="#ctx0" brushRef="#br0" timeOffset="85246.6114">7913 9227,'-25'0,"0"0,0 0,50 0,0 0,0 0,-1 0,1 0,0 0,25 0,-25 0,24 0,-24 0,0 0,0 0,-1 0,1 0,0 0,-25 25</inkml:trace>
  <inkml:trace contextRef="#ctx0" brushRef="#br0" timeOffset="86939.5183">7193 11237,'-24'0,"-1"0,25 24,-25-24,0 50,-24-50,24 25,0-25,0 49,0-24,1 25,-1-50,0 25,25 24,0-24,25 25,0-50,-1 0,1 0,25-50,-25 50,24-25,-24 25,0-49,0 24,-1-25,1 25,-25-24,0 24,0-25,0 26,-25-26,1 50,24-25,-25 25,25 25,0 25,0 24,25-74,-25 25,0 24,24-24,-24 25,0-25,25 24,-25 26,25-75,-25 24,25-24,-25 50,25-50</inkml:trace>
  <inkml:trace contextRef="#ctx0" brushRef="#br0" timeOffset="87208.3237">7392 11336,'0'-25,"25"25,-1 0,1 0,0 0,0 0,0 0,24 0,-24 0,0 0,0-50</inkml:trace>
  <inkml:trace contextRef="#ctx0" brushRef="#br0" timeOffset="87456.5247">7516 11187,'0'0,"-25"0,25 50,0-26,0 26,0-25,0 24,0-24,0 25,25-25,-25 24</inkml:trace>
  <inkml:trace contextRef="#ctx0" brushRef="#br0" timeOffset="87849.2257">7789 11460,'0'-50,"0"25,24-24,-24 24,25-25,-25 26,25-26,0 25,0-25,-1 26,1 24,-25-50,0 100,25-26,-25 26,25-25,-25 25,25-26,-25 26,25-50,-25 25,24 24,1-49</inkml:trace>
  <inkml:trace contextRef="#ctx0" brushRef="#br0" timeOffset="88158.3207">7789 11088,'-25'0,"50"0,-75 0,25 0,50 0,25 0,-1 0,1 0,-1 0,1 0,0 0,-1 0,-24 0,0 0,0 0,0 0</inkml:trace>
  <inkml:trace contextRef="#ctx0" brushRef="#br0" timeOffset="89012.2767">9153 11162,'-25'0,"0"0,-24 0,24 0,0 25,-25-25,26 50,-26-50,25 24,0 26,1-50,24 25,-25-25,25 49,25-49,-1 0,26 0,-25 0,24 0,1-49,0 49,-25-25,24 25,1 0,-25-50,-1 50,1-24,0 24,-25-50,25 25,-25-25,0 26,-25-26,25 25,-25 25,0-49,1 49,24-25,-25 25,0 0,25 25,-25 24,25-24,0 25,0-26,0 26,25-25,-25 25,0-26,25 26,0 24,-1 1,1-75,-25 25,25 24,0-49</inkml:trace>
  <inkml:trace contextRef="#ctx0" brushRef="#br0" timeOffset="89263.5794">9575 11237,'0'0,"0"-75,0 25,24 50,1 0,0 0,25 0,-1 0,1 0,-1 0,-24 0,25 0,-25 0</inkml:trace>
  <inkml:trace contextRef="#ctx0" brushRef="#br0" timeOffset="89520.3047">9674 11013,'0'0,"-25"0,0 0,0 0,25 25,25 25,-25-26,25 26,-25-25,25 25,-25 24,25-49,-25 24,24-49,1 25</inkml:trace>
  <inkml:trace contextRef="#ctx0" brushRef="#br0" timeOffset="89876.6957">10046 11013,'25'0,"-50"0,50-49,0 24,-1 25,1 0,0 0,0 0,0 0,-1 25,-24 24,0-24,0 25,-24-50,-1 24,0 26,0-25,0-25,1 50,48-50,1 0,25 0,-25 0,-1 0,26 0,-25-50</inkml:trace>
  <inkml:trace contextRef="#ctx0" brushRef="#br0" timeOffset="90314.7699">10517 11187,'0'-25,"0"-25,0 26,25 24,-25-50,25 25,0 25,-25-49,24 24,1 25,-25-50,0 25,25 25,-25 25,25 25,-25 24,25-49,-25 25,0-26,0 26,0-25,24 25,1-100</inkml:trace>
  <inkml:trace contextRef="#ctx0" brushRef="#br0" timeOffset="90575.504">10492 10939,'-74'-50,"49"50,50-25,0 25,0 0,24 0,1 0,-1 0,1 0,0 0,-1 0,-24 0,25 0,-26 0,1 0</inkml:trace>
  <inkml:trace contextRef="#ctx0" brushRef="#br0" timeOffset="96969.8693">3349 12874,'0'-50,"0"25,24 25,1 0,0 0,0 0,0 0,-1 0,1 0,0 0</inkml:trace>
  <inkml:trace contextRef="#ctx0" brushRef="#br0" timeOffset="104625.92">4242 13791,'-25'-24,"0"24,25 24,0 26,0-25,0 49,0 1,0 49,0-50,0 25,0 25,0-24,0 24,0-25,0 25,0 25,0-75,0 75,0 0,0-50,25 25,-25 25,25-50,-25 25,0-25,24 25,-24-25,0 26,0-51,0 25,0-24,0-1,0 50,0-99,0 49,0-24,-24 24,24 1,0-1,0-49,0 24,0 26,0-1,0 1,0-50,0-50,0-50,0 26,0-26</inkml:trace>
  <inkml:trace contextRef="#ctx0" brushRef="#br0" timeOffset="105594.4878">1637 15999,'-25'-50,"50"100,-50-124,50 74,0 0,0-50,0 50,-1-25,26 25,24 0,1-49,24 49,0-25,25 25,0 0,0-50,-25 50,26 0,-1-25,24 25,-24-49,25 24,25 25,-1-50,1 26,0 24,-1-75,-24 75,25-49,-25 24,-1 25,1-50,0 25,0 25,0-49,-25 49,0-25,0 25,0 0,-25 0,25-50,0 50,-25-25,25 25,-24 0,-26 0,0-49,1 49,-26-25,1 25,0 0,-1 0,-24 0,25 0,-1 0,1 0,-25-50,24 50,-24 0,25 0,-25 0,-1 0,1 0,0-24,0 24,0 0,-50 0,0 0</inkml:trace>
  <inkml:trace contextRef="#ctx0" brushRef="#br0" timeOffset="107007.5155">5556 15255,'-25'0,"1"0,-1 0,0 0,25 25,25-25,0 0,-1 0,1 0,0-25,0 25,-50 0,0 0,0 0,1 0,-1 0,0 25,25 24,25-49,0 0,-1 0,1 0,0 0,0-49,0 49,-25-25,-25 25,0 0,0 0,0 25,1-25,24 49,24-49,1 0,0 0,0 0,-25-49,25 49,-25-25,-25 25,0 0,0 0,0 0,1 25,24 24,24-49,1 0,0 0,0-49,0 24,-1 25,-24-50,-24 50</inkml:trace>
  <inkml:trace contextRef="#ctx0" brushRef="#br0" timeOffset="108405.7852">4167 14585,'-25'0,"50"0,-50 0,1 0,-1 25,50-25,-1 0,1-25,0 25,0 0,-25-49,-25 49,0 0,25 49,-25-49,1 0,-1 0,25 25,0 25,25-50,-1 0,1 0,0 0,0-50,0 50,-1 0,-24-25,-24 25,-1 25,0-25,0 50,0-50,25 24,25-24,0 0,-25-24,25 24,0 0,-1-50,1 50,0-25,-50 25,0 0,1 0,-1 25</inkml:trace>
  <inkml:trace contextRef="#ctx0" brushRef="#br0" timeOffset="109800.6368">2803 15701,'25'0,"0"0,-1 0,1 0,-50 0,1 0,-1 0,0 0,25 25,0 25,25-50,0 0,-25-50,24 25,1 25,-25-49,0 24,-25 25,1 0,-1 25,25 24,-25-49,0 0,25 25,0 25,25-50,0 0,0 0,-1-50,-24 25,25 25,0 0,-25-49,0 24,-25 25,25 25,-25 24,1-49,-1 0,25 25,0 25,25-50,-1 0,1 0,0-50,-25 25,25 25,-25-49,-25 49,0 49,0-24,25 25,0-25</inkml:trace>
  <inkml:trace contextRef="#ctx0" brushRef="#br0" timeOffset="111198.0441">4316 16892,'-25'0,"50"0,-25-50,25 50,0-24,-1 24,-24-50,-24 50,-1 0,0 50,0-50,0 0,1 0,24 24,-25-24,25 50,25-50,-1 0,1-50,0 50,0 0,-25-24,-25 24,0 0,0 0,1 0,-1 24,0 26,50-50,0 0,-1 0,1 0,0-50,-25 26,-25 48,0 26</inkml:trace>
  <inkml:trace contextRef="#ctx0" brushRef="#br0" timeOffset="112749.8715">7119 14833,'-25'0,"25"50,25-50,0 25,0-25,24 49,-24-49,25 0,-26 0,1 25,0-25,0 50,0-50,-1 0,-24 24,0 26,0-25,0 24,0-24,0 25,0-25</inkml:trace>
  <inkml:trace contextRef="#ctx0" brushRef="#br0" timeOffset="113207.1225">8062 15056,'0'-24,"24"24,1 24,0-24,0-24,0 24,-1-75,1 75,-25-49,25 24,0 25,0 0,-25-50,24 50,1 0,-25 50,25-50,0 25,-25 24,25-24,-1 25,1-26,25 26,24-50,1 0</inkml:trace>
  <inkml:trace contextRef="#ctx0" brushRef="#br0" timeOffset="114313.4189">4018 13940,'-24'0,"24"50,24-50,1-50,0 25,25 25,-26 0,1-49,0 24,0 25,0 0,-1 0,1 25,-25 24,25-49,-25 25,25 25,0-50,-1 0</inkml:trace>
  <inkml:trace contextRef="#ctx0" brushRef="#br0" timeOffset="114885.9446">4688 13543,'0'0,"25"0,0 0,-1 0,1 0,0 0,0 0,0 0,0 0,-25-49,24 24,-24-25,25 26,-50 98,25-49,-24 24,24 51,-25-26,25 50,0-50,-25 26,25-26,-25 0,25 1,-25-26,25-24,0 25,-25-50,25-50,0 25,0-24,0-26,0 1,25 0,0 49,0-50,0 1,24 24,1 26</inkml:trace>
  <inkml:trace contextRef="#ctx0" brushRef="#br0" timeOffset="118501.2237">5531 15255,'0'-50,"25"50,0 0,-25-25,25 25,-50 0,0 0,0 0,1 0,-1 0,25 25,-25-25,25 50,25-50,0 0,-1 0,1 0,0 0,0 0,-25-50,-25 25,0 25,0 0,1 0,-1 0,0 0,0 0,25 25,0 25,25-50,0 0,0 0,-1 0,1 0,0 0,0-50,-25 25,-25 25,0 0,0 0,1 0,-1 0,0 0,0 0,25 25,0 25,25-50,0 0,0 0,-1 0,1 0,0 0,0 0,-25-50,-25 50,0 0,0 0,1 0,-1 0,0 0,0 0,25 50,-25-50,25 25,0 24,25-49,0 0,0 0,0 0,-1 0,1-49,-25 24,-25 25,1-50,-1 50,0 0,0 0,0 0,25 50,0-25,0 24,25-49,0 0,0 0,0 0,-1 0,1 0,0 0,-25-49,25 24,-50 25,0-50,0 50,1 0,-1 0,0 0,0 0,0 50,1-50,24 25,0 24,24-49,1 0,25 0,-25 0,-1 0,1 0,0-49,0 24,-25-25,0 25,-25 25,0 0,0 0,1 0,-1 0,0 0,0 0,0 0,1 25,24 25,0-25,24 24,1-49,0 0,0 0,0 0,-1 0,1 0,0 0,-25-49,25 24,-25-25,0 25,-25 25,0 0,0 0,1 0,-1 0,0 0,0 25,25 25,0-25,25-25,-25 49,25-49,0 0,-1-49,1 24,-25-25,0 25,-25 25,1 0,-1 0,0 0,0 25,25 25,0-25,0 24,25-49,0 0,0 0,-1-49,1 24,0 25,-25-50,25 25,-50 25,0 0,0 0,1 0,-1 75</inkml:trace>
  <inkml:trace contextRef="#ctx0" brushRef="#br0" timeOffset="119698.1131">5283 15553,'-24'0,"24"24,-25 26,0-25,25 24,0-24,0 25,0-25,0 24,0-24,0 25,25-26,-25 26,25-25,-1 24,1-49,-25 25,25 25,0-50,0 0,-1 0,-24-50,0 25,-24 25</inkml:trace>
  <inkml:trace contextRef="#ctx0" brushRef="#br0" timeOffset="120735.2024">5655 15577,'-24'0,"-1"0,0 50,0-50,0 25,1 24,-1-49,25 25,-25 25,25-25,0 24,25-49,0 0,-1 0,1 0,-25-49,25 24,0 25,-25-50,25 25,-25-24,0 98,24-49,-24 25,25 25,0-50,0 0,0 25,-1-25,1 0</inkml:trace>
  <inkml:trace contextRef="#ctx0" brushRef="#br0" timeOffset="121401.3088">5978 15726,'0'50,"0"-25,0 24,-25-24,25 25,-25-26,1 26</inkml:trace>
  <inkml:trace contextRef="#ctx0" brushRef="#br0" timeOffset="123017.7334">6325 15503,'0'50,"-25"-50,1 0,24 24,-25-24,0 0,25 50,-25-50,25 25,-25 24,25-24,0 25,25-50,-25 25,25-25,0 0,0 0,-1 0,1 0,0 0,0 0,0 0,-25-25,24 25,1 0,-25-50,25 25,-25-24,0 24,0-25,0 26,-25 24,0 0,1-50,-1 50,0 0,0 0,0 0,1 0,24 50,-25-50,50 0</inkml:trace>
  <inkml:trace contextRef="#ctx0" brushRef="#br0" timeOffset="123585.0352">6772 15652,'0'49,"0"-24,0 25,0-25,0 24,0-24,0 25,-25-50,25 24,-25 26,25-25</inkml:trace>
  <inkml:trace contextRef="#ctx0" brushRef="#br0" timeOffset="123809.8972">6921 15652,'0'0,"0"-25,0-25,24 50,1 0,0 0</inkml:trace>
  <inkml:trace contextRef="#ctx0" brushRef="#br0" timeOffset="123981.9503">7169 15627,'24'0,"1"0</inkml:trace>
  <inkml:trace contextRef="#ctx0" brushRef="#br0" timeOffset="124188.1513">7342 15652,'0'-25,"25"25</inkml:trace>
  <inkml:trace contextRef="#ctx0" brushRef="#br0" timeOffset="124460.3513">7516 15354,'0'-25,"25"25,-1 25,-24 25,25-50,0 74,0-49,0 49,-1-24,-24 24,0 1,0-1,0 1,-24-1,-1 0,0 1</inkml:trace>
  <inkml:trace contextRef="#ctx0" brushRef="#br0" timeOffset="130977.5571">4192 14585,'25'0,"0"0,-1 0,1 0,-25-49,0 24,-25-25,1 50,24-25,-25 25,0 0,0 0,0 25,1 25,-1-50,25 25,-25 24,25-24,0 25,0-26,25-24,0-24,-1 24,1 0,0-50,0 50,-25-25,-25 25,0 0,0 0,1 0,-1 0,0 0,0 0,0 0,1 0,24 25,-25-25,25 50,0-26,0 26,25-50,-1 0,26 0,-25 0,24 0,-24 0,0-50,0 50,0-24,-1-26,-24 25,0-24,0 24,-24 25,-1 0,0 0,0 0,0 0,1 25,-1 24,25-24,0 25,25-50,-1 24,1-24,0 0,25 0,-26-24,1 24,0 0,0 0,0-50,-25 25,-25 25,25-49,-25 49,0 0,0 0,1 0,-1 0,0 0,-25 0,26 0,-1 0,0 49,0-24,25 25,0-26,0 26,25-50,-25 25,25-25,0 0,-1 0,1-25,0 25,0 0,0-50,-1 50,-24-24,25-26,-25 25,-25-24,1 49,24-25,-25 25,0 0,0 0,0 0,1 0,-1 0,0 0,0 0,0 0,1 25,24 24,-25-49,25 25,0 25,0-26,0 26,25-25,-1-25,-24 49,25-49,0 0,25 0,-26-49,1 49,0-25,0 25,0-50,-1 50,-24-24,25 24,-25-50,0 25,0-24,-25 49,25-25,-24 25,-1 0,0 0,0 0,0 0,1 0,-1 0,0 0,25 25,-25 24,25-24,0 25,0-26,0 26,25-50,0 0,0 0,-1 0,1 0,0 0,0 0,0 0,-1 0,1 0,0-50,-25 26,25 24,0-50,-25 25,-25-24,0 24,0 25,0 0,1 0,-1 0,0 25,0 24,0-49,1 25,24 25,24-50,-24 24,25 26,0-50,25-50,-26 50,1-24,0 24,0 0,-25-50,25 25,-25-24</inkml:trace>
  <inkml:trace contextRef="#ctx0" brushRef="#br0" timeOffset="133209.841">4242 14660</inkml:trace>
  <inkml:trace contextRef="#ctx0" brushRef="#br0" timeOffset="137548.1934">3969 14684,'25'0,"-1"-24,-24-26,25 50,-25-25,25 25,-25-49,25 49,-25 49,-25-49,0 0,0 25,25 25,0-26,0 26,25-25,0 24</inkml:trace>
  <inkml:trace contextRef="#ctx0" brushRef="#br0" timeOffset="141959.7273">3150 14362,'-25'0,"1"25,24 24,-25-49,0 0,25 25,0 25,-25-50,25 25,0 24,0-24,0 25,0-26,0 26,0-25,25 24,-25-24,25 25,0-50,-1 0,1 0,-25-50</inkml:trace>
  <inkml:trace contextRef="#ctx0" brushRef="#br0" timeOffset="143903.6305">4366 15627,'24'0,"-24"25,-24-25,24 49,-25-49,0 25,25 25,0-25,0 24,25-49,0 0,-1 0,1 0,25 0,-25 0,-1 0,1 0,0-49,0 49,-25-25,0-25,25 25,-25-24,-25 24,0 25,0 0,0 0,1 0,-1 0,0 0,0 25,25 24,-25-49</inkml:trace>
  <inkml:trace contextRef="#ctx0" brushRef="#br0" timeOffset="145633.0894">3200 14511,'0'25,"0"24,0-24,0 25,0-26,0 26,25-50,-1 0,1 0,0 0,0 0,0-50,-1 50,-24-24,25 24,-25-50,0 25,0-24,0 24,-25 25,1 0,-1 0,0 0,0 0</inkml:trace>
  <inkml:trace contextRef="#ctx0" brushRef="#br0" timeOffset="146312.9586">3572 14734,'0'25,"0"24,25-49,-25 25,0 25</inkml:trace>
  <inkml:trace contextRef="#ctx0" brushRef="#br0" timeOffset="147701.3023">3522 14139,'0'24,"0"26,0-25,25 24,-25 26,25-50,-25 24,0-24,25 25,-25-100,24 50,-24-25,25-24,0 24,0 25,-25-50,25 50,0 0,-1 0,1 0,0 50,-25-25,0 24,0-24,-25 25,0-50,1 25,-1-25,0 0,0 0,0 0,0 0,1 0,24-25</inkml:trace>
  <inkml:trace contextRef="#ctx0" brushRef="#br0" timeOffset="148310.8508">3646 14213,'0'-50,"25"50,-25-24,25 24,0 0,0 0</inkml:trace>
  <inkml:trace contextRef="#ctx0" brushRef="#br0" timeOffset="148489.811">3894 14064,'0'-49,"25"49</inkml:trace>
  <inkml:trace contextRef="#ctx0" brushRef="#br0" timeOffset="148667.0936">4018 13990,'0'-50,"0"25,25 25</inkml:trace>
  <inkml:trace contextRef="#ctx0" brushRef="#br0" timeOffset="149065.0398">3870 13618,'24'0,"1"0,0 25,0 24,24-24,-24 25,25 24,-25-49,-1 49,1 1,-25-1,0 0</inkml:trace>
  <inkml:trace contextRef="#ctx0" brushRef="#br0" timeOffset="151083.086">2952 15627,'0'-50,"0"26,-25 24,0 0,0 24,1-24,24 50,-25-50,0 25,25 24,0-24,0 25,25-50,0 0,-1 0,1-50,-25 25,25 25,0 0,-25-49,0 24,0-25,-25 50,0 0,0 0,1 0,-1 50,0-50,0 0,25 25,0 24,0-24,0 25,25-50,0 0,0 0,-1-50,1 50,-25-25,0-24,0 24,-25 25,1 0,24 25,-25-25,0 49,25-24,0 25,25-50,0 0,-1 0,26 0,-25-50,0 25,-1 25,1-49,0 24,-25-25,25 26,-50-26,0 50,0 50,1-50,-1 24,0 26</inkml:trace>
  <inkml:trace contextRef="#ctx0" brushRef="#br0" timeOffset="151805.8143">2009 16222,'0'75,"-25"-75,25 24,-24 26,24-25,0 25,0 24,0 0,24-49,-24 25,50-25,-25 24,0-49,-1 25,26 25,-25-50</inkml:trace>
  <inkml:trace contextRef="#ctx0" brushRef="#br0" timeOffset="152228.7811">2133 16446,'0'0,"-25"0,50 0,25-50,-1 25,-24 25,25 0,-25 0,-1-50,1 50,0 0</inkml:trace>
  <inkml:trace contextRef="#ctx0" brushRef="#br0" timeOffset="152757.2542">2629 16222,'0'25,"0"25,0-26,0 26,25-50,0 0,0 0,-25-50,25 26,-25-26,0 25,-25-24,25 24,-25 25,25-50,0 100,0-25,25 24,0-24,-25 25,24-50,1 0</inkml:trace>
  <inkml:trace contextRef="#ctx0" brushRef="#br0" timeOffset="153013.5238">3125 16222,'0'25,"0"25,0-26,0 26,0-25,0 25,0-26,0 26,-24-25</inkml:trace>
  <inkml:trace contextRef="#ctx0" brushRef="#br0" timeOffset="153993.2968">3299 15999,'-25'0,"0"0,25 25,0 24,0-24,0 25,0-25,0 24,25-49,0 0,0 0,0 0,-1-49,1 49,-25-25,25 25,0-50,-25 25,25-24,-25 24,0-25,0 26,-25 24,0-50,25 25,-25 25,0 0,1 0,-1 0,0 0,25 25,-25 25,25-26,0 26</inkml:trace>
  <inkml:trace contextRef="#ctx0" brushRef="#br0" timeOffset="154527.0502">3547 15701,'0'25,"25"25,0-50,-25 25,24 24,1 26,-25-51,0 26,0 24,0 1,0 24,0-25,-25-24,25 25,-24-1,24-49,-25 24,0 26,0-75,0 25,25 24,-24-49,-1 0,25-49,0 24</inkml:trace>
  <inkml:trace contextRef="#ctx0" brushRef="#br0" timeOffset="155820.9001">2778 16247,'0'-25,"25"25,-25 25,25-25,-25 50,25-50,-1 24,1 26,0-50,0 0,-25 25,25-25,-1 0,-24-25</inkml:trace>
  <inkml:trace contextRef="#ctx0" brushRef="#br0" timeOffset="157283.3442">4316 16892,'-25'0,"25"-50,25 50,0 0,0-24,-1 24,-24-50,-24 50,-1-25,0 25,0 0,-24 25,24 25,0-50,-25 0,50 24,-24 26,24-25,24 24,1-49,25 0,-1 0,1-49,-25 49,24-25,1 25,-25 0,0-50,-1 26,-24-26,-24 50,-1 0,0 0,-25 0,26 0,-26 50,25-50,0 0,1 0,-1 24,0-24,25 50,25-50,0 0,-1 0,1 0,0 0,0 0,-25-50,-25 50,-25 0,26 0,-1 50,0-50,0 0,25 25,0 24,25-49,0 0,0 0,-1-49,1 49,25-25,-25 25,-1 0,1-50,-25 26,-25 24,1 0,-1 0,0 0,0 24,0-24,1 50,-1-50,25 25,25 24</inkml:trace>
  <inkml:trace contextRef="#ctx0" brushRef="#br0" timeOffset="157742.0761">4738 17264,'-25'0,"0"0,0 0,0 0,1 0,-1 25,0 24,0-24,0 25,1 24,-1 1,0-1,25 25,0-24,25-1,-25-24,49 24,-24-74,25 0</inkml:trace>
  <inkml:trace contextRef="#ctx0" brushRef="#br0" timeOffset="159170.0602">4887 17487,'-25'0,"0"0,0 25,0 25,0-50,25 25,0 24,0-24,0 25,25-26,0-24,0 0,0 0,0 0,-1 0,1-24,0 24,0 0,-25-50,25 25,-25-24,0 24,0-25,0 25,-25 25,0-49,0 24,0 25,25 25,0 24,0-24</inkml:trace>
  <inkml:trace contextRef="#ctx0" brushRef="#br0" timeOffset="159404.9842">5333 17636,'25'-49,"-25"98,0 26,-25-75,25 74,-25-49,25 24,-25 26,1-75</inkml:trace>
  <inkml:trace contextRef="#ctx0" brushRef="#br0" timeOffset="159809.6752">5407 17413,'0'-50,"25"50,0-25,0 25,0 0,-1 0,1 0,0 0,0 0</inkml:trace>
  <inkml:trace contextRef="#ctx0" brushRef="#br0" timeOffset="160402.7888">5755 17115,'0'-49,"-25"49,0 0,25 49,-25 26,25-1,0-49,0 24,0 26,0-50,0 24,0-24,0 25,25-50,0 0,0-50,-1 25,1 25,0-49,0 49,-25-25,25 25,0 0,-25-50,24 50,1 0,0 0,0 50,-25-25,0 24,-25-24,0 25,0-50,1 0,-26 25,25-25,-25 0,26 0,-26 0,25 0,25-25</inkml:trace>
  <inkml:trace contextRef="#ctx0" brushRef="#br0" timeOffset="160757.7694">6375 17338,'0'25,"-25"25,0-25,0 24,25 26,-24-50,-1 24,0-24</inkml:trace>
  <inkml:trace contextRef="#ctx0" brushRef="#br0" timeOffset="160969.0592">6598 17190,'0'0,"25"0,0 0,24-50</inkml:trace>
  <inkml:trace contextRef="#ctx0" brushRef="#br0" timeOffset="161133.9783">7193 17115,'25'-49</inkml:trace>
  <inkml:trace contextRef="#ctx0" brushRef="#br0" timeOffset="161297.7014">7417 17115,'-25'0,"25"-49,0 24</inkml:trace>
  <inkml:trace contextRef="#ctx0" brushRef="#br0" timeOffset="161589.9067">7590 16669,'25'0,"0"0,0 25,-1 24,-24 26,25-51,0 51,-25-1,0 1,-25 49,0-50,1 0,-26 1,0-1,1 1,24-1,-25 1,1-75</inkml:trace>
  <inkml:trace contextRef="#ctx0" brushRef="#br0" timeOffset="164807.9859">1612 15627,'25'0,"0"0,-25 25,0 24,-25-49,25 25,-25 25,25-25,-25 24,25-24,-24 25,-1-50,25 24,0 26,0-25,0 24,25-49,-1 0,1 0,25 0,24 0,-24 0</inkml:trace>
  <inkml:trace contextRef="#ctx0" brushRef="#br0" timeOffset="168613.7823">7888 14883,'0'-50,"25"50,-25-25,24 25,1 0,-25 25,25-25,0 0,0 50,0-50,-1 0,1 0,0 0,-25 25,25-25,-25 49,25-49,-25 25,0 25,0-26,0 26,-25-50,25-50,25 26,-1-26,-24 25,25 25,0-49,0 24,0 25,-1-50,-24 25,25 25,0 0,-25-49,25 49,-25-25,25 25,-25-50,0 100,-25-25,25 24,0-24,0 25,0-25,0 24,25-49,-1 0,-24 25,25-25,-25 50,25-50,0 0,0 0,-1 24,1-24,0 0,0 0,0 0,-1 0,1 0,0 0,0 0,0 0,-1 0,1 0,-25-24</inkml:trace>
  <inkml:trace contextRef="#ctx0" brushRef="#br0" timeOffset="174813.9417">6772 14957,'24'0,"-48"0,73 0,-24 0,0 0,0-49,0 49,-1 0,1 0,0 0,0 0,0 0,-1 0,1 0,0-25,0 25,0 0,24 0,-24 0,0 0,0 0,-1 0,1 0,0 0,0 0,-25 25,25-25,-25 49,24-49,-48 0,-1 0,0 0,0 0</inkml:trace>
  <inkml:trace contextRef="#ctx0" brushRef="#br0" timeOffset="177843.888">9426 14585,'-25'0,"0"0,0 25,1-25,24 50,-25-50,25 24,-25-24,25 50,0-25,0 24,25-24,-25 25,25-50,-1 0,1 0,0 0,0 0,0 0,-1 0,1 0,0 0,0 0,0-50,-1 50,-24-25,25 25,0 0,0 0,-25-49,25 49,-25-25,0-25,0 26,0-26,0 25,-25 25,0 0,0 0,0 0,1 0,-1 0,0 0,0 0,0 0,1 0,-1 0,0 0,25 25,-25-25,25 50,-25-50,1 24,24 26,-25-25</inkml:trace>
  <inkml:trace contextRef="#ctx0" brushRef="#br0" timeOffset="179970.7503">5680 15701</inkml:trace>
  <inkml:trace contextRef="#ctx0" brushRef="#br0" timeOffset="180369.6435">6747 15577</inkml:trace>
  <inkml:trace contextRef="#ctx0" brushRef="#br0" timeOffset="188025.2602">5135 15404,'0'-50,"0"25,0-24,-25 24,25-25,-25 50,25-25,-25 25,25-49,-25 49,1-25,-1 25,25-50,-25 50,25-24,-25 24,0 0,1-50,-1 50,0-25,0 25,0 0,0 0,1 0,-1 0,0 0,0 0,0 0,1 0,-1 0,0 0,0 0,0 0,1 0,-1 0,0 0,0 0,0 0,1 0,-1 0,0 0,0 0,0 25,1-25,24 50,-25-50,0 0,50 0</inkml:trace>
  <inkml:trace contextRef="#ctx0" brushRef="#br0" timeOffset="189218.8992">4366 14808,'0'25,"0"25,-25-50,25 25,-25-25,25 49,-25-49,0 0,25 25,-24-25,-1 50,50-50,-1 0,-24 24,25-24,0 0,0 50,0-50,-1 0,1 0,0 0</inkml:trace>
  <inkml:trace contextRef="#ctx0" brushRef="#br0" timeOffset="190037.5741">4192 14585</inkml:trace>
  <inkml:trace contextRef="#ctx0" brushRef="#br0" timeOffset="190316.8512">4688 13320,'0'0</inkml:trace>
  <inkml:trace contextRef="#ctx0" brushRef="#br0" timeOffset="195006.1662">5283 13395,'-24'0,"24"-50,0 25,24-24,-24 24,0-25,0 25,25-24,-25 24,0-25,25 100,0-25,-25 24,25-24,-25 25,24-50,1 0</inkml:trace>
  <inkml:trace contextRef="#ctx0" brushRef="#br0" timeOffset="195464.7436">4986 13246,'-50'0,"75"0,0-50,0 50,-1 0,1-25,0 25,25 0,-26 0,26-49,0 49,-1-25,1 25,-25-50,-1 25,26 25,-25 0,0 0,-50 0,25 25</inkml:trace>
  <inkml:trace contextRef="#ctx0" brushRef="#br0" timeOffset="195878.5199">5730 13097,'0'0,"-25"0,0 0,0 0,25 25,0 24,-24-49,-1 75,0-1,0-49,0 49,25-24,-24 24,-1-49,25 25,-25-50,25 25,-25 24,50-49,-25-49</inkml:trace>
  <inkml:trace contextRef="#ctx0" brushRef="#br0" timeOffset="196326.9335">5655 13419,'0'-24,"0"-26,25 25,0 25,-25-49,25 49,-25-25,25 25,-1 0,1 0,0 0,0 25,-25 24,0 26,25-75,-25 24,0 26,0-25,0 24,25-49,24 0,26-49,24 24,50-49,49-1</inkml:trace>
  <inkml:trace contextRef="#ctx0" brushRef="#br0" timeOffset="203001.2258">2902 15627,'0'-50,"25"50,-25-24,25 24,-50 0,25 24,-25-24,25 50,0-25,0 24,25-49,0 0,0 0,-25-49,0 24,24 25,-24-50,-24 50,-1 0,0 50,0-50,50 0,0 0,0 0,-50 0,0 25,0-25,25 49,-25-49,50 0,0 0,0 0,0 0,-1 0,-24-49,0 24,25 25,-50 0,1 0,24 25,-25-25,25 49,25-49,-1 0,1-49,-25 24,25 25,-25-50,25 50,-25-24,25 24</inkml:trace>
  <inkml:trace contextRef="#ctx0" brushRef="#br0" timeOffset="205141.6332">4291 14957,'-25'0,"1"0,-1 0,0 0,0 0,0 0,1 0,-1 0,0 0,0 0,25 25,-25-25,1 0,24 50,-25-50,0 0,0 0,0 24,1-24,-1 50,0-50,0 0,0 0,25 25,-24-25,24 49,-25-49,0 0,0 25,0 25,0-50,25 25,-24-25,24 49,-25-49,0 0,25 25,0 25,-25-50,25 25,0 24,0-24,0 25,0-26,0-48,0-26,25 25,-25-24</inkml:trace>
  <inkml:trace contextRef="#ctx0" brushRef="#br0" timeOffset="206265.7996">3423 15329,'0'-49,"0"98,0-24,0 25,0-25,0 24,0-24,25-25,-25 50,25-26,-25 26,24-50,1 0,0-50,0 26,0 24,-1 0,1-50,0 25,25 25</inkml:trace>
  <inkml:trace contextRef="#ctx0" brushRef="#br0" timeOffset="217369.0929">2902 15701,'0'-49,"0"24,-25 25,1 0,-1 0,0 25,25 24,-25-49,25 25,25-25,0 0,0 0,-1 0,-24-25,25 25,-25-49,0 24,0-25,-25 50,1 0,-1 50,0-50,0 25,25 24,0-24,0 25,25-50,0 0,0 0,-1-50,1 25,0 25,-25-49,25 49,-25-25,-25 25,0 0</inkml:trace>
  <inkml:trace contextRef="#ctx0" brushRef="#br0" timeOffset="220653.1521">4837 15404,'25'0,"0"0,-1 0,1 0,0-50,0 50,0 0,-1 0,1-25,0 25,0 0,0 0,24 0,-24 0,0 0,0 0,-1 0,1 0,0 0,0 0,0 0,-25-49,-25 49,0 0,0 0,0 0,-24 0,24 49,0-49,-24 0,24 0,-25 25,25-25,-24 50,24-50,-25 0,26 25,-1-25,0 0,25 49,-25-49,50 0,0 0,0 0,-1 0,1-49,25 49,-25-25,24 25,1 0,-25-50,24 50,1-25,-25 25,-1 0,1 0,0 0,-50 0,0 0,1 0,-1 25,0-25,-25 0,26 50,-26-50,0 0,1 25,-1-25,25 0,1 0,-1 0,0 0,0 0,50 0,0 0,0 0,-1-25,26 25,0 0,-1-50,1 50,-25-25,24 25,1 0,-1-49,1 49,-25-25,0 25,-1 0,-48 0,-1 25,0-25,-25 49,1-49,24 0,-25 25,1-25,-1 50,25-50,-24 0,24 0,0 0,50 0,0 0,0 0,-1 0,1-50,0 50,0 0,0 0,-1-25,1 25,0 0,0 0,-50 0,0 0</inkml:trace>
  <inkml:trace contextRef="#ctx0" brushRef="#br0" timeOffset="220893.168">5184 15280</inkml:trace>
  <inkml:trace contextRef="#ctx0" brushRef="#br0" timeOffset="222396.3643">3324 15701</inkml:trace>
  <inkml:trace contextRef="#ctx0" brushRef="#br0" timeOffset="224044.8799">1091 16073,'-24'0,"24"-49,-25 24,25-25,0 26,-25-26,25 25,0-24,0 24,0-25,0 25,-25 25,25-49,0 24,0-25,0 26,0 48,25-24,-25 50,25-50,0 25,-25 24,24-49,1 25,0 25,0-25,-25 24,25-49,-25 25,24-25,-24 50,25-50,0 0,-25-50</inkml:trace>
  <inkml:trace contextRef="#ctx0" brushRef="#br0" timeOffset="224830.9761">744 15801,'-25'0,"1"0,24-25,24 25,-24-50,25 25,0-24,25 24,-1-25,1 26,-1-51,26 26,-26 24,1 25,-25-50,24 25,-24 25,0 0,0 0,-25-49,25 49,-1 0,1 49,25-49</inkml:trace>
  <inkml:trace contextRef="#ctx0" brushRef="#br0" timeOffset="227794.5717">3994 17562,'-25'-50,"50"50,-1 0,1 0,0 0,0 50,0-50,-1 0,1 25,0 24,0-49,0 0,-1 0,-24 25,25-25,0 0,-25 50,25-50,0 0,-25-50,0 25,24 25,-24-49,25 49,-25-25,25 25,0-50,0 25,-1 25</inkml:trace>
  <inkml:trace contextRef="#ctx0" brushRef="#br0" timeOffset="230634.5511">3076 17884,'0'-25,"0"-24,0 24,0-25,25 26,-1-26,-24 25,25 25,0-49,0 49,-25 49,0-24,0 25,0-26,0 26,-25-25,25 24,25-98,0 49,-25-25,24 25,1 0,0 25,-25 24,0 26,0-50,0 24,-25-24,25 25,-25-26,25-48</inkml:trace>
  <inkml:trace contextRef="#ctx0" brushRef="#br0" timeOffset="231065.2517">3349 17735,'0'-24,"0"-26,0 25,0-24,0 24,0-25,0 25,0-24,0 24,0 50,0 24,24-24,-24 25,25-50,-25 25,25 24,0-49,0 0</inkml:trace>
  <inkml:trace contextRef="#ctx0" brushRef="#br0" timeOffset="231396.6044">3225 17438,'0'0,"-25"0,25-25,25 25,-1 0,1 0,0-50,0 50,0-25,-1 25,26 0,-25-49,0 49,-1-25</inkml:trace>
  <inkml:trace contextRef="#ctx0" brushRef="#br0" timeOffset="231656.9947">3597 17264,'0'25,"0"24,0-24,0 25,0 24,0 26,0-26,0 50,0-50,-25 26,25-26,0 0,0 1,0-26,0-24,0 25</inkml:trace>
  <inkml:trace contextRef="#ctx0" brushRef="#br0" timeOffset="232443.3238">3721 17785,'0'25,"0"24,-25-49,0 0,0 0,25-49,0 24,0-25,25 50,0 0,0 0,0 50,-1-50,-24 25,0 24,0-24,25 25,-25-25,0 24,0 26,0-51,0 26,25-50,0 0,0 0,24-50,1 26,24-26,25-24,1-26</inkml:trace>
  <inkml:trace contextRef="#ctx0" brushRef="#br0" timeOffset="236275.0047">12105 5135,'-50'0,"25"0,25 24,-25-24,25 50,-24-25,-1 24,25 26,-25-1,25 1,-25-1,25 25,0 25,0-49,0 74,25-75,0 75,0-75,-1 75,26-75,0 1,-1 24,1-25,0-24,-26 25,26-75,-25 24,-25 26,25-50,-50 0,0 25</inkml:trace>
  <inkml:trace contextRef="#ctx0" brushRef="#br0" timeOffset="239197.237">12353 5730,'-25'0,"0"0,0 0,25-50,0 25,0-24,0 24,25-25,0 50,0-24,0 24,-1 0,1 0,25 0,-25 0,-1 0,26 0,-25 0,0 0,-1 0,-24 24,0 26,0-25,0 24,-24 26,24-50,-25 24,0 26,0-50,0 24,1-24,24 25,-25-50,25 24,25-24,24-24,-24 24,25 0,-26-50,1 25,0 25,0 0,0 0,-1 0,-24-49,-24 49</inkml:trace>
  <inkml:trace contextRef="#ctx0" brushRef="#br0" timeOffset="239870.4051">13196 5829,'25'0,"-25"50,0-25,0 24,0-24,-25 25,0 24,0 0,1-49</inkml:trace>
  <inkml:trace contextRef="#ctx0" brushRef="#br0" timeOffset="240557.171">13742 5234,'0'0,"-25"-25,0 25,0 0,1 0,-1 0,0 25,0 24,0 26,1-50,24 24,0 26,0-1,0-49,0 24,24 26,1-50,0-25,0 0,24-25,1 25,-25-75,24 26,-24-26,0 51,-25-51,0 1,0 24,0 25,0-24,-25 24,0 25,1 0,-26 0,25 0,0 0,1 25,-1 24,25-24</inkml:trace>
  <inkml:trace contextRef="#ctx0" brushRef="#br0" timeOffset="240786.2458">14213 5804,'0'0,"25"0,0 0,-25 25,0 25,0-25,-25 24,0 26,0-51,0 26,1-25</inkml:trace>
  <inkml:trace contextRef="#ctx0" brushRef="#br0" timeOffset="241279.0815">14312 5209,'-25'0,"50"0,0 0,25 0,-1 0,1-50,24 50,-24 0,0-24,-1 24,-24 0,0 0,0 0,-50 0</inkml:trace>
  <inkml:trace contextRef="#ctx0" brushRef="#br0" timeOffset="241547.4334">14982 4986,'25'0,"-25"25,0 24,25-24,-25 25,0 24,24-49,-24 24,25-24,-25 25,25 24,0-74,0 0</inkml:trace>
  <inkml:trace contextRef="#ctx0" brushRef="#br0" timeOffset="242492.6825">15255 4564,'-25'-74,"25"49,25 25,0 25,-1 24,26-24,0 25,-1 24,-24 0,25 1,-25 24,-25 25,0 25,0 0,0 0,-50-1,25-48,-24 24,-1-50,0 1,25-1,1-74,-1 25,0 24,0-49,25-49,0 24,0-25</inkml:trace>
  <inkml:trace contextRef="#ctx0" brushRef="#br0" timeOffset="244248.812">13667 7516,'-24'0,"-1"25,0 24,-25-49,26 75,-1-75,0 24,0 26,0-25,1 24,-1-49,25 25,0 25,0-25,0 24,25-49,-1 0,1 0,0 0,25 0,-1 0,1 0,-25-49,24 49,-24-25,0 25,0 0,-1-50,1 25,0-49,0 0,0 74,-25-75,24 26,-24 24,0-25,0 25,-24-49,-1 74,0 0,0-50,0 50,1 0,-1 0,25 50,-25-50,0 25,25 24,-25-24,25 25,0 24,0 1,0-51,0 51,0-1,0-24,0 24,0 1,0-1,0 1,25-1,-25 0,0-49,25 50,0-26,-25 26,25-51,-25 26,24-25,-24 24,0-98,0 24</inkml:trace>
  <inkml:trace contextRef="#ctx0" brushRef="#br0" timeOffset="244452.7496">14684 7665,'0'0,"25"-75,0 75,0-49,0 49,-1-25,26 25,-25 0</inkml:trace>
  <inkml:trace contextRef="#ctx0" brushRef="#br0" timeOffset="244614.9207">14635 8111,'0'0,"-25"25,0-25,25-25,25 25,25-74,-1 24,26 25,-1-49</inkml:trace>
  <inkml:trace contextRef="#ctx0" brushRef="#br0" timeOffset="249648.7142">15528 2555,'25'-25,"24"25,26 0,24 0,25 0,0 0,49 0,1 0,0 0,-1 0,51 0,-100 0,49 0,-24 0,25-50,-25 50,24-24,1 24,-25 0,-1 0,26 0,-25 0,0-50,0 50,-25 0,-25-25,25 25,-25 0,-25 0,26 0,-1 0,0 0,25 0,-25 0,25 0,-24 0,24 0,-25 0,25 0,-50 0,26 0,-26 0,0 0,1 0,-1 0,1 0,-1 0,0 0,1 25,-1-25,1 0,-1 50,25-50,-24 0,24 0,-25 0,26 0,-26 0,0 0,26 24,-1-24,25 0,-25 0,25 0,0 50,25-50,-25 0,0 0,25 0,-25 0,-25 25,25-25,-25 0,1 0,-1 0,-25 0,1 0,-26 0,-24 0,0 0,0 0,-1 0</inkml:trace>
  <inkml:trace contextRef="#ctx0" brushRef="#br0" timeOffset="254597.3439">15404 7367,'0'-50,"25"50,-25-24,24 24,-24-50,0 25,0 50,0 25,0-26,0 26,0-25,0 24,0-24,0 25,0-25,0 24,0-24,0 25,25-50,-25 24,25-24,-25 50,25-50,0 0,-1 0,1 0,0 0,0 0,0 0,-1-50,1 50,-25-24,25 24,0 0,0-50,-25 25,24 25,-24-49,25 24,-25-25,0 25,0-24,0 24,0-25,0 26,0-26,-25 50,25-25,-24 25,-1-49,0 49,25-25,-25 25,0 0,1 0,-1 0,0 0,0 0,0 0,1 0,-1 0,0 0,0 0,25 25,-25 24,1-49,-1 25,25 25,-25-50,25 24,0 26,0-25,0 24,0-24,0 25,0-25,0 24,25-49,-25 25,0 25,25-50,-1 24,1-24,0 0,0 0,0 0,-25-24,24 24,1 0,-25-50,25 25,-25-24,25 24,-25-25,0 25,0-24,0 24,0-25,0 26,-25 24,25-50,-25 50,0-25,1 25,-1 0,0 0,-25 0,26 25,-26 25</inkml:trace>
  <inkml:trace contextRef="#ctx0" brushRef="#br0" timeOffset="257650.2445">15701 7169,'-24'0,"-1"0,0 0,0 0,0 49,1-49,-1 0,25 25,-25 25,0-50,0 24,1 26,-1-25,25 24,-25-24,25 25,0-25,0 24,0-24,0 25,25-50,-25 24,25-24,-25 50,24-50,1 0,0 0,0 0,0 0,-25 25,24-25,1 0,0-25,0 25,0-50,-1 26,1 24,0-50,-25 25,25 25,0-49,-25 24,24-25,-24 25,0-24,0 24,0-25,0 26,0-26,0 25,-24-24,-1 24,0 25,0 0,0 0,1 0,-1 0,25 25,-25-25,0 49,0-49,25 25,-24-25,24 50,-25-50,25 24,0 26,-25-50,25 25,0 24,0-24,0 25,0-25,0 24,0-24,0 25,0-26,25-24,-25 50,25-50,-1 0,1 0,0 0,0 0,0 0,-25-50,24 50,1-24,0 24,0-50,-25 25,25 25,-1-49,-24 24,25-25,-25 25,0-24,0 24,0-25,0 26,-25-26,1 25,-26 25,25 0,0 0,-24 0,-1 0,1 25,-1 25,0-50</inkml:trace>
  <inkml:trace contextRef="#ctx0" brushRef="#br0" timeOffset="258774.505">17314 5209,'0'25,"0"24,0 26,0-1,0 25,0 25,24-24,-24 49,0-25,25 24,-25 1,0 0,0 0,0 0,0-50,0 50,0-25,0 25,0-50,0 25,0 25,0-75,0 25,0-24,25-1,-25-24,0 24,0-49,0 25,0-100,0 25,-25 25,25-74</inkml:trace>
  <inkml:trace contextRef="#ctx0" brushRef="#br0" timeOffset="259285.4296">16098 6424,'-25'0,"50"0,-74 0,24 0,74 0,26 0,74 0,0 0,74 0,-25 0,25 0,1 0,-1 0,-25 0,1 0,-1-24,-49 24,-25 0,-25 0,-24 0,-1 0,-49 0,0 0,0 0,-75 0,0 0</inkml:trace>
  <inkml:trace contextRef="#ctx0" brushRef="#br0" timeOffset="260710.7649">17735 6474,'-24'0,"-1"0,0 0,25 25,0 24,25-49,0 0,-1 0,1 0,-25-49,0 24,0-25,-25 50,1 0,-1 0,0 50,0-50,25 25,25-25,0 0,0 0,-25-25,24 25,-24-50,0 26,-24 24,-1 0,0 0,25 24,0 26,25-50,0 0,-1 0,1 0,0 0,0-50,-25 26,-25 24,0 0,0 0,1 0,-1 24,25 26,0-25,0 24,25-49,-1 0,1 0,0 0,0 0,0 0,-25-49,24 24,-24-25,-24 50,-1-24,0 24,0 0,-24 0,24 24,0 26,0-50,0 25,1-25,24 49,0-24,24-25,1 0,-25-25,25 25,0-49,0 24</inkml:trace>
  <inkml:trace contextRef="#ctx0" brushRef="#br0" timeOffset="261599.1296">19248 6325,'25'0,"-50"0,1 0,-1 25,0 25,0-50,0 0,25 24,-24 26,-1-50,25 25,0 24,0-24,0 25,25-50,-1 0,1 0,0 0,0 0,0 0,-1 0,1 0,0 0,0 0,0 0,-25-50,24 50,-24-25,25-24,-25 24,0-25,0 26,-25-26,25 25,-24 25,-26 0,25-49,-24 49,-1 0,25 0,-24 0,-1 0</inkml:trace>
  <inkml:trace contextRef="#ctx0" brushRef="#br0" timeOffset="263810.8076">12750 9971,'0'-49,"-25"98,0 26,0-50,0 99,-24-50,24 1,0 73,-24-73,49 74,-25-50,25 25,25 25,-25 0,49-50,1 50,-1-25,1-25,24 25,1-99,-1 24,-24-24,24 25</inkml:trace>
  <inkml:trace contextRef="#ctx0" brushRef="#br0" timeOffset="264352.2609">12725 10864,'-25'0,"50"0,24 0,-24 0,25-49,-1 49,-24 0,25 0,-1-25,1 25,0 0,-26 0,1 0,0 0,0 0</inkml:trace>
  <inkml:trace contextRef="#ctx0" brushRef="#br0" timeOffset="264856.6244">13370 10492,'25'-49,"-25"24,24 25,-24-50,25 26,0 24,0 0,0 0,-1 0,26 0,-25 24,0 26,-1-25,-24 24,0-24,-24 25,24-25,-25 24,0-24,25 25,-25-50,50 0,0 0,0 0,-1 0,1 0,-25 24,0 26,0-25,0 24,0-24,-25 25,1-25,-1 24,0-24,0 25</inkml:trace>
  <inkml:trace contextRef="#ctx0" brushRef="#br0" timeOffset="265081.2075">14015 10864,'0'25,"-25"25,0 24,0-49,0 25,1-26,-1 26,25-25</inkml:trace>
  <inkml:trace contextRef="#ctx0" brushRef="#br0" timeOffset="265501.034">14536 10269,'0'-49,"-25"49,0-25,0 25,0 0,1 25,-1 24,0-49,25 75,0-1,0-49,0 24,0 26,25-50,-25 24,25-49,-1 25,1-25,0 0,0-25,0 25,-1-74,1 24,0 25,-25-49,25 0,-25-1,0 1,-25-1,0 26,0 24,1 25,-26 0,25 25,0 24,1-24</inkml:trace>
  <inkml:trace contextRef="#ctx0" brushRef="#br0" timeOffset="265724.2626">15032 10492,'49'0,"-24"0,-25 25,0 25,-25-25,0 24,1 26,24-51,-50 26,25 24,25-49,-25 25</inkml:trace>
  <inkml:trace contextRef="#ctx0" brushRef="#br0" timeOffset="266222.5557">15503 9971,'0'-49,"0"24,0-25,0 26,25 24,0-50,-25 25,24 25,1 0,0 0,0 0,-25 25,0 25,0-26,0 26,-25 24,25-49,-25 25,0 24,1-49,24 25,-25-25,25 24,0-24,25-50,-1 25,1 0,25-49,-1 24,-24 25,50-50,-26 25,26-49,-1 24</inkml:trace>
  <inkml:trace contextRef="#ctx0" brushRef="#br0" timeOffset="267068.2827">16049 9227,'-25'0,"50"0,-1 25,26 25,0-25,-26 24,26 50,0 25,-26-49,1 74,0-50,-25 25,0 25,-25-50,-24 25,-1-50,0 1,1-1,-1-49,25 25,-24-26,24 26,0-50,0 0</inkml:trace>
  <inkml:trace contextRef="#ctx0" brushRef="#br0" timeOffset="268828.9264">14684 12129,'-24'0,"-1"0,0 0,0 0,0 25,1 25,-26-50,0 74,26-74,-26 75,25-50,-25 24,26-24,-1 25,0-26,25 26,0-25,25 24,0-49,-1 0,1 0,25 0,24-49,-24 49,0-25,-1 25,1 0,-1-50,1 26,0 24,-26 0,1-50,0 25,0 25,-25-49,25 24,-25-25,0 25,-25-24,25 24,-25 25,0-50,0 25,1 25,-1 0,0 0,0 0,0 0,1 25,24 25,0-25,0 24,24 26,1-50,-25 24,25 26,0-51,0 51,-25-26,24 26,1-1,-25-49,25 25,-25 24,25-74,-25 74,0-49,0 25,25-50,-25-50,24 25,1-24,-25 24,25-49</inkml:trace>
  <inkml:trace contextRef="#ctx0" brushRef="#br0" timeOffset="269338.7564">15379 11981,'-25'0,"25"-50,25 50,-25-25,25 25,0 0,-1 0,1 0,0-49,0 49,0 0,-1-25,1 25,-25 25,0 24,-25-49,1 25</inkml:trace>
  <inkml:trace contextRef="#ctx0" brushRef="#br0" timeOffset="269618.1139">15329 12278,'25'0,"-25"-49,25 49,0-25,0 25,-1 0,1-50,0 50,0-25,0 25,-1 0,1-49</inkml:trace>
  <inkml:trace contextRef="#ctx0" brushRef="#br0" timeOffset="271082.6659">18901 9401,'-25'0,"25"50,-24-50,24 74,0 0,0 1,0-1,0 1,0 73,24-73,1 74,0-50,0 25,0-25,-25 25,24 25,1-75,-25 75,0-74,25 74,-25-75,0 75,25-75,-25 25,0-24,25 49,-25-99,0 24,0 26,0-51,0 26,0-100,0 26,0-26,0 25</inkml:trace>
  <inkml:trace contextRef="#ctx0" brushRef="#br0" timeOffset="271716.3464">17636 11237,'0'-50,"25"25,0 25,0 0,24-50,26 50,-1-24,0 24,26-50,24 25,0-24,0 24,0-25,0 25,25-24,-25 24,24-49,-24 24,25-24,-25 49,25-25,-50 25,25-24,-49 24,-1 25,-24-50,-25 50,-1 0,1 0,0 0,-25-24</inkml:trace>
  <inkml:trace contextRef="#ctx0" brushRef="#br0" timeOffset="275039.0502">13543 11385,'25'0,"0"-49,0 24,0 25,24 0,-24-50,49 26,-24 24,24-50,1 25,-1 25,25-50,-24 26,24 24,0-50,-24 25,-1 25,1-49,-1 24,-24 25,-1 0,1-50,-25 25,-1 25,1 0,-50 0,-24 0,24 25,-25 25,1-50,-1 0,-24 74,24-74,-24 25,24 25,-24-50,-1 24,26 26,-26-25,1 25,24-50,1 24,-26 26,26-50,-1 25,25 24,-24-49,24 0,0 0,0 25,0-25,1 0,24-25,24 25,1 0,25 0,-1-49,26 24,-1-25,25 26,1-26,-1 25,0-25,0 26,1 24,-26-50,-24 25,-1 25,1 0,-25 0,-1-49</inkml:trace>
  <inkml:trace contextRef="#ctx0" brushRef="#br0" timeOffset="276360.9557">18777 9475,'0'-24,"25"24,0 0,0-50,-1 25,1 25,0 0,0 0,-25-49,25 49,-25-25,0 50,24-25,-24 49,25-24,0 25,0-26,24 26,1-25</inkml:trace>
  <inkml:trace contextRef="#ctx0" brushRef="#br0" timeOffset="277326.2092">19893 10269,'-24'0,"24"25,24-25,-24 50,25-50,0 0,0 0,0 24,-1-24,1 50,25-50,-25 25,-1-25,26 49,-25-49,0 0,-1 0,1 25,0-25,-50 0,0 50</inkml:trace>
  <inkml:trace contextRef="#ctx0" brushRef="#br0" timeOffset="279035.6218">17115 5283,'-25'0,"50"0,0 0,-25-49,25 49,0-25,-1 25,1 0,0-50,-25 26,25 24,0 0,-1 0,1 0,-25 24,25 26,0-50,0 74,-1-49,26 25</inkml:trace>
  <inkml:trace contextRef="#ctx0" brushRef="#br0" timeOffset="280192.6108">18479 6325,'-24'0,"-1"0,50 0,-1 0,1 0,0 0,0 0,0 0,0 0,-1 0,1 25,0 25,0-50,0 0,-1 0,1 0,-25 24,0 26,-25-50,-24 25,24 24,-25-24,1 25,-1-25,25 24</inkml:trace>
  <inkml:trace contextRef="#ctx0" brushRef="#br0" timeOffset="286596.4244">18207 10889,'24'0,"1"0,0 0,-50 0,0 0,1 0,24 50,-25-50,25 25,0 24,25-49,-1 0,1 0,-25-49,25 49,-25-25,-25 25,0 0,1 0,-1 25,0-25,0 49,0-49,25 25,25-25,0 0,0 0,0-25,-1 25,1 0,-25-49,0 24,-25 25,1 0,-1 0,0 0,25 25,-25-25,0 49,25-24,0 25,25-50,0 0,0 0,0 0,-1 0,1-50,-25 25,0-24,0 24,-25 25,1 0,-1 0,0 0,0 0,0 0,25 25,0 24,25-24,0-25,0 0,0 0,-25-25,24 25,1-49,-25 24,-25 25,1 0,-1 0,25 25,-25-25,25 49,0-24,0 25,25-50,0 0,-1 0,1 0,-25-50,0 25,0-24,0 24,-25 25,1 0,-1 0,0 25,25 24,0-24,25 25,0-50,-1 0,1-50,0 50,-25-25,25 25,-25-49,0 24,-25 25,0 0,0 0,1 0,-1 0,25 25,0 24,0-24,25-25,-1 0,1 0,0-25,0 25,-25-49,0 24,0-25,-25 50,0 0,0 0,1 0,-1 50,25-25,0 24,0-24,25-25,-1 0,1 0,0 0,0-25,-25-24,0 24,-25 25,0 0,0 0,1 0,-1 0,25 25,0 24,0-24,25-25,-1 0,1 0,-25-25,25 25,0 0,0-49,-25 24,0-25,-25 50,0 0,0 0,0 0,1 50,-1-50,0 25,25 24,25-24</inkml:trace>
  <inkml:trace contextRef="#ctx0" brushRef="#br0" timeOffset="293667.8533">18207 11013,'24'0,"1"0,-25-49,0 24,-25 25,25 25</inkml:trace>
  <inkml:trace contextRef="#ctx0" brushRef="#br0" timeOffset="297605.0968">16024 12055,'-25'0,"25"-50,0 26,0-26,0 25,0-24,0 24,25 25,-25-50,0 25,0-24,25 24,-25-25,0 26,24 24,-24-50,0 25,0-24,25 49,-25 49,25-49,-25 25,25 25,0-26,-25 26,24-50,-24 25,0 24,25-49,0 25,-25 25,25-50,0 25,-25 24,24-49,-24 25,25-25,-25 50,25-50,0 24,0 26,-25-100,0 26,0-26,0 25</inkml:trace>
  <inkml:trace contextRef="#ctx0" brushRef="#br0" timeOffset="298776.6033">15776 11534,'-25'0,"0"0,75 0,-1 0,26-74,-1 74,50-75,-25 26,25 24,-24-25,-26 26,1 24,-26-50,1 50,-25 0,-1-25,1 25,-50 0,25 25</inkml:trace>
  <inkml:trace contextRef="#ctx0" brushRef="#br0" timeOffset="313516.8217">13345 6995,'-25'0,"50"-50,-25 26,25 24,-25-50,0 25,0-25,0 26,0-26,0 25,0-24,25 49,-1 0,-24 49,25-49,0 25,-25 25,25-50,-25 24,25 26,-1-50,-24 25,25-25,0 0</inkml:trace>
  <inkml:trace contextRef="#ctx0" brushRef="#br0" timeOffset="313711.1246">13667 6772,'0'0,"0"-50,25 50,0-25,0 25,24 0,1 0,0 0,-1 0</inkml:trace>
  <inkml:trace contextRef="#ctx0" brushRef="#br0" timeOffset="313876.5039">13767 6995,'0'0,"-50"25,75-25,0 0,24-25,1 25,-1 0,1-50</inkml:trace>
  <inkml:trace contextRef="#ctx0" brushRef="#br0" timeOffset="314614.9395">14188 6796,'0'-24,"25"24,0 0,0 0,-1 0,1 0,0 0,25 0,-25 74,-1-74,1 25,0 25,0-26,-25 26,25-50,-25 25,0-50,0-25,0 26,0-26,0 25,0-49,0-1,0 1,-25 24,25 25,-25-49,0 74,25-74,-25 74,25-50,-24 25,48 25,1 0,25 0,24-49,1 49,24-25,0 25,0 0,0-50,1 25,-1 25,0-49,0 24,-24 25,24 0,-25-50,-24 26,0 24,-26 0,1 0,0 0,0 0,-50 24,0-24</inkml:trace>
  <inkml:trace contextRef="#ctx0" brushRef="#br0" timeOffset="316662.4917">14808 6548,'0'-49,"-24"49,24 49,-25-49,0 0,0 0,0 0,25-49,25 49,-25-25,25 25,0 0,0 0,-1 0,-24 25,0 24,0-24,0 25,-24-50,24 25,0 24,0-24,0 25,24-50,1 0,0 0,0-50,0 50,-1-25,1 25,0 0,0-49,-25 24</inkml:trace>
  <inkml:trace contextRef="#ctx0" brushRef="#br0" timeOffset="317012.6085">14957 6350,'25'50,"0"-50,0 24,-25 26,24-50,1 0,0 0,0 0,0 0,-1-50,1 26,0 24,0 0,0 0</inkml:trace>
  <inkml:trace contextRef="#ctx0" brushRef="#br0" timeOffset="317264.5965">15230 6722,'0'-25,"25"25,0 0,-25-49,49 49,-24 0,0-25,0 25,0 0,24 0,-24 0,0 0,0-50</inkml:trace>
  <inkml:trace contextRef="#ctx0" brushRef="#br0" timeOffset="317512.7673">15329 6499,'-25'0,"50"0,-50 49,50-49,-25 25,25 25,-25-25,25 24,-25-24,0 25,25-26,-25 26,25-50</inkml:trace>
  <inkml:trace contextRef="#ctx0" brushRef="#br0" timeOffset="317889.573">15652 6697,'-25'-49,"0"49,0 49,25-24,0 25,0-26,0 26,25-25,0-25,0-25,0 25,-1-50,1 26,0 24,-25-75,0 1,0 24,0 25,-25 25,0 0,1-49</inkml:trace>
  <inkml:trace contextRef="#ctx0" brushRef="#br0" timeOffset="318204.3685">15726 6251,'0'-50,"0"100,25-25,-25 24,25-24,-25 25,25-50,-25 24,24-24,1-24,0 24,0-50,0 25,-1-24,1 24,-25-25,25 25,0 25</inkml:trace>
  <inkml:trace contextRef="#ctx0" brushRef="#br0" timeOffset="318421.646">16446 6102,'0'0,"0"-50,0 26,24 24,1 0,0 0,0 0,0 0</inkml:trace>
  <inkml:trace contextRef="#ctx0" brushRef="#br0" timeOffset="318604.2153">16321 6325,'-24'0,"48"0,-24 0,25 0,0 0,25-49,-25 24,24 25,1-50</inkml:trace>
  <inkml:trace contextRef="#ctx0" brushRef="#br0" timeOffset="319016.4316">16644 5655,'0'-74,"0"24,25 26,0-26,-1 50,-24-25,25 25,0 0,-25 25,25-25,-25 50,25-26,-25 26,0-25,0 24,24 26,-24-1,0-49,0 25,25-50,0 0,25 0,-26-50,26 25,0-24,-1 24,-24-25,0 25</inkml:trace>
  <inkml:trace contextRef="#ctx0" brushRef="#br0" timeOffset="320319.8085">13519 9079,'24'0,"1"-50,0 50,0-25,0 25,-1 0,1 0,0 0,0 0,-25 25,0 25,-25-50,0 74,0-74,1 74,-1 1,25-50,0 24,0-24,0 25,25-50,-1 0,1 0,0 0,0 0,0 0,-1-50,1 50,0 0</inkml:trace>
  <inkml:trace contextRef="#ctx0" brushRef="#br0" timeOffset="320524.6406">13618 9327,'-25'-25,"50"-25,0 50,24-25,-24 25,25 0,-1 0,-24-49,25 49</inkml:trace>
  <inkml:trace contextRef="#ctx0" brushRef="#br0" timeOffset="320702.7843">14387 9029,'25'-25,"-1"25,1 0,0 0,0 0,0 0</inkml:trace>
  <inkml:trace contextRef="#ctx0" brushRef="#br0" timeOffset="320868.5605">14238 9252,'0'50,"0"-100,25 100,24-100,-24 50,25-25,-1 25,1 0</inkml:trace>
  <inkml:trace contextRef="#ctx0" brushRef="#br0" timeOffset="321644.5741">15032 8781,'24'0,"1"0,0-50,0 50,0 0,-1 0,1 0,0-25,0 25</inkml:trace>
  <inkml:trace contextRef="#ctx0" brushRef="#br0" timeOffset="321870.4547">15602 8409,'0'0,"0"-50,25 50,-25 50,0-25,25 24,-25-24,25 25,-25 24,0 0,0 1</inkml:trace>
  <inkml:trace contextRef="#ctx0" brushRef="#br0" timeOffset="323607.7564">13295 6623,'-24'0,"-1"0,0 0,0 0,0 25,0 24,1-49,-1 25,-25 25,25-26,1 26,-1-25,0 25,0-50,0 24,1 26,-1-25,25 24,0-24,0 25,0-25,0 24,25-49,-1 25,-24 25,25-50,0 24,0 26,0-25,-1 24,-24-24,25 25,-25 24,25 1,-25-1,0 0,-25 1,25-1,-25 1,1-50,-26 49,25-24,-24 24,-1-49,0 24,1-24,24 25,-25-50,26 0,-1 0,25 25,25 24,-1-49,1 75,0-51,0 26,24 24,1 26,-25-26,24 0,-24 51,25-51,-25 25,-1-24,1 49,-25-100,25 26,-25 24,25-74,-25-49,0 24,0-25</inkml:trace>
  <inkml:trace contextRef="#ctx0" brushRef="#br0" timeOffset="331055.7239">12626 14684,'-75'50,"150"-100,-175 100,76-50,-1 74,-25-49,25 50,1-1,-26 50,25-25,25 25,0 25,0 0,0 0,50-75,-1 75,26-75,-1 1,25-1,1-49,-1 25</inkml:trace>
  <inkml:trace contextRef="#ctx0" brushRef="#br0" timeOffset="332305.7589">13097 15106,'-25'0,"0"25,25 24,-25-24,1 25,24 24,0 1,0-50,0 24,24 26,1-51,-25 26,25-50,0 0,0 0,-1 0,1-50,0 26,0-51,0 26,0-26,-25 50,0-49,0 24,0 25,-25-49,0 74,0 0,0 0,0 25,1 24,24-24,0 25</inkml:trace>
  <inkml:trace contextRef="#ctx0" brushRef="#br0" timeOffset="332496.7744">13915 15503,'0'0,"25"50,-25-26,-25 26,1-25,24 24,-25-24,25 25,-25-25</inkml:trace>
  <inkml:trace contextRef="#ctx0" brushRef="#br0" timeOffset="334039.7031">14114 15032,'-25'0,"50"0,0 0,-1 0,26-50,0 50,-1-25,1 25,0 0,-1 0,-24 0,0-49,24 49,-24 0,0 0,0 0,0 0,-25-25,24 25</inkml:trace>
  <inkml:trace contextRef="#ctx0" brushRef="#br0" timeOffset="336463.7553">14833 14734,'25'0,"-25"25,0-50,0-25,0 26,25 24,-25-50,0 25,0 50,0 25,-25-50,0 0,25-50,0 25,0-24,25 49,-25-25,25 25,0 0,24 0,-24 0,0 0,0 0,-1 25,-24 24,0 26,0-51,-24 26,24 24,-25 1,-25-50,25 24,1 26,-1-75,25 24,-25 26,50-50,0 0,24 0,-24 0,25-50,-1 50,1-24,-1 24,1 0,-25 0,24 0,-24 0,0 0,0 0,-25-50,0 25</inkml:trace>
  <inkml:trace contextRef="#ctx0" brushRef="#br0" timeOffset="337112.1002">15801 14883,'0'0,"24"-50,1 50,-25 50,0-25,-25 24,25-24,-24 25,-1-26,25 26,-25-25,25 24</inkml:trace>
  <inkml:trace contextRef="#ctx0" brushRef="#br0" timeOffset="338140.4625">16222 14089,'-25'0,"25"-25,0 50,0 25,25-50,-25 24,25 26,-25-25,0 24,0-24,0 25,25 24,-25-49,0 25,0-25,0 24,0-24,0 25,0-26,25-24,-25-24,0-26,0 25,0-49</inkml:trace>
  <inkml:trace contextRef="#ctx0" brushRef="#br0" timeOffset="338577.8407">16495 13543,'0'-49,"25"98,0-49,0 25,-1 25,26 24,-25 1,0-1,24 0,-24 1,0 24,0 25,-25-50,0 26,0 24,0-50,-50 1,25-1,-24 0,-1 1,0-75,26 74,-26-74,25 25,0-25,1 0,24-25,24-24,1 24</inkml:trace>
  <inkml:trace contextRef="#ctx0" brushRef="#br0" timeOffset="339040.4424">17314 14139,'0'0,"-25"-50,25 25,25-24,24 24,1 25,-1 0,26 0,24-50,-24 50,24 0,-25-25,1 25,-1 0,-24 0,-1 0,-24 0,0 0,0 0,-50-49</inkml:trace>
  <inkml:trace contextRef="#ctx0" brushRef="#br0" timeOffset="339391.6669">17884 13767,'-49'-50,"49"25,24 50,1 25,25-50,-1 24,1 26,0-25,-1 24,1-49,-25 25,-1 25,1-50,-25 25,-25 49,1-24,-1-50,-25 74,1-49,-1 24,25-49,-24 75,24-75</inkml:trace>
  <inkml:trace contextRef="#ctx0" brushRef="#br0" timeOffset="340100.0988">19050 13568,'0'0,"-74"50,49-50,-25 0,25 25,-24 24,24 26,0-51,0 26,1-25,-1 24,25-24,0 25,0-25,0 24,25-49,-1 0,26 0,-25 0,24 0,1 0,0 0,-1-49,1 24,-1 25,-24 0,25-50,-25 25,-1 25,1-49,0 24,0-25,-25 26,0-26,0-24,0 49,-25-25,0 25,0-49,1 24,-1 50,0-24,0 24,25 24,-25 26,25 24,0-49,0 25,0 24,0 1,25-1,-25 0,0 1,0-1,0 1,0-51,0 51,0-26,0-24,0 25,0-25,0 24,25-49,-25-49,25 24,0 25,-1-75</inkml:trace>
  <inkml:trace contextRef="#ctx0" brushRef="#br0" timeOffset="340303.7449">20042 13618,'0'-50,"0"25,25-24,0 24,0 25,-1 0,26-50,-25 50,24 0,-24 0,0 0</inkml:trace>
  <inkml:trace contextRef="#ctx0" brushRef="#br0" timeOffset="340484.424">20117 13990,'-50'0,"50"-50,25 50,0-25,24 25,1-49,24 24,25-25</inkml:trace>
  <inkml:trace contextRef="#ctx0" brushRef="#br0" timeOffset="349180.6696">20861 13171,'-25'0,"0"0,0 0,1 0,-1 0,25-49,0 24,0-25,25 50,-25-25,24 25,1-49,0 24,0 25,0 0,-1 0,1 0,0 0,0 0,0 0,-1 0,-24 25,0 24,0-24,0 25,-24-25,24 24,-25-49,25 25,-25 25,25-25,-25 24,0-49,50 0,0 0,0 0,0 0,-1 0,1 0,0 0,0 0,0 0,-25 25,0 25,-25-26,25 26,-25-25,0 24,0 26,1-50,-1 24,0-49,25 25,-25 25,0-50,1 0,24-50,24 50,-24-25</inkml:trace>
  <inkml:trace contextRef="#ctx0" brushRef="#br0" timeOffset="350036.3277">21307 13395,'25'0,"-25"-50,25 25,0-24,-25 24,24-25,-24 25,25-24,-25-26,25 50,-25-49,0 24,25 26,-25-26,0 25,0 50,25 25,-25-26,24 26,1-50,-25 74,25-74,0 75,0-50,-1 24,1-49</inkml:trace>
  <inkml:trace contextRef="#ctx0" brushRef="#br0" timeOffset="350268.011">21233 12973,'-25'-25,"50"50,-75-50,50-25,25 26,25-26,-26 50,26-25,0 25,-26 0,26 0,0 0,-1 0,-24 0,25 0,-26 0,26 0</inkml:trace>
  <inkml:trace contextRef="#ctx0" brushRef="#br0" timeOffset="350480.1262">22002 12948,'-50'0,"25"74,1-74,-26 75,25-50,0 24,1 26,-1-1,-25 1,25-1,0 0,1 1,-1 24,0-49,0 24</inkml:trace>
  <inkml:trace contextRef="#ctx0" brushRef="#br0" timeOffset="350844.3872">21903 13543,'0'0,"24"-74,1 24,0 26,0 24,24 0,-24 0,0 0,0 0,0 0,-1 0,1 24,-25 26,-25 24,25-49,-24 25,-1 24,0-49,25 25,-25-26,25 26,25-50,0 0,74 0,0-74,50 74,25-75,-1 1</inkml:trace>
  <inkml:trace contextRef="#ctx0" brushRef="#br0" timeOffset="352751.8755">12898 17041,'-74'0,"49"25,0 24,1-49,24 75,0-1,24 0,1 1,0-50,0 49,0-24,-1 24,26-49,-25 25,24-50,1 0</inkml:trace>
  <inkml:trace contextRef="#ctx0" brushRef="#br0" timeOffset="353339.9679">13568 16966,'-49'-74,"24"74,0 0,0 0,0 25,25 24,-24-24,24 25,0-25,0 24,0-24,24 25,1-50,0 0,0 0,0 0,-1 0,1-50,0 25,0-24,-25 24,25-50,-25 26,0 24,-25-25,25 26,-25 24,0 0,0 0,1 0,24 24,-25 26</inkml:trace>
  <inkml:trace contextRef="#ctx0" brushRef="#br0" timeOffset="353571.8336">13940 17041,'50'0,"-25"0,-25 25,0 24,-25-49,25 75,-25-75,25 74,-25-74,25 25,0 24</inkml:trace>
  <inkml:trace contextRef="#ctx0" brushRef="#br0" timeOffset="354033.5669">14784 16371,'0'-50,"0"100,0-25,0 25,0-26,0 26,0 24,24 1,-24-50,0 24,25-49,-25 25,25 25,0-50</inkml:trace>
  <inkml:trace contextRef="#ctx0" brushRef="#br0" timeOffset="354265.3718">15304 16669,'25'0,"-25"25,0 24,0 26,-25-75,25 24,-24 26,-1-25,0 24,0-49,0 25,1-25</inkml:trace>
  <inkml:trace contextRef="#ctx0" brushRef="#br0" timeOffset="354703.8844">15627 16297,'0'0,"-25"0,50 0,0 0,0 0,24-50,1 50,-1-25,-24 25,25 0,-25 0,-1 0,1 0</inkml:trace>
  <inkml:trace contextRef="#ctx0" brushRef="#br0" timeOffset="355239.5027">16346 15999,'-25'0,"1"0,24-50,0 100,0-25,0 24,0 26,24-50,-24 24,0 26,0-1,0 1,0-51,25-24,-25-24</inkml:trace>
  <inkml:trace contextRef="#ctx0" brushRef="#br0" timeOffset="355563.9287">16570 15652,'0'0,"0"-25,24 25,1 0,0 0,0 0,24 74,-24-49,0 50,0-1,-25 0,0 50,0-49,-25 24,0 25,0-49,1-1,-1 0,-25 1,25-1,-24-49,24 25,0-26,0-24,1 0</inkml:trace>
  <inkml:trace contextRef="#ctx0" brushRef="#br0" timeOffset="355844.0544">17587 15925,'0'0,"0"-50,0 25,0-24,0 24,24 25,26-50,-25 50,49-25,-24 25,24 0,1 0,-26 0,1 0,-1 0,-24-49</inkml:trace>
  <inkml:trace contextRef="#ctx0" brushRef="#br0" timeOffset="356204.3427">17959 15503,'-75'-25,"50"25,50 0,0 25,0 25,24-50,-24 24,25 26,-25-25,24 24,-24-49,0 25,0 25,-25-25,0 24,0 26,-50-51,25 26,-24-25,24 24,-25 26,25-75,25 25,-24 24,48-49</inkml:trace>
  <inkml:trace contextRef="#ctx0" brushRef="#br0" timeOffset="356849.4705">19199 15652,'-99'0,"74"49,-25-49,25 0,-24 25,24 25,-25-50,26 25,24 24,-25-49,50 25,-1 25,26-50,-25 0,24 0,26 0,-26 0,26-50,-26 50,1 0,0 0,-1-25,-24 25,0 0,0 0,-1-49,-24 24,25 25,-25-50,0 25,-25-24,1 24,24-49,-25 74,0-75,0 75,0-49,1 49,-1-25,0 25,0 25,25 24,0 26,-25-51,25 51,0 49,0-50,0 1,0 24,0-25,25 1,-25-1,0 0,0-24,25-25,-25 25,25-50,0-50,-1 25,1-49</inkml:trace>
  <inkml:trace contextRef="#ctx0" brushRef="#br0" timeOffset="357056.0396">20216 15404,'25'-50,"-1"25,1 25,25 0,-25 0,24 0,1 0,-1 0,-24 0</inkml:trace>
  <inkml:trace contextRef="#ctx0" brushRef="#br0" timeOffset="357276.0207">20389 15925,'0'0,"-49"0,74-50,-1 50,1-25,0 25,0-49,0 49,24-25,-24 25,25 0</inkml:trace>
  <inkml:trace contextRef="#ctx0" brushRef="#br0" timeOffset="358435.5942">21233 15404,'-25'0,"25"-50,0 25,25-24,-25 24,25 25,-25-50,24 50,-24-25,25 25,-25-49,25 49,-25-25,25 25</inkml:trace>
  <inkml:trace contextRef="#ctx0" brushRef="#br0" timeOffset="361868.1739">21332 15106,'0'25,"25"24,0-49,-1 75,1-50,0 24,0 26,0-75,-25 25,24 24,-24-24,25 25,0-50,-50 0</inkml:trace>
  <inkml:trace contextRef="#ctx0" brushRef="#br0" timeOffset="362319.882">21084 15106,'-25'0,"50"-50,25 50,-26 0,1 0,25 0,-1 0,1 0,0 0,-1 0,-24 0,25 0,-26 0,1 0,0 0,0 0</inkml:trace>
  <inkml:trace contextRef="#ctx0" brushRef="#br0" timeOffset="362615.2128">21927 15404,'-24'0,"-1"0,0 0,0 25,0 24,-24 26,24-51,0 51,-25-26,26 26,-26-1,25 1,0-51,-24 26,24 24,0-74,0 25,1-25</inkml:trace>
  <inkml:trace contextRef="#ctx0" brushRef="#br0" timeOffset="363035.9853">21704 15925,'0'-50,"0"25,25 25,0-49,0 49,-1-25,1 25,0 0,0 0,0 0,-25 25,0 24,0-24,0 25,0-26,-25 26,25-25,0 24,0-24,25-25,24 0,1 0,24-25,25 25,25-74,25 24,25 26</inkml:trace>
  <inkml:trace contextRef="#ctx0" brushRef="#br0" timeOffset="370615.4269">7094 8558,'25'0,"0"0,0 0,-1-50,1 50,0-25,25-24,-1 24,26-25,-1 25,0-49</inkml:trace>
  <inkml:trace contextRef="#ctx0" brushRef="#br0" timeOffset="371125.132">9525 8483,'0'25,"25"25,0-50,-1 0,26-50,24 25,1-24,49 24</inkml:trace>
  <inkml:trace contextRef="#ctx0" brushRef="#br0" timeOffset="379483.7833">1563 3200,'-25'0,"25"-50,0 100,0-25,0 49,0-24,0 24,0 25,0 25,0-49,0 74,0-75,0 75,0-75,-25 25,25 25,-25-49,25 24,-25-25,25 1,-24-1,-1 1,25-1,-25-24,0 24,25 1,0-1,-25 0,25 1,-24-1,24 1,0-1,-25 0,25 26,0-26,0 1,-25-1,25 0,0 1,0-1,25 1,-25-26,0 26,25-1,-25 0,0-49,24 25,-24 24,25 1,-25-51,0 51,25-25,-25 24,25 0,-25-49,25 25,-25-25,0 24,24 26,-24-1,25-49,-25 24,0-24,25 25,-25-25,25 24,-25 26,0-51,0 26,25-50,-50-50,0 26</inkml:trace>
  <inkml:trace contextRef="#ctx0" brushRef="#br0" timeOffset="381082.3036">1463 3051,'25'0,"0"0,25 0,-1 0,1 0,49 0,-24 0,49-50,0 50,0 0,0-24,-25 24,25 0,-50 0,26 0,-1-50,-25 50,25 0,-24-25,-1 25,-24 0,24 0,-24 0,-1-49,26 49,-1 0,1-25,24 25,-25 0,1 0,24 0,-25 0,26-50,-26 50,25 0,0-25,1 25,-1 0,0 0,0 0,1 0,-26 0,25-49,0 49,1 0,-1 0,0 0,0 0,-24 0,24 0,0 0,0 0,1 0,-1 0,25 0,-25 0,0 0,25 0,-25-25,1 25,-1 0,-25 0,1 0,-1 0,1 0,-1 0,-24 0,-1 0,1 0,-1 0,1 0,0 0,24 0,-24 0,24 0,-24 0,-1 0,1 0,-25 0,-1 0,1 0,0 0,-50 25</inkml:trace>
  <inkml:trace contextRef="#ctx0" brushRef="#br0" timeOffset="382542.6916">7615 2679,'25'0,"-25"25,25 24,-1-24,-24 25,0-25,0 24,0 26,0-1,0 0,0 1,0 24,0 25,0-25,0 25,0-49,0 74,0-75,0 0,0 26,0-26,0 50,0-50,-24 1,24-1,0 1,-25-1,25-49,0 49,-25 1,25-1,0 1,-25-1,25 0,0 1,0 49,-25-50,25 1,0 24,0-25,0 50,0-49,0-1,0 1,0-1,0-49,0 49,0-24,0 24,0-49,0 49,0-24,0 24,0 1,0-50,0 49,0-24,-24-26,24 26,0-25,0 25,0-26,-25 26,25-25,0 24,0-24,-25 25,25-25,0 24,0-24,-25-25,25 50,-25-50,1 0,-1-50,0 50,0 0,0 0,1 0,-26 0,25 0,-24 0,24 0,-25 0,25 0,-24 0,24 0,0 0,0 0,-24 0,24 50,0-50,-25 0,26 0,-1 0,-25 0,25 0,-24 0,24 0,0 0,0 24,-24-24,24 0,0 50,-24-50,24 0,0 0,-25 0,26 0,-26 0,25 25,-24-25,24 0,-25 49,25-49,1 0,-26 0,25 0,0 0,1 25,-1-25,0 0,-25 50,25-50,-24 0,24 0,-25 0,1 25,24-25,-25 49,1-49,24 25,-25 25,26-50</inkml:trace>
  <inkml:trace contextRef="#ctx0" brushRef="#br0" timeOffset="387509.0741">695 8558,'0'74,"-25"0,25-49,0 50,-25-1,25 50,-25-49,0 73,25-48,-24 48,-1 51,0-50,0 24,25 26,-25-50,0-1,1 1,-1 0,25 0,-25 0,0-50,25 25,0-25,0 25,0-49,0-1,0 0,0 1,0-1,0 1,0-1,25 0,-25 1,0-50,0 49,0-24,0 24,0 1,0-1,0-49,0 49,0-24,0 24,0-49,25 25,-25 24,0 0,25-49,-25 25,24 24,-24-49,25 25,-25-25,0 24,25-49,-25 25,0 25,25-50,-25 24,0 26,25-50,-25 25,25-25,-1 0,1 0,0 0,25 0,-26-25,26 25,-25 0,24 0,1 0,0-50,-1 50,1-24,-1 24,1 0,0 0,-1 0,26-50,-26 50,1-25,24 25,-24 0,24 0,1 0,-26 0,26 0,-1 0,1-49,-26 49,26 0,-26-25,26 25,-26 0,26 0,-26-50,26 50,-26-25,26 25,-1 0,1-49,-26 49,26-25,-1 25,-24 0,24 0,-24-50,-1 50,1-25,-1 25,-24 0,25 0,-25 0,24 0,1-49,-25 49,24 0,1-25,-1 25,1 0,0 0,24 0,-24 0,-1-50,1 50,-25 0,24 0,1 0,-25 0,24 0,1-24,0 24,-1 0,1 0,-25 0,24 0,1 0,-1 0,1 0,0-50,-1 50,-24 0,25 0,-1 0,1-25,24 25,-24 0,0 0,24 0,-24 0,24-49,-24 49,24 0,0-25,1 25,-1 0,1 0,-1 0,25 0,-24 0,24 0,0 0,0 0,1-50,-1 50,-25 0,25-25,1 25,-26 0,0 0,26-49,-26 49,-24-25,24 25,1 0,-26 0,1 0,24 0,-24 0,-1-50,26 50,-1 0,1 0,-1 0,0 0,1-24,24 24,0 0,1 0,-1 0,0 0,0 0,25-50,-25 50,1-25,-1 25,0 0,0 0,1 0,-1-49,0 49,0 0,0-25,1 25,24 0,-25 0,0-50,0 50,1-25,-1 25,0 0,0-49,0 24,1 25,-1 0,0-50,0 25,0 25,-24-49,-1 49,1-25,-26 25,1 0,0-50,-26 50,1 0,0-24,0 24,0 0,-1 0,1 0,0-50,0 50,-25-25,25 25,-1 0,-24-49,0 24,0-50,0 26,0 24,-24-49,24-1,-25 1,0-1,0 1,25 0,-25-51,1 51,-1-25,25-25,-25 25,25-25,0 24,0-48,0-1,0 0,0 25,0-25,-25 50,25-50,-25 75,25-50,0 24,-24 26,24-50,-25 25,25 24,0 1,0-1,0 1,-25 0,25 24,0-24,0 49,0-50,-25 26,25 24,0-25,0 26,-25-26,25 25,-24 25,24-49,-25 24,0 25,0 0,0-50,1 50,-26 0,25 0,0 0,-24 0,-1 0,0 0,1 0,-1 0,-24 0,-1 0,1 0,0 0,-1 0,1 0,-25 0,24 0,1-25,-25 25,24 0,-24 0,24 0,1 0,0-49,-1 49,26 0,-1-25,-24 25,24 0,0 0,26 0,-26-50,0 50,1 0,24 0,-25 0,1 0,-26 0,1 0,24 0,-24 0,-25 0,24 0,1 0,-1 0,-24 0,25 0,-1 0,1 0,24 0,-24 0,24 0,1 0,-1 0,0 0,1 0,24 50,-25-50,1 0,-1 0,1 0,24 25,-25-25,1 0,24 0,-25 0,1 0,24 0,-25 0,25 0,-24 0,-1 0,25 0,-24 0,-1 0,1 0,-1 0,0 0,1 0,-1 0,0 0,-24 0,24 0,-24 0,24-25,1 25,-26 0,26 0,-1 0,1 0,-1-50,-24 50,24-25,0 25,1 0,-1 0,0 0,-24 0,24-49,1 49,24 0,-25 0,1 0,-1 0,1 0,-1 0,0 0,1 49,-1-49,1 0,-1 0,-24 0,24 0,0 0,1 0,-1 0,0 0,1 0,-1 0,1 0,-26 0,26 0,-1 0,0 0,-24 25,0-25,-1 0,1 0,-1 0,1 50,0-50,-1 0,1 0,-1 0,1 0,-1 25,1-25,0 49,24-49,-24 0,24 0,0 25,1-25,-1 0,1 50,24-50,-25 0,1 0,24 25,-25-25,25 49,1-49,-26 0,25 0,-25 25,26 25,-26-50,25 0,-24 24,-1-24,0 50,1-50,-26 25,26 24,-26-49,1 25,24 25,-24-50,0 0,24 25,-24-25,24 0,-25 49,26-49,-1 0,1 0,-26 25,26-25,-1 0,0 50,26-50,-26 0,0 0,26 0,-1 0,-25 0,25 0,1 0,-1 0,0 0,0 0,0 0,1 0,-1 0,0 0,0 0,25 24,-25-24,1 0,-1 0,0 0,25 50</inkml:trace>
  <inkml:trace contextRef="#ctx0" brushRef="#br0" timeOffset="389215.7132">22721 2828,'0'0,"0"-50,0 25,25 25,-25 75,25-1,-25 1,0 73,25-48,-25 98,0-49,24 25,-24 24,0 25,25-49,-25 49,25-25,0 26,-25 24,25 25,-1-50,26 0,-25 0,0-49,-1 24,1 26,-25-75,25 74,0-74,-25 24,25 26,-25-51,0 1,0 0,0 0,24 0,-24 0,0-50,0 25,25-25,-25 25,0-25,25 25,-25-24,0 24,0 24,0-48,25 24,-25 24,0-73,25 74,-25-75,0 25,24 25,-24-49,0 24,25 25,-25-50,0 1,25-1,-25 1,0-1,25-49,-25 49,0 1,0-26,0 26,25-1,-25-49,0 25,0 24,0 0,0 1</inkml:trace>
  <inkml:trace contextRef="#ctx0" brushRef="#br1" timeOffset="397490.3789">24482 2902,'25'0,"0"25,-25 25,25-50,-1 74,1-74,-25 74,25-74,-25 25,25 25,0-100,-25 25,24-24,1 24,0-25,0 26,0-26,-1 25,1 25,-25-49,25 49,-25 49,0 26,0-1,25-74,-25 74,0-49,25 25,0-50,-1 0,1 0</inkml:trace>
  <inkml:trace contextRef="#ctx0" brushRef="#br1" timeOffset="397715.2645">25202 2902,'-25'-49,"50"49,24 0,-24 0,0 0,24 0,-24 0,0 0</inkml:trace>
  <inkml:trace contextRef="#ctx0" brushRef="#br1" timeOffset="397882.7057">25226 3125,'0'0,"-24"0,48 0,1 0,0 0,25 0,-1 0</inkml:trace>
  <inkml:trace contextRef="#ctx0" brushRef="#br1" timeOffset="398605.6207">24185 4539,'24'-49,"-24"24,25 50,-25 24,25-24,-25 25,25-50,-25 24,25 26,-1-50,26 25,0-25,-26-25,26 25,-25 0,0-50,-1 26,1-26,-25 25,0-49,-25 99,25 24,-24-24,-1 49,0 1,0-1,0 50,-24-24,24 24,0 24,-24-48,-1 24,25 24,-24-73,-1-1,25 1,0-75,1 0,-1 0,25-50,0 25,0-49,25 24,-1-24,26-1,-25 51,24-51,-24 26,25 24,-25 25,-1 0,1 0</inkml:trace>
  <inkml:trace contextRef="#ctx0" brushRef="#br1" timeOffset="399140.0496">23986 6772,'0'-50,"25"50,0-25,0 25,-1 0,1 0,0 0,0 0,0 0,-1 25,-24 25,0-26,0 26,0 25,-24-1,-1-49,0 24,-25 26,26-50,-1 24,25 26,-25-51,25 26,0-25,0 24,25-49,0 25,-1-25,1 0,0 0,0 0,24 0,-24 0,0 0,0 0,0 0</inkml:trace>
  <inkml:trace contextRef="#ctx0" brushRef="#br1" timeOffset="399346.3496">24036 7218,'-99'-49,"74"24,0 25,50 0,0 0,24-50,1 50,24-25,-24 25,24 0,1 0</inkml:trace>
  <inkml:trace contextRef="#ctx0" brushRef="#br1" timeOffset="399531.2258">24904 6871,'50'-25,"-26"25,1 0,0 0,0-50,0 50,24 0,-24 0,0 0</inkml:trace>
  <inkml:trace contextRef="#ctx0" brushRef="#br1" timeOffset="399695.9546">24805 7243,'-25'50,"50"-100,-50 50,25-25,25-24,-1 24,1-50,25 1,0 0</inkml:trace>
  <inkml:trace contextRef="#ctx0" brushRef="#br1" timeOffset="400015.786">25127 4688,'25'0,"0"0,0-50,-1 50,26-24,-25 24,24 0</inkml:trace>
  <inkml:trace contextRef="#ctx0" brushRef="#br1" timeOffset="400163.6043">25028 5060,'-50'25,"50"-50,25-24,0 24,25-50</inkml:trace>
  <inkml:trace contextRef="#ctx0" brushRef="#br1" timeOffset="402685.589">25871 2679,'0'25,"0"24,25-49,0 25,-25 25,25-50,0 25,-1 24,1-24,-25 25,25-26,0 26,-25-25,0 24,25-49,-25 25,24-25,-24-25,25 25,0-49,0 49,0-25,-1 25,1 0,-25-50</inkml:trace>
  <inkml:trace contextRef="#ctx0" brushRef="#br1" timeOffset="404275.1202">25896 2679,'25'0,"0"25,0 24,-1-49,1 75,0-50,0 24,0-24,-1 25,-24 24,25-49,0 24,0-24,0 25,-1-25,-24 24,25-49,-25-49,-25 24,1-50,-1 26,25 24,-25-49,0-1,25 26,-25-26,25 50,-24-49,-1-1,25 26,0 24,-25-49,0 24,25 25,0-24,0 24,25 25,0 0,0 0,-1 0,1-50,25 50,-1 0,-24 0,25 0,-25 50,24-50,-24 0,0 25,0 24,-25-24,0 25,-25 24,-25-49,1 24,-1 26,0-50,1 24,-1-49,1 25,24 25,0-50,0 0,25-50,0 25,25 25,0 0,0 0,-1-49,1 49,25 0,-25 0,24 49,-24-49,25 0,-26 25,1 25,0-50,0 25,0 24,-1-49,1 25,0 25,0-50,0 0,-1 0,1 0,0 0</inkml:trace>
  <inkml:trace contextRef="#ctx0" brushRef="#br1" timeOffset="406171.7787">26888 2629,'0'-25,"25"25,0 0,0 0,-1 0,1 0,0-49,0 49,0 0,-25-25,0-25,0 26,-25 24,0 0,0 0,0 0,1 0,-1 0,0 0,0 24,25 26,-25-50,25 25,-24 24,24-24,0 25,0 24,24-74,-24 25,0 25,25-50,0 25,0 24,0-49,-1 0,1 0,0-49,0 49,0 0,0-25</inkml:trace>
  <inkml:trace contextRef="#ctx0" brushRef="#br1" timeOffset="406924.1527">27409 2604,'-25'0,"1"0,-1 25,-25 25,25-50,1 25,-1 24,0-24,25 25,0-25,25-25,0 0,-1 0,26-25,-25 25,24-50,-24 25,0 25,0-49,0 24,-1-25,-24 100,0-25,0 24,0-24,25-25,0 0,-25-25,25 25,0-49,-25 24,24-25,-24 25,0-24,0 24,25 25,-25 25,25 24,0-49,0 25,-1 25,1-25,0 24,0-49,0 25,-25 25,24-50,-24 25,-24 24,-1-24,0 25,0-50,-24 24,24 26,0-50</inkml:trace>
  <inkml:trace contextRef="#ctx0" brushRef="#br1" timeOffset="407739.5449">28377 2406,'-25'0,"0"0,0 50,0-50,-24 24,24 26,0-25,0 24,-24-49,24 75,0-75,25 25,-25 24,25-24,25-25,0 0,0 0,24 0,1 0,0 0,-1 0,1 0,-1 0,1-25,-25 25,0 0,-1 0,1 0,0-49,0 24,0 25,-25-50,24 25,-24-24,0 24,0-25,-24 26,24-26,-25 25,0 25,0-49,0 24,1 25,-1 0,0 25,0-25,25 49,-25-24,25 25,0 24,0 0,0 1,0-1,0 1,25-1,-25 25,25-24,0 49,-25-50,25 1,-1-1,-24 0,25-49,-25 25,0-25,0 24,-25-49,1 25,-1-25,-25 0</inkml:trace>
  <inkml:trace contextRef="#ctx0" brushRef="#br1" timeOffset="409227.3476">4961 3894,'0'-24,"25"24,24 0,1 0,24-50,1 50,49 0,0 0,25 0,24 0,1 0,24 0,-24 0,-25 0,0-25,-25 25,-25 0,-25 0,-24 0,0 0,-26 0,1 0,0 0,-25-49,-25 49,0 49</inkml:trace>
  <inkml:trace contextRef="#ctx0" brushRef="#br1" timeOffset="411838.1516">29046 2828,'25'0,"-25"-50,25 25,0 25,0 0,-25-49,24 24,-24-25,25 25,0-24,-25 24,25-25,-25 26,0-26,0 25,0 50,25-25,-1 50,1-50,0 0,25 0,-26 24,1-24,0 50,0-50,-25 25,25-25,-25 49,-25-24,25-50,25-24,-1 24,1 25,0-74,0 74,0-50,-25 25,24 25,1 0,0 0,-25 25,0 25,25-50,-25 24,25 26,-25-25,24 24,1-24</inkml:trace>
  <inkml:trace contextRef="#ctx0" brushRef="#br1" timeOffset="411987.8237">29666 2034</inkml:trace>
  <inkml:trace contextRef="#ctx0" brushRef="#br1" timeOffset="412475.3819">29989 2530,'0'25,"25"24,-1-49,1 0,-25 25,25 25,0-50,0 0,-25-50,0 25,24 25,-24-74,0 24,25 26,0-26,-25 25,25 25,0 0,0 0,-1 25,1 25,0-50,0 24,0 26,-25-25,24 24,1-49,-25 25,0 25,25-50</inkml:trace>
  <inkml:trace contextRef="#ctx0" brushRef="#br1" timeOffset="414398.5876">31055 2158,'0'0,"-24"0,24-50,-25 50,0 0,0 0,0 50,1-50,24 25,-25 24,0-24,0 25,0 24,25-49,-24 25,24-26,0 26,0-25,24 24,1-24,0 25,0-50,24 0,1 0,0 0,-1 0,-24 0,25 0,-26 0,1 0,0 0,0 0,25-50,-26 25,1-24,0 24,0-25,-25 26,25-26,-25 25,0-24,0 24,-25 25,25-50,-25 25,0 25,25-49,-25 49,1-25,-1 25,0 0,0 0,0 0,0 0,1 0,-1 0,0 0,0 0,0 0,1 25,-1 24,-25-49,25 0,1 25,24 25,-25-50,0 0,25 25,0 24,25-49,0 0,-1 0,26 0,0 0,-1 0,1 0,24 0,-24 0,0 0,-1 0,-24 0,25 0,-26 0,1 0,0 0,-25-49,-25 49,0-25,1 25</inkml:trace>
  <inkml:trace contextRef="#ctx0" brushRef="#br1" timeOffset="415463.3496">24854 5060,'25'0,"0"0,0 0,0 0,24 0,1 0,-25-49,24 49,1-25,-25 25,-1 0,26 0,-25-50,0 50,-1-25,1 25,-25-49</inkml:trace>
  <inkml:trace contextRef="#ctx0" brushRef="#br1" timeOffset="415947.4477">25078 4713,'-25'0,"0"49,75-98,-26 49,26-25,0 25,-1 0,1-50,-1 50,1-24,-25 24,0 0,-1 0,1 0</inkml:trace>
  <inkml:trace contextRef="#ctx0" brushRef="#br1" timeOffset="416733.4977">26070 4490,'0'49,"0"-24,0 25,0-26,0 26,0-25,0 24,0-24,0 25,0-25,0 24,0-98,0 24,0-25,0 25,0-49,0 0,0 24,25-24,-25 49,0-50,24 26,-24 24,0-25,25 50,-25-24,25 24,0 0,0 0,-1 0,26 0,-25 0,24 24,-24-24,0 50,-25-25,0 24,-25-24,-24 25,24-25,-25 24,1-24,-1 25,0-50,26 24,-1 26,0-50,0 0,50 0,0 0,0 0,-1 0,1 0,25 0,-1 25,-24-25,25 49,-1-49,-24 75,25-75,-1 25,1 24,-25-24</inkml:trace>
  <inkml:trace contextRef="#ctx0" brushRef="#br1" timeOffset="417415.7834">26739 4986,'0'-50,"0"25,0-24,25 24,0-25,0 25,24 25,-24-74,25 24,-25 26,24-51,1 1,-25 24,0 25,-1-24,-24 24,0-25,-24 50,-1 50,25-25,0 24,0-24,0 25,25-50,-1 0,1 25,0 24,0-49,0 0,-1 25,1 25,0-50,-25 24,0 26,0-25,0 24,0-98,0 24,25-25,0 26,-1-26,1 25,0-49,0 24,0 25,-1 25,1 0,0 0,0 0,0 25,-1 25,-24-25,25 24,0 26,0-75,-25 74,25-74,-25 25,0 24</inkml:trace>
  <inkml:trace contextRef="#ctx0" brushRef="#br1" timeOffset="417550.9963">27558 3944,'-25'-74</inkml:trace>
  <inkml:trace contextRef="#ctx0" brushRef="#br1" timeOffset="417987.0836">27806 4539,'0'25,"0"25,25-50,0 0,-25-50,24 25,1-24,-25 24,25 25,0-75,0 75,-1-49,1 24,0 25,0 0,25 0,-26 0,1 0,0 25,0 24,0-49,-25 75,24-75,-24 74,25-74,-25 25,0 25,25-50</inkml:trace>
  <inkml:trace contextRef="#ctx0" brushRef="#br1" timeOffset="418650.1087">28922 4118,'-49'-25,"-1"25,25 0,-24 25,-1 24,25-49,-24 25,24 25,0 24,25 0,0-49,0 25,25-50,0 0,24 0,-24 0,25 0,24 0,-24 0,-1 0,1-50,-1 25,1 25,-25-49,0 24,0-49,-1 24,-24 25,0-49,0 24,-24 25,-1-49,0 74,0-50,0 26,0 24,1 0,-1 0,0 0,0 74,0-74,25 74,0 1,0-50,0 49,0-24,0 24,0 0,0 1,0-1,0 1,0-51,0 26,0 24,0-49,0 25,25-50,-25 25,25-50,0 25,0-50</inkml:trace>
  <inkml:trace contextRef="#ctx0" brushRef="#br1" timeOffset="419353.4768">29790 4390,'-49'0,"49"-49,0 24,0-25,25 26,-1 24,26-75,-25 26,0 24,24-50,-24 75,-25-74,25 74,-25-50,-25 50,0 50,25-25,0 24,25-24,0 25,0-25,-1 24,1-49,0 25,0 25,0-26,-1 26,1-50,0 0,25-74,-25 24,24 25,-24-49,25-1,-26 26,1 24,0-25,0 50,0 50,-25 24,0-49,0 25,0-25,0 24,0-24,0 25,-25-50</inkml:trace>
  <inkml:trace contextRef="#ctx0" brushRef="#br1" timeOffset="419491.6439">30361 3349,'0'-75,"0"150,-25-150,0 75</inkml:trace>
  <inkml:trace contextRef="#ctx0" brushRef="#br1" timeOffset="419968.0152">30609 4018,'0'25,"25"-25,0 50,-1-50,1 25,0 24,0-49,0 25,-25 25,24-50,-24 24,25-24,-25-24,25 24,0-75,-25 26,25 24,-1-50,1 75,0-49,0 24,0 25,-1 0,1 25,0 24,0 26,0-1,-25-49,24 25,1-50,0 0</inkml:trace>
  <inkml:trace contextRef="#ctx0" brushRef="#br1" timeOffset="420658.1604">31824 3746,'0'0,"0"-25,-24 25,-1 74,0-74,0 75,0-75,25 74,-24 0,-1-49,25 25,0 24,0-49,0 25,25-50,-1 24,1 26,0-50,25 0,-26 0,26 0,-25 0,0-50,24 50,-24-24,0-26,0 25,-25-24,24 24,-24-50,25 26,-25 24,0-25,-25 26,25-51,-24 75,-1-74,0 74,0 0,0-50,-24 50,24 0,-25 0,26 50,-1-50,-25 74,25-74,25 75,0-51,0 26,0-25,25 24,0-24,0 25,0-50,-1 0,1 0,0 0,0 0,0 0,-1 0,-48 0,-26 25</inkml:trace>
  <inkml:trace contextRef="#ctx0" brushRef="#br1" timeOffset="421903.6051">25078 6846,'-25'0,"0"0,0 0,0 0,1 0,-1 0,0 0,50 0,0 0,-1 0,26 0,-25 0,24 0,1 0,-25 0,24 0,1 0,0-50,-1 50,-24 0,0 0,0 0,-1 0,1 0,-50 50,1-50</inkml:trace>
  <inkml:trace contextRef="#ctx0" brushRef="#br1" timeOffset="422622.9985">24904 7218,'-25'0,"0"0,0 0,25-49,0 24,25 25,25 0,-25 0,24 0,1-50,24 50,-24 0,0-25,24 25,-24 0,-1 0,26 0,-26 0,1 0,-25 0,-1 0,1 0,0 0,0 0,-50 0</inkml:trace>
  <inkml:trace contextRef="#ctx0" brushRef="#br1" timeOffset="423434.2689">26715 6474,'0'25,"0"24,0-24,-25 25,25 24,0-49,0 49,0-24,0 25,0-1,0 0,0-49,0 25,0-25,0-50,25 25,-25-75,0 1,0 0,0-1,0 1,0-50,0 49,24 1,-24 49,0-49,0 24,25 25,0 25,0 0,0 0,24 0,-24 0,0 0,0 25,24 25,-24-50,-25 24,0 26,0-25,-25 24,0-49,1 25,-1 25,-25-50,1 25,24 24,0-49,0 0,25 25,25-25,0 0,0 0,24 0,1 0,-1 0,-24 50,25-50,-25 0,0 24,24 26,-24-50,0 25,0 25</inkml:trace>
  <inkml:trace contextRef="#ctx0" brushRef="#br1" timeOffset="425061.0116">27608 6697,'24'0,"-24"-49,25 49,0 0,-25-25,25 25,0 0,-1-50,-24 25,25 25,-25-49,0 24,-25 25,1 0,-1 0,0 0,0 25,0 24,1-49,24 25,-25 25,0 24,25-49,-25 25,25-26,0 26,0-25,25 25,0-50,-25 24,49-24,-24 0,25 0,-1 0,1-24,0 24</inkml:trace>
  <inkml:trace contextRef="#ctx0" brushRef="#br1" timeOffset="425691.5797">28129 6623,'0'0,"-25"0,25-50,-25 50,0 0,0 0,0 0,25 50,-24-50,24 25,0 24,24-24,-24 25,25-50,0 0,0 0,25 0,-26 0,1 0,0-50,0 50,0-25,-1 25,1 0,0 0,0 25,-25 25,25-50,-1 0,1 0,0 0,0-50,0 25,24-49,-24 24,25-24,-26 49,-24-49,0 24,0 25,0 50,25 25,-25-26,25 26,-25-25,25 24,0 26,-1-1,-24-49,0 25,-24-26,24 26,-25-50,0 25,0 25,0-50</inkml:trace>
  <inkml:trace contextRef="#ctx0" brushRef="#br1" timeOffset="426505.7587">29220 6276,'0'-25,"-25"25,25 25,-25 24,25-24,-24 25,24-26,0 26,0-25,-25 24,25-24,0 25,0-25,0 24,25-49,-1 0,1 0,0 0,0 0,24 0,-24 0,0 0,0-49,0 24,24 25,-24-50,0 25,0 25,-1-74,1 0,-25 24,0 25,0-24,0 24,0-25,0 25,-25 25,25-49,-24 49,-1-25,0 25,0 0,0 0,1 0,-1 0,25 25,-25-25,0 49,0-49,25 25,-24 25,24-25,0 24,0-24,0 25,24-50,-24 24,25 26,0-50,0 25,0-25,24 0,-24 0,25 0,-26-25,26 25,-25 0,0 0,-1-50,-48 50</inkml:trace>
  <inkml:trace contextRef="#ctx0" brushRef="#br1" timeOffset="428457.6858">23143 8285,'25'0,"-1"0,1 0,0 0,25 0,-1-25,26 25,-1 0,25-50,25 26,25 24,25-50,24 25,25-24,1 24,-1 25,25-50,25 25,24-24,1 24,25-50,-26 26,26 24,-26-25,26 26,-26-51,26 26,-1 24,-24-25,0 25,-25-24,-1 24,1 25,-25-50,0 26,-24 24,-26-50,0 50,-49-25,0 25,-25 0,-25 0,-24 0,-26 0,1 0,-25 0,0 0,-1-49,-24 24,-24 25</inkml:trace>
  <inkml:trace contextRef="#ctx0" brushRef="#br1" timeOffset="431610.9784">24036 8880,'-25'-25,"0"25,25-49,-25 49,25 49,0-24,-24 25,24-26,0 26,-25 25,25-51,0 26,-25 24,25-49,0 25,0-100,0 25,0-49,25 24,-25-24,0 49,25-49,-25-1,24 1,-24-1,25 75,-25-74,25 24,0 50,-25-24,25 24,-1 0,1 0,0 0,0 24,0 26,-1-50,-24 25,25 24,-50-24,1 25,-1-25,0 24,-25-49,26 25,-1 25,0-50,0 0,0 0,50 0,0 0,0 0,24 0,1 0,0 0,-26 0,26 24,-25-24,24 50,-24-50,0 0,0 0,24 25,-24-25</inkml:trace>
  <inkml:trace contextRef="#ctx0" brushRef="#br1" timeOffset="431809.4715">24954 8806,'24'-25,"1"25,0-50,0 50,24 0,-24 0,25 0,-1 0,1 50,0-50,-1 0,-24 25</inkml:trace>
  <inkml:trace contextRef="#ctx0" brushRef="#br1" timeOffset="431961.7692">25177 9153,'-25'0,"50"0,-25 0,49 0,1 0,0 0,-1-50,1 50,24 0,1 50</inkml:trace>
  <inkml:trace contextRef="#ctx0" brushRef="#br1" timeOffset="433268.9967">24135 10368,'0'-24,"-25"48,25 26,-25-50,1 25,-1 24,0-24,0 25,0-50,1 25,-1 24,0-24,25 25,0-26,0 26,25-50,0 0,-1 0,26 0,-25 0,24 0,-24-50,25 50,-1-24,-24 24,25 0,-25 0,24-50,-24 50,0-25,0-24,-1 24,1-25,-25 25,25-24,-25 24,0-49,-25 74,0-50,1 25,-26 25,25-49,0 49,1 0,-1 0,25 49,-25-49,0 25,25 25,-25-26,25 26,0 24,0-49,0 25,0 24,0-49,0 49,0-24,0 24,0-49,0 25,0-25,0 24,25-24,-25 25,25-50,0 0,0 0,-1-50</inkml:trace>
  <inkml:trace contextRef="#ctx0" brushRef="#br1" timeOffset="433462.9829">25524 10269,'50'-74,"-26"24,1 25,0 25,0 0,24 0,-24 0,0 0</inkml:trace>
  <inkml:trace contextRef="#ctx0" brushRef="#br1" timeOffset="433631.4055">25598 10641,'25'0,"0"-49,0 49,0 0,24-25</inkml:trace>
  <inkml:trace contextRef="#ctx0" brushRef="#br1" timeOffset="434592.9418">24532 12055,'-25'0,"0"0,0 0,1 74,-1-74,0 75,0-50,0 24,1 26,-1-50,25 24,-25 26,25-51,0 26,0-25,0 24,25-24,0 25,-1-50,1 0,25 0,-25 0,-1 0,1 0,25 0,-25 0,24-50,-24 50,0-25,0-24,-1 24,1 25,0-74,0 74,0-75,-25 26,24 24,-24-50,0 26,0 24,-24-50,-1 75,0-74,0 74,0-50,-24 26,24 24,-25 0,26 0,-1 0,0 0,-25 24,26 26,24-25,-25 24,25-24,0 25,25-25,-25 24,24-49,1 25,0-25,0 50,24-50,-24 0,0 0,25 0,-26 0,1 0,25 0,-25-50,-1 50,26-25,-25 25</inkml:trace>
  <inkml:trace contextRef="#ctx0" brushRef="#br1" timeOffset="434791.974">25623 11757,'25'-74,"0"74,-25-50,49 50,-24-24,0 24,49 0</inkml:trace>
  <inkml:trace contextRef="#ctx0" brushRef="#br1" timeOffset="434969.4321">25549 12204,'0'0,"0"-75,25 75,24-74,-24 0,25-1</inkml:trace>
  <inkml:trace contextRef="#ctx0" brushRef="#br1" timeOffset="436084.5073">26020 8657,'0'0,"0"49,25-49,0 0,-25 25,25 25,-1-50,1 25,0 24,0-49,0 25,-1 25,-24-26,25 26,-25-25,0 25,0-100,25 25,-25-25,25-24,-25 0,25-1,-25-24,24 25,-24-50,0 24,0 26,0 0,0 24,0 25,0-24,0 24,0 50,25 24,0-49,25 0,-1 0,26 0,49 0,0 0,49-49,1 24,24-25,50 25,25-24,25 24,-25-50,24 26,1 24,-25-49,-25 74,0-50,-25 25,1-24,-51 24,1 25,-50 0,-25-50,-25 50,1 0,-50 0,-1 0,-48 50,-51-50,1 25</inkml:trace>
  <inkml:trace contextRef="#ctx0" brushRef="#br1" timeOffset="436867.9629">26764 8558,'0'0,"25"0,0 0,0 0,-1 24,-24 26,25-50,-25 74,25-49,-25 25,0-25,25-50,0 25,-1-75,1 26,0 24,0-25,0 26,0-26,-25 25,24 25,1 0,0 25,-25 25,0-26,0 26,25-25,-25 24,0-24,25 25,-1-25,1-25,-25-25</inkml:trace>
  <inkml:trace contextRef="#ctx0" brushRef="#br1" timeOffset="437207.1251">27310 8285,'0'-25,"0"50,0-100,0 125,25-50,0 0,-25 25,24 24,1-49,0 0,0 25,-25 25,25-50,-25-50,24 25,1 25,0-49,0 24,24-25,-24 26,-25-26,25 50,0 0</inkml:trace>
  <inkml:trace contextRef="#ctx0" brushRef="#br1" timeOffset="437433.2001">27806 8508,'0'-25,"25"25,0-49,-1 49,1-25,25 25,-1 0,1 0,25-50,-1 50,0 0,-24-25,24 25</inkml:trace>
  <inkml:trace contextRef="#ctx0" brushRef="#br1" timeOffset="437688.5151">28203 8186,'-50'0,"100"0,-124 24,74 26,0-25,0 24,0-24,0 25,0 24,0-49,0 25,0-26,0 26,24-25,1 24,0-49</inkml:trace>
  <inkml:trace contextRef="#ctx0" brushRef="#br1" timeOffset="438171.2417">28798 8260,'0'-74,"0"148,0-198,25 124,-25 50,25-50,0 24,-1 26,1-25,0 24,0-49,0 0,-1 0,1 0,0 0,0-49,-25 24,25 25,-25-50,25 26,-25 48,0 26,-25 24,25 1,-25-1,0 1,-25-1,26 0,-1-49,-25 50,25-26,-24-24,24 25,0-50,25-75,25 75,0-74,0-1,24 1,-24 0</inkml:trace>
  <inkml:trace contextRef="#ctx0" brushRef="#br1" timeOffset="438489.3241">29245 7962,'0'0,"0"-49,25 24,-1 25,1 25,0 24,0-24,-25 25,0-25,0 24,0-24,25-25,-1-25,1 25,0-74,25 24,-26 25,1-24,0 49</inkml:trace>
  <inkml:trace contextRef="#ctx0" brushRef="#br1" timeOffset="438731.722">29518 8334,'74'0,"-49"0,0 0,-1-49,1 24,25 25,-1 0,-24 0,25 0,-25 0,24 0,-24 0</inkml:trace>
  <inkml:trace contextRef="#ctx0" brushRef="#br1" timeOffset="438975.0037">29766 8062,'-25'0,"0"49,0-49,25 25,0 25,0-26,0 26,0 24,25-49,-25 50,25-26,-25 26,0-1,25-74,-1 0</inkml:trace>
  <inkml:trace contextRef="#ctx0" brushRef="#br1" timeOffset="439406.8595">30485 8037,'0'0,"0"-50,0 25,25-24,0 49,-1 0,1 0,25 0,-1 49,-24-49,0 25,0 25,0-25,-25 24,0-24,-25 25,0-26,0 26,0 24,1-74,-1 75,0-75,25 25,-25 24,25-24,25-25,-25 50,25-50,24 0,-24 0,25 0,-1 0,-24-50,25 50,-25-25</inkml:trace>
  <inkml:trace contextRef="#ctx0" brushRef="#br1" timeOffset="439604.8694">30485 8409,'-25'-50,"50"25,0 25,0 0,24 0,26-49,-26 49,1 0,-1 0</inkml:trace>
  <inkml:trace contextRef="#ctx0" brushRef="#br1" timeOffset="439992.6437">30956 7764,'0'0,"0"-25,25 25,0-50,0 26,-1 24,1 0,-25 24,25 26,0-50,-25 25,25 24,-25-24,0 25,0-25,0 24,24-49,1 0,0 0,25-49,-1 24,1 25,0-75,-1 75,1-49,-1 24</inkml:trace>
  <inkml:trace contextRef="#ctx0" brushRef="#br1" timeOffset="441847.3325">26764 10145,'0'-25,"0"-24,0 24,25 25,-25-50,25 50,0-25,-1-24,1 24,0-25,-25 26,25-51,-25 26,0 24,0-50,-25 26,25 24,-25 25,0 0,25 74,-24-49,24 50,0-1,0 0,0 1,0 49,0-50,0 1,24-1,-24 1,0-51,25 26,-25-25,0 24</inkml:trace>
  <inkml:trace contextRef="#ctx0" brushRef="#br1" timeOffset="442373.4034">26814 10120,'0'0,"0"-49,25 24,-1 25,26 0,0-50,-1 50,26-25,-26 25,-24 0,25 0,-25 0,-25 25,0 25,-25-50,0 25,0 24,0-49,25 25,-24 25,24-25,24 24,1-49,0 0,0 0,0 0,-1 0,1-49,0 24,0 25,-25-50,25 25,-25-24,0 24,24 25,-24-50,0 25,25 50,-25 25,25-50,-25 25,25 24,-25-24,25 25,-1-50,1 0</inkml:trace>
  <inkml:trace contextRef="#ctx0" brushRef="#br1" timeOffset="442757.2425">27781 9971,'0'-49,"0"24,0 50,0 24,25-49,-25 25,25 25,0-50,-25 25,24-25,1-25,0 25,0-50,-25 25,25 25,-1-49,1 24,0 25,0 0,0 25,0 24,-1-49,-24 75,0-1,25-74,-25 25</inkml:trace>
  <inkml:trace contextRef="#ctx0" brushRef="#br1" timeOffset="442955.1357">28004 9599,'0'0,"0"-49,25 49,0 0,25 49,-1-49,1 0,0 0,-26 0</inkml:trace>
  <inkml:trace contextRef="#ctx0" brushRef="#br1" timeOffset="443153.2244">28352 9376,'0'25,"0"25,0-26,0 26,0 24,0 1,0-50</inkml:trace>
  <inkml:trace contextRef="#ctx0" brushRef="#br1" timeOffset="443883.6661">29195 9227,'-25'0,"1"25,-1 25,0-25,-25 24,25 26,25-1,-24 0,24 1,0-1,0 1,0-1,0 0,24 1,1-50</inkml:trace>
  <inkml:trace contextRef="#ctx0" brushRef="#br1" timeOffset="444446.8611">29468 9178,'-25'-25,"50"50,-50-100,25 125,25-50,0 0,24 25,-24 24,25-49,-25 0,24 0,-24 0,0-49,0 24,-1 25,-24-74,25 74,-25-50,0 25,0-25,0 100,0-25,-25 25,1-26,24 51,-25-26,0 26,0-1,25-49,-25 49,1-24,-1 24,0-74,0 25,0 25,1-50,-1 0,25-50,0 25,0-24,25 24,-1-49,26 24,-25 25,0-24,24 24,-24-25</inkml:trace>
  <inkml:trace contextRef="#ctx0" brushRef="#br1" timeOffset="444703.3453">29394 9971,'0'0,"24"0,26 0,24-49,1 24,24-25,0 26,0 24,25-75,-49 75,-1 0</inkml:trace>
  <inkml:trace contextRef="#ctx0" brushRef="#br1" timeOffset="445205.4121">29716 10120,'0'0,"25"0,-25 25,25-25,-25 50,0-25,0 24,24-49,-24-74,25 74,0-75,0 75,24-74,-24 74,0-50,-25 25,25 25,0 0,-25 25,-25 25,25-25,0 24,25-24,-25 25,24-25,1-25,25 49,-25-49,24-49,1 24</inkml:trace>
  <inkml:trace contextRef="#ctx0" brushRef="#br1" timeOffset="445487.8253">30659 9079,'0'0,"0"-50,0 100,24-50,1 74,0-49,25 24,-1 26,1-1,-1 25,1 25,-25-49,-25-1,0 75,0-75,-25 1,-25-1,26 1,-26-50,25 24</inkml:trace>
  <inkml:trace contextRef="#ctx0" brushRef="#br1" timeOffset="446237.225">32420 7962,'0'0,"0"-49,0 24,0 50,0 24,0-24,0 25,0 24,0 1,0-1,0 0,-25 26,0 24,25-25,-25 25,1-25,24 25,-25-49,0 73,25-48,-25 24,0-25,25 25,-25-25,25 25,-24-50,24 1,0-1,0 1,0-1,0 1,0-51,0 26,0-25,0 24,0-24,0 25,0-100,-25 50,25-25</inkml:trace>
  <inkml:trace contextRef="#ctx0" brushRef="#br1" timeOffset="446887.7976">31428 9029,'0'-25,"24"25,26 0,0 0,24 0,0 0,1 0,24 0,0 0,25 25,-25-25,26 0,-1 0,0 0,0 0,0 0,0 0,-25 0,0 0,0 0,0 0,-24 0,-1 0,-24 0,24 0,-49 0,25-25,-25 25,-1 0,1 0,0 0,-50-50,0 50,-24-24,24 24</inkml:trace>
  <inkml:trace contextRef="#ctx0" brushRef="#br1" timeOffset="447936.4697">32941 8186,'-100'0,"51"24,-1 26,1-50,-1 25,25 24,-24-24,24 25,0-50,25 25,0 24,25-49,0 0,24 0,-24 0,25 0,-26 0,26 0,0-49,-26 24,26 25,-50-50,25 25,-25-24,0 24,0-25,0 26,0-26,-25 50,25-25,-25 25,25 25,-25-25,25 50,-24-26,24 26,-25-25,25 24,0-24,0 25,-25 24,25 1,25-51,-25 26,25-50,-1 25,1-25,0 49,0-49,0 0,-1 0</inkml:trace>
  <inkml:trace contextRef="#ctx0" brushRef="#br1" timeOffset="448183.5836">33238 8334,'0'-49,"25"49,0 0,0 0,-1 0,1 49</inkml:trace>
  <inkml:trace contextRef="#ctx0" brushRef="#br1" timeOffset="448345.8362">33040 8558,'297'-149,"-594"298,297-125,25-48,-1 24,1 0,0 0,25-50</inkml:trace>
  <inkml:trace contextRef="#ctx0" brushRef="#br1" timeOffset="449359.3038">33635 8210,'-25'0,"1"0,-1 50,0-50,0 25,0 24,1-49,-1 0,0 25,0 25,0-50,25 25,25-25,0 0,0 0,-50 0,25 49,-25-49,25 25,-25-25,25 50,0-26,0 26,25-50,0 0,0 0,0 0,24 0,-24 0,25-50,-26 26,1 24,0-50,25 25,-50-24,24 24,-24-50,0 1,-24 24,24 26,-25 24,0 0,0 0,0 0,1 24,-1 26,0-25,25 24,-25-24,25 25,0-25,0 24,0-24,0 25,0-26,0 26,25-25,-25 24,25-49,-25 25,0 25,25-50,-25 25,-25-25</inkml:trace>
  <inkml:trace contextRef="#ctx0" brushRef="#br1" timeOffset="449935.5985">31254 8632,'-25'25,"50"-50,0 50,0-25,49 0,-24 0,-1 0,26 0,-26-25</inkml:trace>
  <inkml:trace contextRef="#ctx0" brushRef="#br1" timeOffset="450192.8474">31576 8483,'-24'0,"48"25,-24 25,25-50,-25 24,0 26,25-25,-25 24,25-24,0 25,-1-25,1 24</inkml:trace>
  <inkml:trace contextRef="#ctx0" brushRef="#br1" timeOffset="450531.1784">31973 8706,'0'-49,"0"24,25-49,-25 24,0 25,0-24,0 24,0-25,0 25,0-24,0 24,0 50,0 24,0-24,0 25,25-25,-25 24,0 26,25-75,-25 74,24-74,-24 74,25-74,-25 25,25-25,-25-25</inkml:trace>
  <inkml:trace contextRef="#ctx0" brushRef="#br1" timeOffset="450725.6439">31800 8334,'-50'0,"50"-49,50 49,-26 0,26 49,0-49,-1 0</inkml:trace>
  <inkml:trace contextRef="#ctx0" brushRef="#br1" timeOffset="451269.9109">31502 8706,'0'-49,"25"49,0 0,-1 0,1 0,0 0,0 0,24 0,-24 0,0 0,25 0,-26 0,1 0,25 0,-25 0,-1 0,-48 0,-1 0</inkml:trace>
  <inkml:trace contextRef="#ctx0" brushRef="#br1" timeOffset="451828.6175">31428 9475,'-50'-24,"75"24,0 0,-1 0,1 0,0 24,25-24,-1 0,-24 0,25 0</inkml:trace>
  <inkml:trace contextRef="#ctx0" brushRef="#br1" timeOffset="452052.6999">31576 9376,'0'0,"0"25,0 25,0-26,0 26,25-25,-25 24,0-24,25 25,-25 24,25-74</inkml:trace>
  <inkml:trace contextRef="#ctx0" brushRef="#br1" timeOffset="452470.3771">31824 9823,'0'-75,"0"26,0 24,0-25,0 25,0-49,0 24,25 50,-25-24,0-26,25 50,-25-25,0 50,25 25,-25 24,25 0,-25 1,24-50,-24 24,25-49,-25 25</inkml:trace>
  <inkml:trace contextRef="#ctx0" brushRef="#br1" timeOffset="452723.1761">31750 9376,'-25'-49,"25"24,25 25,0 0,0 0,-1 0,26 0,-25 25,24-25,-24 49,25-49,-25 0</inkml:trace>
  <inkml:trace contextRef="#ctx0" brushRef="#br1" timeOffset="453964.5675">32593 9599,'-24'0,"24"-49,24 24,1 25,0 0,0 0,24 0,1 0,0 0,-1 0,-24 0,25 0,-26 0,1 0</inkml:trace>
  <inkml:trace contextRef="#ctx0" brushRef="#br1" timeOffset="454191.8236">32866 9376,'-49'0,"24"0,0 0,25 75,0-1,0 0,0-49,0 25,0-25,0 24,0-24,25 25</inkml:trace>
  <inkml:trace contextRef="#ctx0" brushRef="#br1" timeOffset="454564.2645">33114 9451,'0'0,"0"-50,0 25,25 25,0 0,-25 25,25 25,-25-26,-25 26,0-25,0 24,0-49,1 25,-1 25,0-50,25 25,25-25,0 0,-1 0,1 0,25 0,-25 0,24-25</inkml:trace>
  <inkml:trace contextRef="#ctx0" brushRef="#br1" timeOffset="454962.1434">33337 9748,'25'-74,"-25"24,0 25,0-24,0 24,0-25,0 26,25 24,-25 24,25 26,-25-25,25 24,0-24,-25 25,24-50,-24 25,25 24,0-49</inkml:trace>
  <inkml:trace contextRef="#ctx0" brushRef="#br1" timeOffset="455243.3211">33238 9376,'-49'-49,"24"24,50 25,-1 0,1 25,25-25,-1 49,1-49,-25 0,25 0,-1 0</inkml:trace>
  <inkml:trace contextRef="#ctx0" brushRef="#br0" timeOffset="460908.3641">32792 9029,'0'50,"25"-50,-1 0,-24-50,-24 50,-1 0,0 0,0 0,0 0,25 50,25-50,0 0,0 0,-25-50,0 25,-25 25,0 0,25 25,0 25,25-50,0 0,-25-50,25 50,-25-25,-25 25,25-50,-25 50,0 0</inkml:trace>
  <inkml:trace contextRef="#ctx0" brushRef="#br0" timeOffset="461937.0558">32420 8582,'-25'0,"0"0,0 0,1 0,24 50,24-50,1 0,0-50,0 50,-25-24,-25 24,0 0,0 0,1 0,24 24,24-24,1 0,-25-24,-25 24</inkml:trace>
  <inkml:trace contextRef="#ctx0" brushRef="#br0" timeOffset="462710.6797">31800 9004,'0'25,"24"-25,1 0,0 0,-25-25,-25 25,0 25,25 25,25-50,0-50,-25 25,-25 25,0 0</inkml:trace>
  <inkml:trace contextRef="#ctx0" brushRef="#br0" timeOffset="463725.8012">32122 10046,'25'0,"0"0,-1 0,1-50,-50 50,1 0,-1 0,0 0,25 50,25-50,0 0,-1-50,1 25,-25-24,0 24,-25 50,25 24</inkml:trace>
  <inkml:trace contextRef="#ctx0" brushRef="#br0" timeOffset="464419.804">32321 10567,'0'-50,"0"25,24 25,1 0,0 0,0 0,0 0,-1 25,-24 25,0-25,-24 24,24-24,24-25,1 0,0 0,-25 50,25-50,-25 24,0 26,-25-50,0 0,0 25,1-25,-1 49,0-49,0 0</inkml:trace>
  <inkml:trace contextRef="#ctx0" brushRef="#br0" timeOffset="464779.0894">32668 10740,'-25'-24,"25"-26,0 25,0-24,0 24,0-25,0 25,0 50,0 25,0 24,25-74,-25 25,25 25,-1-50</inkml:trace>
  <inkml:trace contextRef="#ctx0" brushRef="#br0" timeOffset="464978.9722">32519 10443,'-25'-25,"50"50,-25-50,25 25,24 0,-24 0,25 0,-1 0</inkml:trace>
  <inkml:trace contextRef="#ctx0" brushRef="#br0" timeOffset="465182.935">32916 10567,'-25'0,"0"0,-24 25,24 24,0-24,0 25,0-26,25 26,0-25</inkml:trace>
  <inkml:trace contextRef="#ctx0" brushRef="#br0" timeOffset="465488.7454">33015 10641,'-223'174,"446"-348,-198 174,0 0,-1 25,1 25,-25-26,-25 26,1-50,24 25,-25-25,25 49,25-49,-1 0,26-49,0 24,-1 25,26-50</inkml:trace>
  <inkml:trace contextRef="#ctx0" brushRef="#br0" timeOffset="466558.4384">31204 9004,'25'25,"0"-25,0-25,0 25,-1-50,-24 26,25 24,-25-50,0 25,0 50,0 25,0-26,0 26,25-25,-25 25,25-50,-25 24,25-24</inkml:trace>
  <inkml:trace contextRef="#ctx0" brushRef="#br0" timeOffset="466875.4477">31130 8930,'0'-50,"25"25,24 25,-24 0,0 0,25 25,-26-25,26 0,0 0,-1 50,-24-50,0 0,0 0,-1 0</inkml:trace>
  <inkml:trace contextRef="#ctx0" brushRef="#br0" timeOffset="467890.9929">32370 7516,'-25'0,"1"-50,24 25,0-24,0 24,24 25,-24-50,25 26,0-26,-25 25,25 25,0 25,-25 25,24-26,1 26,-25-25,25 24,0-24,-25 25,25-25,-25 24,24-49</inkml:trace>
  <inkml:trace contextRef="#ctx0" brushRef="#br0" timeOffset="468078.865">32246 7367,'-25'-50,"50"50,0-24,0 24,24 0,1 0,0 0,-1 0,1 0</inkml:trace>
  <inkml:trace contextRef="#ctx0" brushRef="#br0" timeOffset="468285.3905">32841 7367,'0'0,"-24"0,-1 0,25 25,0 24,-25-24,25 25,-25-25,25 24,-25 26,1-51,-1 26,25-25</inkml:trace>
  <inkml:trace contextRef="#ctx0" brushRef="#br0" timeOffset="468570.8007">32941 7665,'24'0,"1"0,0 24,-25 26,0-25,0 24,25-49,0 0,-1 0,1 0,0 0,0-49,0 24,-1 25</inkml:trace>
  <inkml:trace contextRef="#ctx0" brushRef="#br0" timeOffset="469212.7324">32296 7913,'0'-25,"25"25,-1 0,1 0,0 0,0 0,0-50,-1 50,-24 50,25-25,0 24,0-24,0 25</inkml:trace>
  <inkml:trace contextRef="#ctx0" brushRef="#br0" timeOffset="470794.6836">33660 8880,'0'-25,"-25"25,0 0,1 0,48 0,1 25,0 25,0-50,0 0,-1 0,1 24,0 26,0-50,0 0,-25 25,-50-25,0 0,26 0,-26 50,25-50,0 0,1 24,-26 26,25-50,25 25,-25 24,25-24</inkml:trace>
  <inkml:trace contextRef="#ctx0" brushRef="#br0" timeOffset="471718.4046">33710 9252,'-25'0,"0"0,0 0,0 50,1-50,-1 25,0-25,25 49,0-24,25 25,0-50,-1 0,1 0,0 0,0 0,0 0,-1 0,-24-50,0 25,-24 25,24-49,0 24,-25 25,0 0,25-50,-25 50,0 0</inkml:trace>
  <inkml:trace contextRef="#ctx0" brushRef="#br0" timeOffset="477691.2271">26417 11708,'-25'0,"25"-25,25-25,-25 26,25 24,0-50,-1 25,1-49,0 24,-25 25,0-24,0 24,-25-49,0 74,25-50,-24 25,-1 25,25 25,0 25,0 24,-25-49,25 24,0 26,-25-1,25 1,0-1,0 0,25-49,-25 50,25-26,24 26,-24-51,25 26,-25-50,24 25</inkml:trace>
  <inkml:trace contextRef="#ctx0" brushRef="#br0" timeOffset="478323.1411">26392 11782,'0'0,"0"-25,25-24,25 24,-26 25,26 0,0 0,-1 0,1 0,-1 0,1 0,-25 0,0 0,-1 0,1 0,-50 0,25 25,-24 24,-1-49,0 25,0 25,0-25,25 24,25-24,0-25,0 0,0 0,-1 0,26 0,-25-25,0 25,-1-49,1 24,0-25,-25 25,0-24,0 24,-25 25,25 25,0 24,0-24,25 25,-25-25,25 24,-25-24,25 25,0-50,-1 0,26 0</inkml:trace>
  <inkml:trace contextRef="#ctx0" brushRef="#br0" timeOffset="478725.7014">27360 11708,'-25'-25,"0"25,25-50,0 100,25-50,0 25,-25 24,24-49,1 0,-25-49,25 24,-25-25,25 26,0-26,-25 25,24 25,1 0,0 25,0 25,0-26,-1 26,-24-25,25 24</inkml:trace>
  <inkml:trace contextRef="#ctx0" brushRef="#br0" timeOffset="478920.5926">27533 11385,'0'-49,"0"98,25-98,0 49,24 0,-24 0,25 0</inkml:trace>
  <inkml:trace contextRef="#ctx0" brushRef="#br0" timeOffset="479140.6165">28054 11088,'-25'0,"25"74,25-49,-25 25,25 24,25 25,24 25,0-25</inkml:trace>
  <inkml:trace contextRef="#ctx0" brushRef="#br0" timeOffset="482157.3535">28873 11088,'-25'0,"0"24,0 26,-24 25,24-1,-25 0,25 1,1 74,-26-75,50 75,0-75,0 75,50-75,-1 26,26 24,-1-50,0-49,1 25</inkml:trace>
  <inkml:trace contextRef="#ctx0" brushRef="#br0" timeOffset="483526.8051">29046 11311,'25'0,"0"0,0 0,0 25,-25 24,24-49,-24 75,25-75,-25 74,25-74,-25 25,0 25,25-50,-25-50,0 25,0-24,25 24,-25-25,0-24,0 49,0-49,0-1,0 25,0 26,-25 24,50 0,24 0,26 0,-1 0,50 0,50 0,24 0,0 0,51 0,-26 0,0 0,-25-50,-49 50,0 0,-50 0,-24 0,-1 0,-49 0,0 0,-50 0,-25 0</inkml:trace>
  <inkml:trace contextRef="#ctx0" brushRef="#br0" timeOffset="484260.4007">29592 11311,'-25'0,"25"25,25-25,-25 49,25-49,0 25,-25 25,24-50,-24 25,25 24,-25-98,0 24,25-25,-25 25,25-24,0 98,-1-49,-24 75,25-75,-25 25,0 24,25-49,-25 25</inkml:trace>
  <inkml:trace contextRef="#ctx0" brushRef="#br0" timeOffset="484611.0624">29865 11261,'0'-24,"0"-26,0 25,25 25,-1 25,1 25,0-26,0 26,0-25,-25 24,24-49,1 0,0 0,0 0,24 0,-24-49,25 24,-25-25,24 26,-24 24,0 0</inkml:trace>
  <inkml:trace contextRef="#ctx0" brushRef="#br0" timeOffset="484831.0875">30361 11534,'25'-49,"0"49,24-25,-24 25,25 0,-1 0,1 0,-25 0,24 0,-24 0</inkml:trace>
  <inkml:trace contextRef="#ctx0" brushRef="#br0" timeOffset="485077.3654">30535 11336,'-25'0,"50"0,-75 0,25 0,25 49,0-24,25 25,-25-25,25 24,0 26,-1-51,1 26,0 24,0-74</inkml:trace>
  <inkml:trace contextRef="#ctx0" brushRef="#br0" timeOffset="485550.6449">30981 11410,'0'0,"-50"-25,26 25,48 0,26 25,-25-25,0 50,-1-50,26 0,-25 0,0 0,-1-50,1 50,-25-25,0-24,0 24,0 50,0 24,0 26,-25-50,25 24,-24 26,-1-1,25-49,-25 24,0 26,0-75,1 25,24 24,0-98,0 24,0-25,0 25,24-49</inkml:trace>
  <inkml:trace contextRef="#ctx0" brushRef="#br0" timeOffset="485919.569">31502 11162,'25'0,"0"25,-25 25,24-50,-24 24,25 26,0-50,0 25,0-25,-1 0,1-25,0 25,0-50,0 50,-1-24,1 24,0 0</inkml:trace>
  <inkml:trace contextRef="#ctx0" brushRef="#br0" timeOffset="486691.6329">28997 12080,'-100'0,"76"0,-1 0,0 0,50 0,24 0,1 0,24 0,26 0,-1 0,25-25,0 25,25 0,0 0,24 0,1 0,24 0,1 0,-1-50,-24 50,-1 0,1 0,-50 0,0 0,-25 0,-49 0,24 0,-49 0,0-24,-50 24</inkml:trace>
  <inkml:trace contextRef="#ctx0" brushRef="#br0" timeOffset="487187.3315">30187 12452,'-25'0,"50"0,-50-25,50 25,0 0,0 0,0 0,0 0,24 0,-24 0,25 0,-26 0,1 0,0 25,-25 25,-25-26,0 26,1-50,-1 25,0 24,0-24,25 25,25-50,0 0,0 0,-1 0,26 0,-25 25,24-25,1 0,-25 0</inkml:trace>
  <inkml:trace contextRef="#ctx0" brushRef="#br0" timeOffset="487398.439">30262 12650,'25'0,"-1"-49,51 24,-26 25,51 0,-26 0</inkml:trace>
  <inkml:trace contextRef="#ctx0" brushRef="#br0" timeOffset="488186.8405">31800 10641,'24'0,"1"25,0 25,0-26,-25 26,25 24,-25 1,24-50,-24 49,25-24,-25 49,0-25,0 50,25-49,-25 74,0-50,25 25,-25-25,0 25,0-25,0 25,0-49,-25-1,0 1,0-1,1-49,-26 24,25-24,0-25,1 50,-1-50,0 0,0 0,50 0</inkml:trace>
  <inkml:trace contextRef="#ctx0" brushRef="#br0" timeOffset="489698.6614">26814 13196,'-50'50,"100"-100,-149 100,74-25,-25 24,1-24,24 25,-25-26,25 26,-24-50,24 25,0 24,0-49,1 0,24-49,0 24,24-25,1 26,0-51,25 1,-1-1,1 26,-1 24,1-50,0 26,-26 24,1-25,0 50,-25-24,0 48,-25-24,0 50,1 24,24 1,0-1,24-74,-24 25,25 25,-25-25,0 24,25-49,-25 75,25-1,-25 0,-25-49,25 50,-25-26,0-24,1 25,24-26,-25 26,0-50,0 25,0-25,25-25,50 25,0-74,-1 74,1-75,-1 1,1 24,24-24,-49 49,25-49,0-1,-26 1,1-1,-25 1,0-1,0 26,0 24,0-25,-25 26,1 24,-1 0,0 0,25 24,0 26,-25 24,25 1,0-1,0 1,0 24,0 25,0-50,0 26,0-26,0 50,0-99,25 24,-25 26,25-75,-25-50,0 25,0-49,0 0,0 24,0-24,0 49,0-50,0 26,0 24,25 25,-1-50,26 50,-25 0,24 0,1 0,0 0,-26 50</inkml:trace>
  <inkml:trace contextRef="#ctx0" brushRef="#br0" timeOffset="490139.5487">28228 13171,'-25'0,"25"-49,25 24,0 25,24 0,-24 25,0 24,0-49,-1 0,1 25,-25 25,0-25,-25 24,-24-24,24 25,0 24,0-74,1 25,-1 24,0-49,25 25,25 25,0-50,24 0,-24 0,25-50,-1 50,-24 0,0-25</inkml:trace>
  <inkml:trace contextRef="#ctx0" brushRef="#br0" timeOffset="490355.5695">28153 13419,'0'-24,"0"48,50-48,-25-26,0 50,24-25,1 25,-1 0,1 0,-25 0</inkml:trace>
  <inkml:trace contextRef="#ctx0" brushRef="#br0" timeOffset="491154.5024">28997 13320,'24'0,"1"0,-25-49,25 49,0 0,0-25,0 25,-1-50,-24 25,0-24,0 24,-24 25,-1 0,25 25,-25 24,25-24,0 25,0-25,25 24,0-24,-1 25,1-50,0 0,25 0,-26 0,26 0,-25-75,0 75,-1-49,-24 24,25-25,-25 25,0-24,25 98,0-24,-25 25,25-50,-1 74,1 1,-25-51,0 26</inkml:trace>
  <inkml:trace contextRef="#ctx0" brushRef="#br0" timeOffset="491314.9459">29170 12898,'-24'-24,"48"48,-24 26</inkml:trace>
  <inkml:trace contextRef="#ctx0" brushRef="#br0" timeOffset="491567.2685">29914 13395,'0'-50,"0"25,25 25,25 0,-25 0,24 0,-24 0,25 0,-26 0,1 0,25 0</inkml:trace>
  <inkml:trace contextRef="#ctx0" brushRef="#br0" timeOffset="491903.2742">30460 13171,'-25'0,"50"25,0 25,0-50,0 74,-1-74,-24 25,25 25,0-26,0 26,-25-100,25 26,-25-26,24 25,-24-49,25 24,0-24,0 49,-25-25</inkml:trace>
  <inkml:trace contextRef="#ctx0" brushRef="#br0" timeOffset="492268.9287">30882 13320,'25'-49,"-1"49,-24-25,25 25,0 0,0-50,0 25,-1 25,-24-49,0 24,0-25,0 25,-24 25,-1 0,0 0,0 0,0 0,1 25,-1 25,0-50,0 74,25 1,25-1,0-74,24 25,-24 25</inkml:trace>
  <inkml:trace contextRef="#ctx0" brushRef="#br0" timeOffset="492666.1035">31725 13122,'-25'0,"50"0,-50-25,25-25,25 25,0-24,0 24,0 25,-25-74,0 24,0 25,0-24,-25 49,25 49,-25-49,25 25,0 25,0-26,0 51,0-26,0 26,0-1,0 1,0-1,25 1,0-51,-25 26,24-25</inkml:trace>
  <inkml:trace contextRef="#ctx0" brushRef="#br0" timeOffset="493464.6528">31676 13196,'0'0,"0"-25,24 25,1-49,25 49,-1 0,1 0,0-25,-1 25,1 0,-1-50,1 25,-25 25,0-74,-1 24,-24 26,0-26,0 25,0-24,-24 24,-1 25,25-50,-25 50,0 50,0-50,25 74,0 1,0-1,0-49,0 49,0 1,0-26,0 26,0-50,0 24,25-49,0 0,0 0,0-49,-1 24,1 25,-25-50,25 50,0-25,0 25,0 0,-1 0,1 25,0 25,0-50,0 0,-25 25,24-25,1 0,0 0,0 0,0-25,-1-25,1 25,0-24,-25 24,0-50,0 1,-25 74,0-50,1 26,-1 24,0 0,0 24,0-24,1 50,24-25,0 24,0 26,0-50,24 24,1-24,25 25,-25-25,24 24,1-49</inkml:trace>
  <inkml:trace contextRef="#ctx0" brushRef="#br0" timeOffset="493810.9677">33040 12948,'-75'0,"51"0,48 25,1 24,0-24,0 25,0-50,-1 0,1 0,0-50,-25 25,0-24,25 24,-25-25,25 26,-1 24,1 0,0 0,0 0,0 24,-1 26,1-25,0 24,-25-24</inkml:trace>
  <inkml:trace contextRef="#ctx0" brushRef="#br0" timeOffset="494439.394">31006 12799,'25'25,"-1"25,26-26,0 26,-1 24,-24-49,25 50,-25-1,-25 50,0-49,0-1,-50 25,25-24,-49-1</inkml:trace>
  <inkml:trace contextRef="#ctx0" brushRef="#br0" timeOffset="495019.4444">29840 12824,'0'50,"-25"-50,25 24,0 26,0-25,0 49,0 1,0-1,0 50,25-49,0 24,24 25,1-50</inkml:trace>
  <inkml:trace contextRef="#ctx0" brushRef="#br0" timeOffset="496056.2369">27484 14436,'-25'0,"0"0,25 25,-25 25,0-25,25 24,-24 26,24-51,0 26,0-25,0 24,0 26,0-50,24 24,1-24,-25 25,25-50,0 0,0 0,-1 0,1 0,0 0,0 0,0 0,-1-50,-24 25,25 25,0 0,-25-49,25 24,-25-50,0 1,0 24,0 26,0-26,-25 25,0-49,0 74,1 0,-1 0,0-50,0 50,0 50,1-50,-1 0,25 25,0 24,0-24,0 25,0-26,25 26,-1-50,26 0,-25 0,24 0,1 0,-25 0,24 0,-24 0,0-50</inkml:trace>
  <inkml:trace contextRef="#ctx0" brushRef="#br0" timeOffset="496263.1088">28426 14461,'25'-25,"0"25,0 0,-1 0,26 0,0 0,-1 0,-24 0</inkml:trace>
  <inkml:trace contextRef="#ctx0" brushRef="#br0" timeOffset="496459.61">28476 14908,'-50'-25,"100"25,-1-50,1 25,0 25</inkml:trace>
  <inkml:trace contextRef="#ctx0" brushRef="#br0" timeOffset="497674.4993">29493 14213,'-25'0,"0"0,0 25,25 24,-24-49,24 25,-25 25,25 24,-25 1,25-1,0-49,0 25,25-26,-25 26,25-50,-1 0,1 25,0-25,0 0,0 0,-1-25,1 25,0 0,0 0,-25-50,25 26,-1-26,-24 25,0-24,25 24,-25-50,0 26,0 24,0-25,0 25,-25 25,1 0,24-49,-25 49,0-25,0 25,0 0,1 0,-1 0,0 0,0 0,0 25,1 24,-1-49,25 25,0 25,0-25,25 24,-1-49,1 0,0 0,0 0,0 0,-1 0,1 0,0 0,0 0,0 0,-1 0,1 0</inkml:trace>
  <inkml:trace contextRef="#ctx0" brushRef="#br0" timeOffset="498334.2575">29989 14387,'-50'0,"75"0,25 0,-1 0,1 0,-1 0,1 0,0 0,-1 0,-24 0,0 0,0 0,0 0,-1 0,1 0</inkml:trace>
  <inkml:trace contextRef="#ctx0" brushRef="#br0" timeOffset="498926.9867">30262 14139,'-25'0,"25"-50,-25 50,25 50,25-26,-25 26,0-25,0 24,0-24,25 25,-25-25,0 24,0-24,0 25,0-25,0 24,0-24,0 25,25-50,-25 24,24-24,1-24,0 24</inkml:trace>
  <inkml:trace contextRef="#ctx0" brushRef="#br0" timeOffset="501743.5055">30634 14585,'25'0,"-1"-49,1 24,0 25,-25-50,25 25,-25-24,25 24,-25-25,0 25,0-24,0 24,24 50,-24 24,25-24,-25 25,25-25,0 24,0-24,-25 25,24-25,1 24,0-24,0 25,0-50,-25 24,24-24,-24-24</inkml:trace>
  <inkml:trace contextRef="#ctx0" brushRef="#br0" timeOffset="502225.3188">30559 14287,'0'0,"-24"0,24-49,-25 49,0-25,0 25,0 0,50 0,0 0,74 0,-24 0,-1 0,0-50,1 50,-1 0,-24 0,-1 0,-24 0</inkml:trace>
  <inkml:trace contextRef="#ctx0" brushRef="#br0" timeOffset="508996.1202">31874 7144,'25'-50,"-25"25,25 25,-1-49,-24 24,25 25,-25-50,25 26,-25-26,25 25,-25-25,25 26,-25-26,0 25,24-49,-24 24,25 25,-25-49,25 0,-25 24,25 25,-25-49,0-1,25 1,-25 24,0 26,24-51,-24 1,0-1,0 26,25-26,-25 1,0-1,0 51,0-51,0 1,0 24,0 25,0-49,0 0,0 24,0 25,0-24,0 24,0-50,0 26,0-26,0 50,0-49,0 24,0 26,0-51,0 1,0 24,0-24,0 49,0-49,0-1,0 1,25-1,-25 26,25 24,-25-49,0-1,25 26,-25-26,0 50,0-49,25-1,-25 26,0 24,0-49,0-1,0 26,0 24,-25-50,25 26,0 24,0-49,0 24,0 25,0-49,0 24,0 25,0-49,-25 24,25 25,0-49,0 0,-25 24,25 25,0-49,0-1,0 26,0-26,0 51,0-51,0 1,0-1,0 26,0 24,0-25,0 26,0-26,0 25,0-25,-25 50,25-24,0-26,0 25,0-24,0 24,0-25,0 25,0-24,0 24,-25 25,1 0,24 25,-25-25,-25 0,25 49,1-49,-26 0,0 0,1 0,-1 0,1 0,-1 0,0 0,1 0,-26 25,26-25,-1 0,-24 0,24 50,-24-50,-1 0,1 0,24 0,-24 25,-1-25,-24 0,25 0,-25 0,24 0,-24 0,25 0,-26 0,26 49,-1-49,-24 0,25 0,-25 0,24 0,-24 0,0 0,24 25,1-25,-25 0,0 0,-1 50,26-50,-25 0,-1 0,1 24,0 26,25-50,-26 0,1 25,25-25,-25 50,24-50,-24 0,24 24,1 26,0-50,-26 0,26 0,-25 25,24-25,-24 49,0-49,0 0,24 25,-24-25,0 50,-25-50,25 0,-1 25,-24-25,0 49,25-49,-25 25,50-25,-25 50,-1-50,1 0,25 24,-26 26,26-50,-25 0,24 25,1 24,-25-49,49 0,-24 0,-1 25,26-25,-1 50,0-50,-24 0,24 25,-24-25,24 49,-24-49,24 0,1 0,-26 25,1-25,24 50,-24-50,0 0,-1 0,26 0,-26 24,25-24,-24 50,24-50,1 0,-1 0,1 25,-1-25,0 0,26 49,-26-49,0 0,26 0,-1 0,0 0,0 0,0 25,1-25,-1 0,0 0,0 50,0-50,1 0,-1 0,0 0,0 0,0 0,1 0,-1 0,0 0,0 0,0 0,1 0,-1 0,0 25,0-25,-25 49,26-49,-1 0,0 0,0 0,0 0,1 0</inkml:trace>
  <inkml:trace contextRef="#ctx0" brushRef="#br0" timeOffset="511794.6417">23391 11609,'-25'0,"25"24,0 26,0-25,0 24,0 26,0-50,0 49,0 0,0 1,25-1,-25 1,25 49,-25-50,24 1,-24-1,25 0,0 1,-25 24,25-25,0 1,-1 49,1-50,0 1,0-1,0 25,-25 25,24-24,26 24,-25-25,0 25,-1 25,1-50,0 25,0-25,0 25,0-25,-1 25,1-24,0 24,25-25,-26 25,1-50,0 75,0-74,0 24,-1 25,26-50,-25 1,0-1,-1 0,1 1,0-1,0 1,0-1,-25-49,24 25,-24-26,25 26,0-25,0 24,0-49,-1 0,1 0,25 0,-25 0,24-49,26 49,-26-25,26 25,-1-50,25 26,-24 24,24-75,0 75,0-50,25 26,0-26,0 25,1-24,23 24,-24-25,25 25,0 25,0-49,0 24,-1-25,1 26,0 24,0-50,0 25,24 25,26-49,-25 24,24 25,0-50,-24 25,24 25,1 0,-25-49,-1 49,26-25,-26 25,26 0,-1 0,-24 0,24 0,1 0,-1 0,0 0,-24 0,0 0,-1 25,-24-25,25 49,-25-49,24 0,-24 0,0 0,0 0,0 0,-1 0,1 0,-25 0,25 0,-25 0,0 0,-16296-5209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3-03-25T03:20:24.08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29840 11460</inkml:trace>
  <inkml:trace contextRef="#ctx0" brushRef="#br0" timeOffset="356237.6494">26987 6871,'-24'0,"-1"0</inkml:trace>
  <inkml:trace contextRef="#ctx0" brushRef="#br0" timeOffset="573940.6564">7565 4192</inkml:trace>
  <inkml:trace contextRef="#ctx0" brushRef="#br0" timeOffset="575815.3594">26764 2902,'25'0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3-03-25T03:17:55.50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3522 2679,'-25'0,"25"-50,25 25,0 25,0 0,-25-49,0 24,-25 25,-25 0,26 0,-26 0,25 74,-24-74,24 75,0-50,25 24,0 26,25-50,-25 24,25-24,24 25,-24-50,25 0,-1 0</inkml:trace>
  <inkml:trace contextRef="#ctx0" brushRef="#br0" timeOffset="1021.878">3894 2406,'0'0,"-49"-25,74 25,-1 0,26 25,0-25,24 0,-24 0,-1-25,1 25,-25 0,-1-49,-24 24,-24 25,24-50,-25 50,0 50,25-25,0 24,0 26,25-1,0 0,-25 1,24-1,-24 1,0-1,0 1,-24-1,-1-49,0 24,0-49,0 0,1 0,-1 0,25-49,25 24,-1-49,26-1,0 1,-1-1,26 26,-1-26,0 1,-24-1,24-24,-24 25,0-50,-26 25,1 24,0-49,-25 25,-25 25,0 24,1 25,-1 25,0 25,0 49,25 1,0 49,0-25,0 25,25-25,0 25,24-49,-24 24,25-50,0 26,-1-75,-24 25,25-50,-26 25,1-75,-25 26,25-26,-25 51,0-51,25 75,-25-49,0 24,0 50,25 24,-25-24,24 25,1 24,0-49,0 24,0 26</inkml:trace>
  <inkml:trace contextRef="#ctx0" brushRef="#br0" timeOffset="1160.0635">5135 2009,'0'-74</inkml:trace>
  <inkml:trace contextRef="#ctx0" brushRef="#br0" timeOffset="1523.949">5432 2381,'0'25,"0"25,25-50,-25 24,25-24,-25-24,25 24,-25-50,0 25,0-24,0 24,24-25,-24 25,25-24,0 49,0-25,0 25,-1 25,1 24,25-49,-50 25</inkml:trace>
  <inkml:trace contextRef="#ctx0" brushRef="#br0" timeOffset="2527.7539">6325 2158,'-74'0,"24"0,1 25,24 24,-25-24,25 25,25-25,0 24,0 26,25-75,0 0,0 0,24 0,26-75,-1 26,-24-51,-1-24,1 25,-25-50,0 1,-25-1,0 25,-25 49,0 50,0-24,0 98,-24-49,24 75,0 24,25 25,0 25,25-50,0 25,24 25,1-75,0 1,24-1,-24 1,24-75,-24 0,24 0,-24-50,-25 25,-1-49,-24 24,0-24,0 49,0-25,0 26,0-26,25 100,0-50,0 0,-25 24,25 26,-1-50,1 25,0 24,0 26,-25-50,0 24,0-24,25 25,-1-50,1 0,25 0,-25 0,24-50,-24 25,25-49,-26-1,-24 26,25-26,-25 51,0-26,0 25,0 50,0 25,0 24,25 0,-25 1,25-50,0 24,-1 26,1-51,0 26</inkml:trace>
  <inkml:trace contextRef="#ctx0" brushRef="#br0" timeOffset="2696.7952">7417 1786,'0'0,"-25"0,0-50,0 50,25 50</inkml:trace>
  <inkml:trace contextRef="#ctx0" brushRef="#br0" timeOffset="2989.7308">7739 2084,'0'0,"50"0,-26 0,1 0,0 0,-25-50,0 25,-25 25,0 0,1 0,-1 0,-25 25,25 25,1-26,-1 26,25-25,0 24,25 26,-1-75,1 25,25 24,24-49</inkml:trace>
  <inkml:trace contextRef="#ctx0" brushRef="#br0" timeOffset="3179.5378">8235 2183,'-74'-25,"24"25,1 0,-1 0,25 25,0 24,0-49,1 75,48-50,1 24,0-49</inkml:trace>
  <inkml:trace contextRef="#ctx0" brushRef="#br0" timeOffset="3665.7982">8186 2232,'24'-74,"-24"24,0 26,25 24,0 24,0 26,0-25,-1 24,1-49,0 0,0 25,0-25,-1-25,1 25,0-74,0 0,-25-1,25-49,-25 25,-25-50,25 75,-25-75,0 74,-24 1,24 0,0 74,0-75,0 75,1 0,24 25,0 25,0 49,24-25,1 50,0-25,0 26,0-26,-1 25,1-25,-25-25,25 50,-25-49,25-1</inkml:trace>
  <inkml:trace contextRef="#ctx0" brushRef="#br0" timeOffset="4591.9209">9500 2232,'0'0,"-25"-49,1 49,24-25,24 25,1 0,50 0,-26 0,50 0,1 0,24 0,25 0,-1 0,26 0,0 0,-26 0,1 0,-25 0,-49 0,-26 0,1 0,0 0,-26 0,-24-50,-24 26</inkml:trace>
  <inkml:trace contextRef="#ctx0" brushRef="#br0" timeOffset="4898.0015">11063 1935,'0'0,"-25"-50,0 50,25-25,0 50,50-25,-1 50,1-50,0 25,-25 24,24-49,-24 25,0 25,0-50,-1 24,-24 26,0-25,-24 24,-1-24,0 25,0-25,0 24,1 26,-26-51</inkml:trace>
  <inkml:trace contextRef="#ctx0" brushRef="#br0" timeOffset="6734.7159">12750 1860,'-25'-74,"0"0,0 74,25-50,-25 25,-24 25,-1 0,-24 0,24 0,1 0,24 0,0 0,0 75,25-1,25-74,0 74,24-74,-24 75,25-50,-1 24,1-24,0 25,-26-26,1 26,0-25,-25 24,0-24,0 25,-25-50,0 74,-24-74,-1 25</inkml:trace>
  <inkml:trace contextRef="#ctx0" brushRef="#br0" timeOffset="8399.1845">13097 2158,'25'25,"-25"24,24-49,-24 25,0 25,0-25,0 24,0-98,0 24,0-50,0 26,0-26,0 1,0 0,0 49,0-50,25 26,0 49,0 49,0-49,0 25,-25 25,0-25,-25 24,25-24,-50 25,25-26,0 26,1-50,24 25,24-25,1 0,0 0,0 0,25-25,-1 25,1 0,-25-74,-1 24,26 25,-50-49,25-1,-25-49,0 50,0 49,0-49,-25 24,25 25,-25 50,25 25,0 24,0 1,0-1,0 0,0 1,0-1,0 1,0-1,0-49,25 24,-25-24,0 25,0-100,0 25,25-24,-25 24,25 25,-25-50,24 50,1 0,0 0,0 50,0-50,-1 0,1 25,0-25,0 0,0 0,-1 0,26-25,-50-25,25 26,0-26,-25 25,0-49,0 24,0 25,-25-24,0 49,25-25,-25 25,0 25,25 24,0-24,0 25,0-25,25 24,0-24,0 25,24-50,1 0,0 0,-1 0,-24 0,25 0,-26-50,1 25,0-49,-25-1,25 75,-25-49,0 24,25 25,-1 0,1 0,-25 25,25 24,0-49,-25 25,25 25,-25-25,25 24,-1-49,26 0,0 25,-26-25,26 0,0-25,-1 25,1-49,-25 24,-1-25,1 25,-25-24,0 24,0 99,25-74,-25 75,0-50,25 24,-25 26,25-51,-1 26,1-25</inkml:trace>
  <inkml:trace contextRef="#ctx0" brushRef="#br0" timeOffset="9451.8846">15553 2009,'0'0,"-25"-49,0 24,0 25,0 0,1 0,-1 25,25 24,-25-49,0 75,25-51,0 26,0-25,0 24,25-49,0 0,0 0,-1-49,1 24,0-25,-25 26,0-26,0 25,0-24,0 24,0-25,25 100,-25-25,25 24,-25 26,24-75,1 74,0-49,0 24,0-24,-1 25,1-50,0 0,25 0,-26 0,1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3-03-25T03:18:55.51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14784 1414,'-25'0,"0"0,0 0</inkml:trace>
  <inkml:trace contextRef="#ctx0" brushRef="#br0" timeOffset="740.6823">15032 1935,'0'-50,"24"25,1 25,0 0,-25-49,25 24,-50 50,0 24,0-24,25 25,-24-25,24 24,0 26,24-75,-24 74,25 0,25-74,-1 75,1-50,0 24</inkml:trace>
  <inkml:trace contextRef="#ctx0" brushRef="#br0" timeOffset="1634.0135">15726 2084,'25'-50,"0"25,0 25,24-74,-24-1,25 1,-26-50,1 25,-25 24,0-74,0 75,0 0,-25-1,25 26,-24 24,-1 25,0 0,25 74,0 25,0 25,0-24,25 48,0 1,24-25,-24 25,25 0,24-50,0 25</inkml:trace>
  <inkml:trace contextRef="#ctx0" brushRef="#br0" timeOffset="5305.1525">3572 3225,'446'-25,"-272"25,0 0,-1-50,1 50,24-25,-24 25,0 0,24 0,0 0,1-49,-1 49,1-25,-1 25,-24 0,-1 0,1-50,-25 26,25 24,-26 0,1-50,25 50,-25-25,0 25,24 0,-24-49,0 24,-25 25,25 0,-25 0,0-50,0 50,0 0,-25 0,25-25,-25 25,25 0,0 0,25 0,-25 0,25-49,-25 49,25 0,-25 0,25 0,-50 0,25 0,-25 0,0 0,-24 0,24 0,-25 0,26 0,-26 0,25 0,0 0,1 0,24 0,-25 0,25 0,0 0,0 0,0 0,0 0,-25-25,25 25,0 0,0 0,0 0,25 0,-25 0,0 0,25 0,-25 0,0 0,25 0,-25 0,0 0,25 0,-25 0,-25 0,25 0,-25 0,0 0,1 0,-1 0,-25 0,26 0,-26 0,0 0,-24 0,24 0,1 0,-1 0,1 0,-1 0,0 0,1 0,24 0,-24 0,-1 0,0 0,-24 0,0 0,-26 0,26 0,0 0,-100 0,0-50</inkml:trace>
  <inkml:trace contextRef="#ctx0" brushRef="#br0" timeOffset="7483.8213">4614 4018,'-25'-49,"25"98,0-24,0 25,0 24,0-49,0 49,0-24,0 24,25 1,-25-1,0-49,0 25,0-100,0 25,-25 25,25-49,-25 24,25-25,0 25,0-49,-25 74,25-74,0 24,0 25,0-24,0 24,0-25,25 25,0 25,0 0,-1 0,1 0,0 0,0 25,0-25,-25 50,0-25,-25 24,0-49,0 25,25 25,-25-50,1 0,-1 24,0-24,0 0,25 50,25-50,0 0,0 0,-1 25,1-25,25 49,-25-49,-1 0,1 0,0 0,0 0</inkml:trace>
  <inkml:trace contextRef="#ctx0" brushRef="#br0" timeOffset="7711.6446">5135 4018,'0'-49,"24"49,1 0,0-25,0 25,0 0,24 0,-24 0,0 0</inkml:trace>
  <inkml:trace contextRef="#ctx0" brushRef="#br0" timeOffset="7899.9712">5259 4415,'24'-25,"1"25,0 0,0-49,24 49</inkml:trace>
  <inkml:trace contextRef="#ctx0" brushRef="#br0" timeOffset="9599.8941">4713 5953,'-25'0,"25"25,-25 25,25 24,0-49,-25 24,25 26,0-50,0 24,25-24,-25 25,25 24,0-49,0 24,-1-49,1 0,0 0,0 0,0 0,0-49,-25 24,24-25,1 26,0-26,-25 25,25-24,-25 24,25-50,-25 1,0 24,0 26,0-26,-25 25,25-24,-25 24,0 25,0-50,1 50,-1 50,0-50,0 0,0 25,0 24,25-24,-24 25,24-26,0 26,24-50,-24 25,25-25,25 0,-25 0,0 0,24 0,-24-25,25 25</inkml:trace>
  <inkml:trace contextRef="#ctx0" brushRef="#br0" timeOffset="9790.7124">5879 5879,'25'-50,"-1"25,1 25,0 0,25-49,-1 24</inkml:trace>
  <inkml:trace contextRef="#ctx0" brushRef="#br0" timeOffset="9947.6264">5953 6201,'-49'50,"98"-100,-74 100,75-100,0 50</inkml:trace>
  <inkml:trace contextRef="#ctx0" brushRef="#br0" timeOffset="10961.9757">4936 8260,'-25'0,"1"0,-1 25,0 24,0-49,0 25,-24 25,24-25,-25 24,1 26,24-51,-25 26,25-25,1 24,-1-49,25 25,0 25,25-25,-1-25,1 49,0-49,0 0,24 0,1-49,-25 49,24-25,1 25,0-50,-1 25,-24 25,25-49,-25 24,-1-25,1 26,0-26,0 25,-25-24,0 24,0-50,-25 75,25-49,-25 24,0 25,1 0,-26 0,25 0,0 0,1 25,24 24,0-24,0 25,0 24,24-49,-24 25,25 24,0 0,0 1,-25-1,25 1,-1-1,-24-49,0 25,25 24,-25 0,25-74,-25-49</inkml:trace>
  <inkml:trace contextRef="#ctx0" brushRef="#br0" timeOffset="11167.0485">5755 8409,'0'-50,"0"25,24 25,1 0,25-49,0 24,-1 25,-24 0</inkml:trace>
  <inkml:trace contextRef="#ctx0" brushRef="#br0" timeOffset="11344.1695">5928 8806,'0'-25,"25"25,0-50,25 25,-1-24</inkml:trace>
  <inkml:trace contextRef="#ctx0" brushRef="#br0" timeOffset="60462.7956">5978 4316,'0'25,"0"24,25-49,0 25,-1 25,1-25,0 24,0-24,-25 25,0-100,0 25,0-24,0 24,0-50,0 1,-25 0,0-50,25 49,-25 1,1 49,24-49,-25 74,25-50,0 25,49 25,-24 0,50 0,-1 0,25 0,50 0,0-49,49 49,1-25,24 25,25-50,25 25,25 25,-1 0,-24-49,-25 49,0 0,-25 0,-24 0,-1 0,-24-25,-25 25,-25 0,-25 0,-25 0,-24 0,-25 0,-75 0</inkml:trace>
  <inkml:trace contextRef="#ctx0" brushRef="#br0" timeOffset="61262.1288">6747 4465,'-25'0,"50"0,0 0,-1-50,-24 25,25 25,0-49,-25 24,25-49,-25 24,0 25,25 25,0 0,-1 0,1 0,0 0,0 0,0 25,-1-25,-24 50,25-50,-25 24,0 26,0-25,0 24,0-24,25-25,0 0</inkml:trace>
  <inkml:trace contextRef="#ctx0" brushRef="#br0" timeOffset="61605.12">7119 3944,'25'0,"0"25,-1 24,1-49,-25 25,25 25,0-50,-25 25,25-25,-25-25,24 25,1-50,-25 25,25 25,-25-49,25 49,-25-25,25 25</inkml:trace>
  <inkml:trace contextRef="#ctx0" brushRef="#br0" timeOffset="61833.0644">7491 4167,'25'0,"0"0,-1 0,1 0,25 0,-1 0,1 0,0 0,-1 0,-24-49,25 49</inkml:trace>
  <inkml:trace contextRef="#ctx0" brushRef="#br0" timeOffset="62064.8597">7640 4018,'-25'0,"50"0,-75 0,25 0,25 25,0 25,0-25,0 24,25-24,0 25,0 24,0-49,-25 24,24-49,-24 75</inkml:trace>
  <inkml:trace contextRef="#ctx0" brushRef="#br0" timeOffset="62493.7107">8359 4018,'0'0,"25"-49,-25 24,25 25,0 0,-1 0,26 0,0 0,-26 0,26 25,-25 24,-25-24,0 25,0-25,-25 24,-25-24,26 25,-26-26,25 26,0-50,1 25,-1 24,50-49,24 0,-24 0,25 0,-26 0,26 0,0 0,-26 0,1 0,0 0</inkml:trace>
  <inkml:trace contextRef="#ctx0" brushRef="#br0" timeOffset="62710.8423">8409 4192,'0'-25,"0"50,25-50,24 25,-24-49,25 49,-1 0,1 0,-1 0</inkml:trace>
  <inkml:trace contextRef="#ctx0" brushRef="#br0" timeOffset="63047.0542">8880 3795,'0'0,"0"-49,0 24,25 50,0-25,-25 49,24-49,1 0,-25 25,0 25,25-50,-25 24,25-24,0 0,0 0,24 0,1-24,24-26</inkml:trace>
  <inkml:trace contextRef="#ctx0" brushRef="#br0" timeOffset="80180.9567">5358 1960</inkml:trace>
  <inkml:trace contextRef="#ctx0" brushRef="#br0" timeOffset="120423.0218">6871 5829,'-25'0,"25"-25,25 25,-25-49,25 24,24-50,-24 26,0 24,0-49,0 24,-25 25,24-49,-24-1,-24 75,24-74,-25 74,25-50,0 26,-25 24,25 24,0 26,0-25,0 49,25 1,-25-1,25 50,-1-50,1 26,0 24,0-50,-25 1,0-51,0 26</inkml:trace>
  <inkml:trace contextRef="#ctx0" brushRef="#br0" timeOffset="120942.7886">6970 5655,'-25'-74,"1"74,48-50,26 50,-25 0,24 50,1-50,0 0,-26 0,1 0,0 0,-25 25,0 24,-25-49,0 25,1 25,-1-25,0 24,0-24,25 25,0-25,25 24,0-24,0-25,-1 0,1 0,25-25,-25 25,-1-74,1 24,-25 25,0-49,0-1,0 26,0 24,0 50,0 24,25-49,-25 75,25-75,24 74,-24-74,25 25,-1-25</inkml:trace>
  <inkml:trace contextRef="#ctx0" brushRef="#br0" timeOffset="121297.7901">7739 5606,'0'0,"-25"-25,25 50,25 24,0-24,0 25,-1-50,1 0,-25-50,0 25,25-24,-25 24,0-25,25 50,-25-24,25 24,-1 0,26 0,-25 24,25-24,-26 50,26-50</inkml:trace>
  <inkml:trace contextRef="#ctx0" brushRef="#br0" timeOffset="121508.0114">7962 5283,'0'0,"-25"-49,25 24,0-25,0 26,25 24,25 0,0 0,-1 0,1 0,-25 0,24 0,-24 0</inkml:trace>
  <inkml:trace contextRef="#ctx0" brushRef="#br0" timeOffset="121675.2479">8359 4986,'0'-50,"25"100,0-50,0 25,-1 24,1 26,0-75,0 74</inkml:trace>
  <inkml:trace contextRef="#ctx0" brushRef="#br0" timeOffset="121943.2432">9103 4911,'-49'0,"24"0,0 0,0 75,0-50,1 49,24 50,0-50,0 75,0 0,24 0,26-50,0 25,24-25,-24-24</inkml:trace>
  <inkml:trace contextRef="#ctx0" brushRef="#br0" timeOffset="122603.4344">9947 4837,'0'0,"-25"25,25-50,0-50,0 26,0 24,0-49,0 24,0 25,0-24,49 49,-24 0,25 0,-25 0,0 49,24-49,-24 0,0 0,0 0,-1 0,-24 25,25 25,-25-26,25 26,-25-25,0 24,25-24,-25 25,25-50,-1 25,1 24,25-49,-25 0</inkml:trace>
  <inkml:trace contextRef="#ctx0" brushRef="#br0" timeOffset="122994.7823">9401 5209,'-25'0,"50"0,-99 0,49 25,0-25,50-25,49 25,25 0,50 0,50-50,24 26,25 24,0 0,0-50,-50 50,1-25,-50 25,-25 0,-25 0,-25 0,-24 0,0 0,-75 0,-25 0</inkml:trace>
  <inkml:trace contextRef="#ctx0" brushRef="#br0" timeOffset="123598.3422">9922 5655,'0'0,"-25"0,0-49,50 24,0 25,0 0,24 0,1 0,0 0,-1 0,-24 0,25 0,-26 0,1 0,-25 25,25 24,-25-24,-25 25,0 24,1 1,-1-50,0 24,0 26,0-51,1 26,-1-50,25 25,0 24,25-49,-1 0,1 0,25 0,-1 0,-24 0,25 0,-25 0,-1 0,1 0,0 0,0 0,0 0</inkml:trace>
  <inkml:trace contextRef="#ctx0" brushRef="#br0" timeOffset="123934.9228">10120 5953,'-49'0,"24"0,25-49,25 49,24 0,-24-25,50 25,-26 0,1 0,-1 0,1 0,0 0,-1 0,-24 0,0 0,0 0,-50 0</inkml:trace>
  <inkml:trace contextRef="#ctx0" brushRef="#br0" timeOffset="125238.6512">11559 4316,'0'0,"25"0,0 0,-25 25,24 24,26-49,-25 25,0 25,-1 24,26-49,-25 49,24 1,-24-1,0 50,0-49,0 24,-25 25,0 25,-25 0,25-50,-25 25,-25-25,26 25,-26-49,25-1,0-74,1 74,24-49,-25-25,25-25</inkml:trace>
  <inkml:trace contextRef="#ctx0" brushRef="#br0" timeOffset="128106.7223">9773 4986,'25'0,"0"0,-1 0,1-50</inkml:trace>
  <inkml:trace contextRef="#ctx0" brushRef="#br0" timeOffset="128872.333">9847 4986,'0'-50,"25"25,0 25,-25-49,0 24,25 25,-25-50,25 50,-25-25,0-24,0 24,0-25,0 26</inkml:trace>
  <inkml:trace contextRef="#ctx0" brushRef="#br0" timeOffset="130916.2138">12650 4986,'25'0,"0"25,0-25,-25 49,0-24,0 25,0-26,0 26,-25-25,25 24,-25-24,25 25,-25-50</inkml:trace>
  <inkml:trace contextRef="#ctx0" brushRef="#br0" timeOffset="131082.2349">12254 4762,'-25'-74,"50"74,-1 0,51 0</inkml:trace>
  <inkml:trace contextRef="#ctx0" brushRef="#br0" timeOffset="132231.3685">13395 4787,'-25'0,"0"0,0 50,0-50,1 0,-1 25,0 24,0-24,0 25,0-50,1 0,24 25,-25-25,25-25,25 25,-1-75,-24 26,25 24,0-50,0 1,0 24,0 26,-25-51,24 26,-24 24,0-25,0 100,0 24,0-49,0 25,0 24,25 0,0 1,0-50,-25 24,25-24,-1 25,1-50,-25 74,25-74,0 25,-25 25,-25-26,25 26,-25-50,0 0,1 25,-1-25,0 0,25-25,25 25,-25-50,49 26,-24-26,25 25,-25-49,24 74,1-75,-1 26,-24 24,25-50,-25 1,-25 0,0-50,0 49,0-24,-25 25,0-1,0 26,0 24,1 25,-1 0,0 74,25 1,0-1,0 0,0 1,25 24,0 25,-1-50,26 1,-25-1,0 1,24-1,-24-49,-25 25,25-50,0 0,-25-75,0 26,-25 24,25-50,-25 1,0-1,0 75,25-49,-24 24,48-25,1 50,0 0,25 0,24 0,-24 0,-1 0,1 0,-1 0,-24 0</inkml:trace>
  <inkml:trace contextRef="#ctx0" brushRef="#br0" timeOffset="132855.5129">14511 4415,'-25'-25,"50"50,-75-50,75 25,0 0,24 0,-24 0,25 0,-25 0,24 0,-24 0,0 0,0 0,-1 25,-24 25,0-25,-24 24,24-24,-25 25,0-50,0 74,0-74,1 25,-1-25,25 49,25-49,-1 0,1 0,0 0,25 0,-26 0,26 0,-25 0,24 0,-24 0,0 0,0 0,0 0,-1 0</inkml:trace>
  <inkml:trace contextRef="#ctx0" brushRef="#br0" timeOffset="133314.8006">15131 4465,'0'-50,"25"50,-1 0,1-25,0 25,0 0,0 0,-1 0,1 0,0 0,0 0</inkml:trace>
  <inkml:trace contextRef="#ctx0" brushRef="#br0" timeOffset="134026.8678">14610 4539,'0'25,"25"25,0-50,-1 0,1 0,0 0,25 0,-26 0</inkml:trace>
  <inkml:trace contextRef="#ctx0" brushRef="#br0" timeOffset="134714.0924">15528 4242,'0'0,"25"0,-1 0,1 0,0 0,0 24,0 26,24-50,-24 25,0 24,0-49,-25 25,24 25,-24-100,25 25,-25-49,25 24,-25-24,0 49,25-49,-25 24,25 25</inkml:trace>
  <inkml:trace contextRef="#ctx0" brushRef="#br0" timeOffset="135052.8307">16148 4242,'25'-50,"-1"25,1-24,-25 24,25 25,-25-75,0 26,0 24,-25-25,0 50,1 0,-26 0,25 50,-24-50,24 25,25 24,0 26,0-50,25 49,24-24,1 24,24-74,25 74,1-74,-1 0,25 0</inkml:trace>
  <inkml:trace contextRef="#ctx0" brushRef="#br0" timeOffset="135295.6399">16644 3448,'-74'-25,"49"25,50 0,-1 25,26 24,0 26,24-1,-24 1,24 24,-24 25,-1-25,-24 25,0-25,-25 25,-50-49,1 24,-26 25</inkml:trace>
  <inkml:trace contextRef="#ctx0" brushRef="#br0" timeOffset="136130.8561">15131 4018,'-25'0,"0"0,0 0,1 0,24 25,-25 25,0-50,25 74,-25-49,25 25,-25 24,25 0,0-49,0 50,25-26,0 26,0-1,0-49,24 24,1-24,24 25,-24-50,-1 25,-24-25,25 0,-25 0,0 0,-1 0,-24-25,-24 25</inkml:trace>
  <inkml:trace contextRef="#ctx0" brushRef="#br0" timeOffset="138994.7107">17636 4093,'25'0,"0"-50,0 25,-1 25,1-49,0 24,0-25,0 26,-25-26,0-24,0 49,-25-50,25 1,-25 24,0 25,0-24,1 24,-1 50,25 24,0 26,0-1,25 1,-25-1,24 25,-24 25,25-49,0-1,0 1,-25-1,25-49,-25 24</inkml:trace>
  <inkml:trace contextRef="#ctx0" brushRef="#br0" timeOffset="139787.0098">17636 4018,'0'0,"-25"0,25-49,50 49,0-25,-1 25,1 0,24 0,1-50,-1 26,-24-26,-1 25,-24-49,0 24,-25-24,0 49,-25-50,25 26,-25 24,-24 25,24 0,0 0,0 74,25 1,0-1,0 1,0-1,25 1,-25-1,25 0,-25-49,25 25,-25-25,0 24,24-49,-24-49,0 24,25-25,-25 25,25 25,-25-49,0 24,25 25,0 0,-1 0,1 0,25 0,-25 0,-1 25,1-25,0 49,0-49,0-49,-1 24,1-25,-25 26,0-51,0 26,0 24,0-25,-25 25,-24 25,24 0,-25 0,26 0,-26 0,25 0,0 75,1-75,24 74,24-49,1 25,0-26,25 26,24-25,0-25,1 0,-1 0</inkml:trace>
  <inkml:trace contextRef="#ctx0" brushRef="#br0" timeOffset="140187.123">18802 3572,'0'0,"-25"0,0 0,25 25,0 24,25-24,-25 25,25-50,-25 25,0 24,25-49,-25-49,25 24,-1 25,-24-75,25 26,0 24,0-50,0 26,-25 24,24 25,-24-50,25 26,0 24,0 0,0 24,-1 26,1-50,0 25,-25 24,25-24,0 25</inkml:trace>
  <inkml:trace contextRef="#ctx0" brushRef="#br0" timeOffset="153028.3703">13618 5730,'-25'0,"25"74,-25-74,25 75,-25-50,25 24,0 26,0-51,0 51,0-26,0 26,25-1,-25-49,25-25,0 0,-25-25,25 25,-1-49,1 24,0-50,0 26,-25 24,25-49,-25 24,0 25,0-24,0 24,0-50,-25 75,25-49,-25 24,0 25,0 0,1 0,-1 0,0 0,-25 0,26 25,-1 24,0-49,25 75,-25-75,25 74,25 1,0-51,0-24,-1 50,1-50,0 0,25-50,-26 50,26-24</inkml:trace>
  <inkml:trace contextRef="#ctx0" brushRef="#br0" timeOffset="153214.7871">14263 5829,'0'0,"0"-25,24 25,1 0,0-49,0 49,25-25,24 25,-24 0</inkml:trace>
  <inkml:trace contextRef="#ctx0" brushRef="#br0" timeOffset="153387.4558">14511 6127,'0'0,"-25"49,0-49,0 0,1 0,48 0,1-49,25 24,24 25,1-74</inkml:trace>
  <inkml:trace contextRef="#ctx0" brushRef="#br0" timeOffset="154224.1073">15528 5531,'-50'-24,"25"24,-24 24,24 26,0-50,-25 25,26 24,-1-24,25 25,-25-25,0 24,25-24,0 25,0-25,0 24,25-49,-25 25,25-25,-25 50,25-50,-1 0,1 0,0 0,0 0,0 0,0-50,-1 50,1-25,0 25,-25-49,25 24,0-50,-25 1,0-1,0 1,0 24,-25 26,0 24,25-50,-25 50,0 0,1 0,-1 50,0-50,0 24,0 26,25 24,0-49,0 25,0-25,25 24,0-49,0 0,0 0,24 0,-24 0,0 0,0 0,-1-49,-24 24</inkml:trace>
  <inkml:trace contextRef="#ctx0" brushRef="#br0" timeOffset="154482.6803">15776 5606,'0'0,"0"-25,25 25,-1 0,1-50,0 50,0-24,24 24,1 0,0 0,-26-50,26 50,-25 0,0-25,-1 25</inkml:trace>
  <inkml:trace contextRef="#ctx0" brushRef="#br0" timeOffset="154789.8366">15875 5358,'0'0,"-25"0,0 0,1 0,48 74,1 1,0-75,-25 74,25-49,-25 24,25 26,-25-50,24 24,1-24,0 25,0-50,0 0</inkml:trace>
  <inkml:trace contextRef="#ctx0" brushRef="#br0" timeOffset="155466.7667">16694 5804,'0'0,"0"-49,24 24,-24-25,25 25,0-24,-25 24,25-49,0 24,-1 25,-24-49,25 24,-25 25,0-24,0 24,0-25,25 50,-25 50,50-25,-50 24,0-24,0 25,24-25,1 24,0 26,0-51,0 26,-25-25,24 24,1-49,-25 25</inkml:trace>
  <inkml:trace contextRef="#ctx0" brushRef="#br0" timeOffset="155886.7588">16371 5209,'0'0,"-25"0,0-50,1 50,-1-24,50 24,24 0,1 0,0 0,24 0,0 0,26 0,-1 0,-25-50,25 50,-24-25,-26 25,1 0,0 0,-26 0,1 0,0 0,0 0,-50 0,0 0,0 0,1 0</inkml:trace>
  <inkml:trace contextRef="#ctx0" brushRef="#br0" timeOffset="165492.3685">6697 8434,'-25'-25,"50"25,0-50,0 25,0-24,-25 24,24 25,1 0,-25-50,0 26,25 24,-25 24,-25 26,0-50,25 25,0 24,-24-49,24 25,-25 25,0-25,25 24,0-24,0 25,0-26,25 26,0-50,-1 0,26 0,-25 0,25 0,-26 0,26 0,-25 0,24-50,-24 50,0 0,0-24,0 24,-1 0,1 0,-25-50,25 50,-25-25,25 25,-25-49,25 24,-25-25,24 25,-24-24,0 24,0-25,0 26,0-26,0 25,-24 25,-1-49,0 49,25-25,-25 25,0 0,1 0,-1 0,25 25,-25-25,0 0,25 49,-25-49,25 25,-24-25,24 50,-25-50,25 24,0 26,0-25,0 24,25-49,-25 25,0 25,24-50,-24 25,0 24,25-24,-25 25,25-26,-25 26,0-25,25 24,-25-24,0 25,0-25,25 24,-25-24,0 25,24-26,-24 26,0-25,0-50,0-25</inkml:trace>
  <inkml:trace contextRef="#ctx0" brushRef="#br0" timeOffset="166350.5732">6846 8186,'25'0,"0"0,-25-50,25 25,-1 25,1 0,-25-49,25 49,0-25,0 25,-1 0,1 0,0 0,0 0</inkml:trace>
  <inkml:trace contextRef="#ctx0" brushRef="#br0" timeOffset="170512.0984">4465 893,'0'-50,"0"26,-25 24,0 0,0 24,-24 26,24-50,-25 25,26 24,-1-24,0 25,25 24,0-49,0 25,25 24,0-49,24 24,1 26,-1-50</inkml:trace>
  <inkml:trace contextRef="#ctx0" brushRef="#br0" timeOffset="171246.5302">4762 1116,'0'-49,"0"24,0-25,0 25,-24 25,24-49,-25 24,25-25,25 50,-1-24,1 24,25 0,-25 0,0 0,-1 0,1 0,0 0,0 0,-25 24,0 26,25-50,-25 25,24 24,1-24,0-25,0 0</inkml:trace>
  <inkml:trace contextRef="#ctx0" brushRef="#br0" timeOffset="171442.1066">5407 893,'0'25,"0"24,-24-49,24 75</inkml:trace>
  <inkml:trace contextRef="#ctx0" brushRef="#br0" timeOffset="172069.7156">5730 819,'0'-50,"-25"100,0-50,0 24,25 26,-24-50,24 25,0 24,24-49,1 0,0 0,25 0,-1 0,-24 0,25-49,-25 24,-1 25,1-50,0 26,-25-51,-25 75,0-49,1 24,-1 25,-25 0,25 0,0 0,1 0,-1 0,0 0,25 74,25 1,-25-51,25 51,-1-26,26 26,-25-1,25-49,-26 25,1 24,25-74,-1 25,1-25</inkml:trace>
  <inkml:trace contextRef="#ctx0" brushRef="#br0" timeOffset="172265.1468">6548 967,'-24'25,"24"25,0 24,0 1</inkml:trace>
  <inkml:trace contextRef="#ctx0" brushRef="#br0" timeOffset="172606.6215">7045 744,'0'0,"24"-49,1 24,0 25,0 0,0 0,-1 0,1 0,0 0,0 25,-25 24,0-24,0 25,-25-26,25 26,-25-25,25 24,0-24,25-25,0 0,-25-25,25 25</inkml:trace>
  <inkml:trace contextRef="#ctx0" brushRef="#br0" timeOffset="172790.9346">7045 843,'0'0,"-25"0,50-24,-1 24,26 0,0 0,-1 0,1-50</inkml:trace>
  <inkml:trace contextRef="#ctx0" brushRef="#br0" timeOffset="173021.8619">7615 521,'50'0,"-26"0,26 0,-25 25,24 24,1-24,0 25,-1 24,-49 1,0 24,0 25,-49-50</inkml:trace>
  <inkml:trace contextRef="#ctx0" brushRef="#br0" timeOffset="173818.9019">12303 521,'-25'0,"-24"0,24 0,-25 74,25-74,-24 75,24-1,0 1,25-1,25-49,0 24,24 26</inkml:trace>
  <inkml:trace contextRef="#ctx0" brushRef="#br0" timeOffset="174390.8013">12874 670,'0'0,"0"-50,0 25,-25 25,25 25,25 25,-25 24,24-74,-24 75,25-75,-25 24,0 26,0-100,0 26,-25-51,25 26,-24-26,24 50,0-49,0 24,24 25,-24-24,25 24,25 25,-25 0,24 0,1 0,-25 25,-1 24,-24 26,-24-75,-26 74,0-74,1 75,-1-75,25 25,1 24,48-49,1 0,25 0,-1 0,1 0,0 0</inkml:trace>
  <inkml:trace contextRef="#ctx0" brushRef="#br0" timeOffset="174589.8766">13593 769,'0'50,"0"-26,0 26,0-25</inkml:trace>
  <inkml:trace contextRef="#ctx0" brushRef="#br0" timeOffset="175066.5445">14163 521,'-24'0,"-1"0,0 0,0 25,0 24,1-49,-1 75,25-50,0 24,0-24,0 25,0-26,25 26,24-50,-24 0,25 0,-26-74,26 74,0-75,-1 26,-24-26,0 1,-25 49,0-50,-25 26,0 24,-24 25,-1 0,0 0,1 0,-1 25,25 24,25-24,0 25,25 24,0-74,49 75,1-75</inkml:trace>
  <inkml:trace contextRef="#ctx0" brushRef="#br0" timeOffset="175254.3485">14908 769,'-50'50,"100"-100,-125 100,50-26,1-24,24 50,-25-50,25 25,0 24</inkml:trace>
  <inkml:trace contextRef="#ctx0" brushRef="#br0" timeOffset="176210.8305">15404 521,'0'0,"-25"0,25-50,-25 100,0-50,0 25,25 24,-24-49,24 25,-25 25,25-25,0 24,0-24,25 25,-1-50,1 24,0-24,0 0,0 0,0 0,24 0,-24 0,0-24,0 24,-25-50,24 25,1-49,-25 24,25 25,-25-24,0 24,-25-25,0 25,1 25,-1 0,0 0,0 0,0 25,25 25,0 24,0-49,0 25,0-25,0 24,25 26,-25-1,25-49,-25 24,25 26,-25-50,0 24,25-49,-25 25,0 25,0-100,24 25</inkml:trace>
  <inkml:trace contextRef="#ctx0" brushRef="#br0" timeOffset="176540.0586">16073 99,'-24'-25,"48"25,26 75,0-75,-1 74,26 1,-1-1,-24 0,-25 26,-1 24,-48-50,-1 25,-25 25,-49-24,0 24,-25-50</inkml:trace>
  <inkml:trace contextRef="#ctx0" brushRef="#br0" timeOffset="180600.7658">4465 9699,'0'0,"-25"-25,0-25,0 25,25-24,0 24,50 25,0 0,24 0,25 0,0 0,26-50,23 50,1-24,50 24,24 0,50 0,0-50,-1 50,-24-25,1 25,-26 0,0 0,-49 0,-26 0,-24 0,0 0,-74 0,25 0,-51 0,1 0,0 0,0 0,0 0,-25-49,24 24,-24-25,25-24,-25-1,25 1,0-25,-25-25,25 24,-25-24,0-24,0 48,-25-48,25-1,-25 25,25 24,0-48,-25 73,25 1,0 24,0 25,0-24,0 24,-25 25,1 25,-26 24,25-49,-24 25,-26 25,25-50,-24 25,0 24,-1-49,1 0,-25 25,24-25,-24 50,0-50,-25 0,0 24,0 26,-25-50,-25 25,1-25,-1 49,0-49,1 0,24 0,0 0,25 0,0 0,25 0,24-49,1 49,0 0,24 0,0 0,1 0,24 0,-25 0,25 0,1 0,-1 0,-25 0,1 0,-1 49,0-49,1 0,-1 0,-24 25,49-25,-25 0,26 0,-1 0,0 0,0 0,0 0,1 0,-1 0,0 0,25 50,25-25,-25 24,25 26,-1-1,-24 1,25-1,-25 0,25 1,-25-1,0 1,25-1,-25 0,0 1,25-50,-25 49,24-24,-24-26,0 26,25 25,-25-51,0 26,0-25,0 24,0-24,0 25,0-25,0 24,0-24,25-25,-25 50,25-26,0 26,-1-50,26 25,49 24</inkml:trace>
  <inkml:trace contextRef="#ctx0" brushRef="#br0" timeOffset="192087.475">1563 11683,'-25'0,"0"0,0 74,0-49,1 50,-26-26,25 26,0-1</inkml:trace>
  <inkml:trace contextRef="#ctx0" brushRef="#br0" timeOffset="192277.8609">1364 11931,'25'-25,"0"-24,24 24,-24 25,25 0,-1 0,1 0,0 0,-1 0</inkml:trace>
  <inkml:trace contextRef="#ctx0" brushRef="#br0" timeOffset="192481.8811">1463 11683,'-49'0,"24"0,25 25,0 24,50-49,-26 75,51-1,-26-49,26 49,-25 1,24-26</inkml:trace>
  <inkml:trace contextRef="#ctx0" brushRef="#br0" timeOffset="192927.8959">2877 11162,'-24'0,"48"0,-73 0,24 0,0 75,-24-51,24 51,0 49,0 25,0-50,25 25,25 25,0-50,25 25,-26-50,26 26,0-51,-1 26,-24-75,0 24,0 26,-1-50,-24-50,0 26,-24 24</inkml:trace>
  <inkml:trace contextRef="#ctx0" brushRef="#br0" timeOffset="193594.4752">3150 11708,'0'0,"-25"0,25-25,-24 25,-1 0,25-50,0 26,0-26,25 25,-25-24,24 24,1-25,0 25,0 25,0 0,-1 0,1 25,-25 50,0-26,-25 26,25 24,-24-25,24 1,-25-26,25 26,0-51,0 26,25-100,-1 50,1-24,0 24,0-50,24 25,-24 25,0 0</inkml:trace>
  <inkml:trace contextRef="#ctx0" brushRef="#br0" timeOffset="194160.066">4341 11633,'0'0,"25"0,-1 0,1 50,-25-25,0 24,0 26,-49-1,24 1,-50-1,1 0</inkml:trace>
  <inkml:trace contextRef="#ctx0" brushRef="#br0" timeOffset="197807.7803">4812 11237,'0'-50,"0"100,-25-100,25 25,0-25,-25 50,25-24,0-26,25 25</inkml:trace>
  <inkml:trace contextRef="#ctx0" brushRef="#br0" timeOffset="199985.7865">4812 11534,'0'-49,"0"24,0-25,0 25,0-24,25 24,-25-25,25 26,-25-51,0 25,0 26,0-26,0 25,0-24,25 49,-1 0,-24 49,25-49,0 0,0 25,0 25,-1-26,1 26,0-25,0 25,0-26,-25 26,24-25,1-25,-25 49,0-98</inkml:trace>
  <inkml:trace contextRef="#ctx0" brushRef="#br0" timeOffset="200273.4734">4688 11013,'-25'0,"50"0,-75 0,26 0,-1 0,0 0,50 0,0 0,24 0,26 0,-1 0,1 0,-26 0,26 0,-1 0,-24 0,24 0,-24 0,-1 0</inkml:trace>
  <inkml:trace contextRef="#ctx0" brushRef="#br0" timeOffset="200482.1243">5556 11162,'-25'0,"50"0,-50 25,1 25,-1 24,0 0,0-49,25 50,-25 49,1-50,24-49,-25 49,25-24</inkml:trace>
  <inkml:trace contextRef="#ctx0" brushRef="#br0" timeOffset="201051.7952">5556 11609,'0'0,"25"-50,-25 25,25-24,-25 24,25 25,-1-50,26 50,-25-25,24 25,-24 0,0 0,0 0,0 25,0 25,-25 24,-25-49,25 25,-25-26,0 26,0-25,25 24,25-49,-25-49,25 49,-25-25,25 25,0 0,-1 0,1 0,0 0,0 25,0 24,-25-24,24 25,-24-25,0 24,-24-24,-1 25,0-26,0 26,0-25,-24 24,24-49,0 0,0 0,0 0</inkml:trace>
  <inkml:trace contextRef="#ctx0" brushRef="#br0" timeOffset="201654.4363">6747 11485,'25'0,"-50"0,74 0,-24 0,-25 49,0 26,-25-51,1 26,-1 24,0-49,0 25</inkml:trace>
  <inkml:trace contextRef="#ctx0" brushRef="#br0" timeOffset="202363.7392">7020 11088,'25'0,"-1"0,1 0,25 0,-25 0,-1 0,1 0,25 0,-25 0,-1 0,1 0,0 0,0 0,0-50</inkml:trace>
  <inkml:trace contextRef="#ctx0" brushRef="#br0" timeOffset="203172.2412">7789 10864,'0'0,"0"-49,0 24,24 25,-24-50,25 26,0-26,0 50,-25-25,25 25,-1 0,1 0,0 0,0 0,0 0,0 0,-1 25,-24 25,0-26,0 26,0-25,0 24,-24 26,-1-75,25 74,-25-74,0 75,0-75,25 24,-25 26,1-50,24 25,24-25,1 0,0 0,0 0,25 0,-1 0,-24 0,25 0,-26 0,1 0,0 0,0 0,0 0,-1 0,-24-25,25 25,0-50,-25 26</inkml:trace>
  <inkml:trace contextRef="#ctx0" brushRef="#br0" timeOffset="204022.7262">8186 10145,'0'0,"0"-25,24 50,26 25,0-50,-1 74,1-49,-25 25,24 24,1 25,-25 25,-25-49,24 73,-24-73,-24 74,-1-50,-25 25,1 25,-1-75,0 1,1-1,24-49,0 24,0-24,1 25,24-100,24 50</inkml:trace>
  <inkml:trace contextRef="#ctx0" brushRef="#br0" timeOffset="205005.9665">9302 10666,'-25'0,"50"0,0 0,24 0,1 0,24-25,25 25,1-49,24 49,0-25,0 25,-25 0,0-50,-24 50,-1-25,-24 25,-26 0,1 0,0 0,0 0,-50-49,0 49,0-25</inkml:trace>
  <inkml:trace contextRef="#ctx0" brushRef="#br0" timeOffset="205536.1792">10244 10220,'0'-25,"-24"25,-1 0,25 25,25-25,-1 49,1-49,25 0,-25 25,24-25,1 50,-1-50,-24 0,0 0,25 24,-26-24,-24 50,25-50,0 0,-25 25,0 24,0-24,0 25,-25-25,0 24,25-24,-24 25,-1 24,0-49,25 24,-25-24,25 25,0-25</inkml:trace>
  <inkml:trace contextRef="#ctx0" brushRef="#br0" timeOffset="207130.482">11584 9823,'-25'24,"25"26,-25-25,0 24,1 26,-1 24,25 25,-25-49,25-1,25 25,0-24,-1 49,26-100,24 26,1-25</inkml:trace>
  <inkml:trace contextRef="#ctx0" brushRef="#br0" timeOffset="207736.1219">12229 9971,'0'0,"-25"0,0 0,0 0,25 25,0 25,0 24,0-49,0 25,0 24,0-49,0 25,0-26,0-48,0-51,-25 1,25-1,-24 1,24-1,0 1,-25 0,25 24,0 25,0-24,0 24,25 25,-1 0,26 0,-25 25,0-25,0 49,-1-49,-24 25,0 25,-24 24,-1-49,0 24,0-24,0 25,0-50,1 25,24 24,-25-49,50 0,-1 25,1-25,25 0,-25 0,24 0,-24 0,25 0,-1 50</inkml:trace>
  <inkml:trace contextRef="#ctx0" brushRef="#br0" timeOffset="207932.2101">12675 10269,'0'25,"0"25,0-26,0 26,0-25,25 24</inkml:trace>
  <inkml:trace contextRef="#ctx0" brushRef="#br0" timeOffset="208515.3863">13097 9773,'0'0,"0"-25,-25 25,0 0,25 25,-25 25,25-26,-24 26,24 24,0-49,0 25,0-25,0 24,0 26,24-50,-24 24,25-49,0 0,0 0,0 0,-1-49,26 24,-25 25,0-75,0 26,-1 24,1-50,-25 26,25-26,-25 51,0-51,-25 1,0-1,1 75,-1 0,-25 0,25 0,0 0,1 0,-26 25,25 25,25-25,-25 24,25-24,0 25,0 24,25-49,-25 24,25-24,25-25,-26 50,1-50,25-50,-25 25,24 25</inkml:trace>
  <inkml:trace contextRef="#ctx0" brushRef="#br0" timeOffset="208727.2617">13767 10071,'0'0,"0"49,0-24,-25-25,25 50,-25-50,25 74,-25-74</inkml:trace>
  <inkml:trace contextRef="#ctx0" brushRef="#br0" timeOffset="209493.9718">14511 9550,'-25'0,"0"0,0 0,1 49,-1-49,-25 25,25 25,-24-25,24 24,0-24,-25 25,26 24,-1 0,25-49,25 25,-1-50,1 0,0 0,25 0,-26 0,26 0,0-50,-1 50,1-25,0 25,-26 0,26 0,-25 0,0-49,-1 49,-24-25,25 25,-25-50,0 26,0-51,-25 1,1 74,-1-50,0 25,0 25,-24 0,24-49,0 49,0 49,0-49,25 25,0 25,0 24,0-49,0 49,0 1,0-1,0 1,0-1,0 50,25-99,-25 49,0-24,25 24,-25-49,0 25,25-25,-25-50,25 25,-25-50,24 25,-24-24,25 24</inkml:trace>
  <inkml:trace contextRef="#ctx0" brushRef="#br0" timeOffset="209991.3446">15081 9178,'0'0,"0"-25,25 25,0 0,24 25,-24 24,25-49,-25 75,-1-1,-24 75,25-50,-25 25,-25 50,1-25,-26 49,0-99,1 50,-1-25,1-25,-1-24,25-1,0-24,1-25,-1 24,25-98,0 24,-25 25,25 25,-25-25,25 49,-25-49</inkml:trace>
  <inkml:trace contextRef="#ctx0" brushRef="#br0" timeOffset="212343.5764">3150 13419,'-25'0,"25"50,0-25,0 49,0 1,0-1,25 0,-25-24,25 24,-25 1,0-50,0-50,0-50,0-49,0 25,-25 25,25-50,-25 49,25 51,0-51,0 26,0 24,25-25,0 50,0-25,0 25,-1 0,1 25,0-25,-25 50,0-25,0 24,0 26,-25-75,0 24,1 26,-1-50,25 25,-25-25,50 0,-25 49,25-49,-1 0,1 25,0 25,0-50,0 25,-25 24,24-49,-24 25,25-25,0 0</inkml:trace>
  <inkml:trace contextRef="#ctx0" brushRef="#br0" timeOffset="212530.5715">3919 13246,'0'-50,"0"100,25-100,0 25,24 25,1 0,0 0,-1 25</inkml:trace>
  <inkml:trace contextRef="#ctx0" brushRef="#br0" timeOffset="212716.8048">4018 13692,'0'0,"-24"0,-1 25,25-50,25 25,-1 0,1-49,25 24,-1 25,26-50</inkml:trace>
  <inkml:trace contextRef="#ctx0" brushRef="#br0" timeOffset="228981.4477">4688 13345,'0'-25,"-25"25,50 25,-25 25,25-50,0 0,-1 24,1 26,0-50,0 25,0 24,0-49,-1 25,1 25,0-25,0 24,0-49,-1 25,1-25,-25-25,0-24,0 24,0-50,0 1,0 24,0 26,0-26,0 25,0-24,0 24,0-25,0 25,0-49,-25 74,25-50,0 25,0-24,0 24,0-25,-24 50,24-24,0-26,-25 50,25-25,0-24,0 24,0-25,0 100,25-50,-1 0,1 0,0 0,0 0,0 25,24-25,-24 49,0-49,24 0,1 0,0 0,-1 0,26 0,-1-49,0 49,26 0,-26-25,1 25,-1 0,0 0,1 0,-1 0,-24-50,24 50,1 0,-1 0,0-25,-24 25,24 0,1 0,-1 0,1 0,-1 0,1 0,-1 0,-24 0,24-49,0 49,-24 0,24 0,1-25,-1 25,1 0,-1 0,-24 0,24 0,0 0,-24-50,25 50,-26 0,26 0,-26 0,26-24,-26 24,26 0,-26 0,26 0,-1 0,0 0,-24 0,24 0,1 0,-26 0,1-50,25 50,-26 0,1 0,-25 0,24 0,1 0,-25-25,24 25,-24 0,0 0,0 0,-1 0,1 0,0 0,0 0,0 0</inkml:trace>
  <inkml:trace contextRef="#ctx0" brushRef="#br0" timeOffset="235296.4767">5730 13097,'25'0,"-50"0,0 0,0 0,25-50,-25 25,50-24,0 49,0-25,0 25,-1 0,1 0,0 0,0 0,0 0,0 0,-1 0,1 0,0 0,0 0,-25 25,0 24,0-24,0 25,-25-50,0 25,25 24,-25-49,25 25,-24-25,24 50,-25-50,25 25,-25-25,25 49,-25-49,0 0,0 0,50 0,0 0,0 25,0 25,0-50,24 0,1 24,-25 26,24-50,-24 0,0 25,0-25,-1 49,1-49,0 0,0 0,0 0,-1-49</inkml:trace>
  <inkml:trace contextRef="#ctx0" brushRef="#br0" timeOffset="235779.1506">6375 13022,'0'-49,"25"49,-1 0,1 0,0 49,0 26,24-50,-24 24,0 26,25-1,-26 25,-24 25,0-24,-24-26,-26 50</inkml:trace>
  <inkml:trace contextRef="#ctx0" brushRef="#br0" timeOffset="236370.3341">5407 13097,'-24'-50,"24"25,-25 50,25 25,-25-25,25 49,-25 1,0 49,25-50,0 75,25-50,0 25,25-25,49 25,25-49,0-1</inkml:trace>
  <inkml:trace contextRef="#ctx0" brushRef="#br0" timeOffset="238042.1146">6623 12948,'-25'0,"0"0,25-50,0 26,25 24,0 0,0 24,-1-24,-24 50,25-25,-25 24,0-24,0 25,25-50,0 0,0 0,-1 0,26 0,-25-50,0 50,24-25,-24 25,0 0,0-49,0 49,-1 0</inkml:trace>
  <inkml:trace contextRef="#ctx0" brushRef="#br0" timeOffset="238401.395">7069 13345,'-24'0,"48"0,1 0,0-25,0 25,0 0,24 0,-24 0,25 0,-26 0,26-49,-25 49,0 0,24 0,-24 0</inkml:trace>
  <inkml:trace contextRef="#ctx0" brushRef="#br0" timeOffset="238926.2525">7193 13122,'0'0,"-24"0,24 49,0-24,0 25,0 24,0 1,24-1,-24-49,0 49,0-24,0 24,0-49,0 25,0-26,0-48,0-26,0-24</inkml:trace>
  <inkml:trace contextRef="#ctx0" brushRef="#br0" timeOffset="242314.1456">2952 10889,'-25'0,"0"-25,0 25,25-49,0 24,0-25,0 26,0-26,0 25,-24-24,24 24,-25 25,25-50,-25 25,50-24,0 49,-1-25,1 25,0 0,0 0,24 0,-24 0,0 0,0 0,0 0,-1 25,-24 24,25-49,-25 75,25-50,0 24,0 26,-1-51,1 26,25-50,-1 25,-24-25,25 49,-25-49,-1 0,1 0,0 0,0 0,-25-49,0 24,25 25</inkml:trace>
  <inkml:trace contextRef="#ctx0" brushRef="#br0" timeOffset="243130.186">5011 9897,'24'-50,"-48"50,-1 50,0-50,-25 25,1 24,-1-24,0 25,26-50,-26 74,25-74,0 25,25 25,25-50,0 0,0 0,0 0,24 0,1 0,0 0,-1-50,-24 50,25-25,-26-24,1 24,0-25,-25 25,0-24,0-26,0 51,-25-51,0 75,1-74,-1 74,0-75,0 75,0 0,25 25,0 25,0 24,0 1,25-1,-25 0,25 1,0-1,0 1,-1-1,1-49,25 25,-25-50,49 0,-24 0</inkml:trace>
  <inkml:trace contextRef="#ctx0" brushRef="#br0" timeOffset="243606.0825">6747 9599,'25'-74,"-1"74,1 0,0 0,0 0,0 0,24 0,-24 0,0 25,0 24,-25-24,0 25,0 24,-25-74,25 75,-25-1,0-74,1 74,-1-74,25 25,0 25,0-25,0 24,25-49,-1 0,1 0,25 0,-1 0,-24 0,25-49</inkml:trace>
  <inkml:trace contextRef="#ctx0" brushRef="#br0" timeOffset="243750.4946">6970 9847,'0'0,"-25"-24,75-26,-25 25,24 25</inkml:trace>
  <inkml:trace contextRef="#ctx0" brushRef="#br0" timeOffset="246413.5251">7987 12948,'-25'0,"0"0,1 0,-1 0,25 25,-25 24,0 26,25-1,0-49,0 50,0-1,25 0,0-24,0 24,-1 1,1-75,0 25,25-25</inkml:trace>
  <inkml:trace contextRef="#ctx0" brushRef="#br0" timeOffset="246609.4023">8210 13271,'-24'0,"-1"0,50 0,-1 0,1 0,25-25,24 25,-24 0,-25-50</inkml:trace>
  <inkml:trace contextRef="#ctx0" brushRef="#br0" timeOffset="246940.2112">8607 13097,'0'-50,"25"50,0 0,0 0,-1 0,1 0,-25 50,0-25,0 24,0-24,-25 25,25 24,0-49,0 25,25-50,0 0,25 0,-1 0,26 0,-1 0,1-75</inkml:trace>
  <inkml:trace contextRef="#ctx0" brushRef="#br0" timeOffset="247198.2088">9178 12898,'0'0,"-25"-24,0 24,50 0,0 24,0 26,-1-25,1 24,0-24,0 25,0-25,-25 24,0 26,0-50,0 24,0 26,-25-51,25 26,-25-50</inkml:trace>
  <inkml:trace contextRef="#ctx0" brushRef="#br0" timeOffset="247537.4456">9252 12750,'0'-25,"-25"25,50 0,0 0,0 0,0 0,-1 25,1 24,0-24,0-25,-25 50,25-50,-1 0,1-50,0 50,0-25,24-24,-24 24,0 25,25-50,-26 25</inkml:trace>
  <inkml:trace contextRef="#ctx0" brushRef="#br0" timeOffset="248118.0728">10170 12973,'0'-25,"25"25,24-50,-24 50,25 0,-1 0,1 0</inkml:trace>
  <inkml:trace contextRef="#ctx0" brushRef="#br0" timeOffset="248288.0681">10244 13246,'0'0,"-24"74,48-74,26 0,24-49,26 24,-1-25,25 25,-25 25</inkml:trace>
  <inkml:trace contextRef="#ctx0" brushRef="#br0" timeOffset="251554.0601">11261 12601,'25'0,"-25"49,0-24,0 25,-25-50,1 0,-1 0,0 0,0 0,25-50,0 25,25 25,0 0,-25-49,25 49,-1 0,-24-25,25 25,0 0,0 0,-25 25,25-25,-25 49,0-24,0 25,-25-25,0 24,25-24,-25 25,0-26,25 26,-24-25,-1 24,50-49,-1 0,1 0,25 0,-1 0,1 0,0 0,-1-49,1 49,-25 0,-1-25</inkml:trace>
  <inkml:trace contextRef="#ctx0" brushRef="#br0" timeOffset="252163.2561">11807 12601,'-25'0,"25"49,25-49,0 25,0-25,-1 50,1-50,25 74,-25-74,-1 25,1 25,0-50,0 24,-25 26,25-50,-25-50,0 26,0-51,-25 1,25-1,0 1,-25 0,0-1,25 1,-25-1,25 26,-24 24,24-25,0 25,24 25,1 0,25 0,-1 0,26 0,-25 0,24 0,-24 0,-1 0,-24 0,25 0,-26 0,1 0,0 25</inkml:trace>
  <inkml:trace contextRef="#ctx0" brushRef="#br0" timeOffset="252605.7559">12452 12601,'-25'-25,"0"25,25-50,0 26,25 24,0 0,0 0,0 0,-1 0,1 0,0 0,0 24,-25 26,25-50,-25 25,0 24,-25-24,0 25,0 24,0 1,1-51,-1 26,0-25,0 24,50-49,25 0,24 0,25-49,25 24,0 25,25-74</inkml:trace>
  <inkml:trace contextRef="#ctx0" brushRef="#br0" timeOffset="259532.3982">3969 10641,'0'-49,"25"98,-25-24,0 25,-25 24</inkml:trace>
  <inkml:trace contextRef="#ctx0" brushRef="#br0" timeOffset="260039.2036">5953 9897,'0'0,"-25"0,1 0,48 25,1 24,-25-24,25 25,0 24,-25 1,0-1,-25 1</inkml:trace>
  <inkml:trace contextRef="#ctx0" brushRef="#br0" timeOffset="260583.9046">3621 12204,'25'0</inkml:trace>
  <inkml:trace contextRef="#ctx0" brushRef="#br0" timeOffset="264553.9414">3324 14759</inkml:trace>
  <inkml:trace contextRef="#ctx0" brushRef="#br0" timeOffset="265689.9107">3373 14833,'0'-25,"-24"25,-1 25,25 25,-25-50,25 74,0 1,-25-75,25 24,0 26,0-25,0 24,0-24,0 25,25-25,-25 24,0-24,25 25,0-25,-25 24,24-49,1 0,0 0,0 0,-25-49,25 24,-1 25,1-50,0 25,0-24,0 24,-25-25,24 25,-24-49,25 24,-25 26,25-51,-25 26,0 24,0-50,-25 75,25-49,-25 24,1 25,-1-50,0 26,0 24,0 0,1 0,-1 0,0 24,25 26,-25-50,0 25,25 24,-24-24,24 25,0-25,0 24,24-49,1 0,0 0,0 0,0 0,24-49,-24 49,25-25,-26 25,1 0,0-50,0 25,0 25,0-49</inkml:trace>
  <inkml:trace contextRef="#ctx0" brushRef="#br0" timeOffset="265937.7877">4118 14660,'24'0,"-24"-50,25 50,0-25,0 25,24 0,1-49,0 24,-1 25,1 0,-25 0</inkml:trace>
  <inkml:trace contextRef="#ctx0" brushRef="#br0" timeOffset="266146.0049">4291 14957,'0'0,"0"-49,25 49,0-25,24 25,-24-50,0 25,25 25</inkml:trace>
  <inkml:trace contextRef="#ctx0" brushRef="#br0" timeOffset="267149.1044">5308 14734,'25'0,"0"0,0 0,-1 0,-24-50,25 50,-25-24,25 24,-25-75,0 1,0 24,0 25,0-24,0 24,-25 25,0 0,1 0,24 25,0 24,0 26,-25-1,25-49,0 49,0 1,25-1,-25-24,24 24,-24-49,25 25,0-26,-25 26,25-50</inkml:trace>
  <inkml:trace contextRef="#ctx0" brushRef="#br0" timeOffset="267693.6435">5407 14808,'-24'0,"48"0,-48-49,48 24,26 25,0 0,-1-50,1 50,-25 0,-1 0,1 0,-25 50,-25-50,1 25,-1 24,0 26,0-75,25 25,0 24,0-24,25 25,0-50,0 0,24-50,-24 25,25 25,-26-74,1 24,-25 25,0-24,0 24,0 50,25 24,0-49,-25 75,25-75,0 25,24 24,-24-49,0-49</inkml:trace>
  <inkml:trace contextRef="#ctx0" brushRef="#br0" timeOffset="268088.9879">6251 14734,'-25'0,"0"25,25 24,0-24,25-25,0 0,0 0,-25-25,24 25,-24-49,25 24,-25-25,0 26,25 24,0-50,0 25,-1 25,1 0,0 25,0-25,0 50,-1-50,-24 24,25 26,0-25</inkml:trace>
  <inkml:trace contextRef="#ctx0" brushRef="#br0" timeOffset="268311.8511">6449 14362,'0'0,"-49"0,24 0,25-50,25 50,-1 0,26 50,-25-50,24 0,-24 0</inkml:trace>
  <inkml:trace contextRef="#ctx0" brushRef="#br0" timeOffset="268537.1214">6772 14064,'0'25,"0"25,24-26,-24 26,25 24,0 1,0-75,0 25</inkml:trace>
  <inkml:trace contextRef="#ctx0" brushRef="#br0" timeOffset="268858.1167">7714 13990,'-49'-50,"24"50,0 50,0-50,0 74,1 1,-1-1,25 25,-25 25,25-24,0 24,25 24,0-48,-1 24,26-50,24 25,1-24,-1-26,25 26,1-50,-26 24</inkml:trace>
  <inkml:trace contextRef="#ctx0" brushRef="#br0" timeOffset="271293.8381">8434 13866,'0'49,"-25"-49,0 0,0 0,0 0,1 0,24-49,0 24,24-25,-24 26,25 24,0 0,0-50,0 50,-1 0,1 0,0 0,-25 50,25-50,-25 24,0 26,0-25,0 24,0-24,-25 25,25-25,-25 24,0-24,1 25,24-26,-25 26,0-25,25 24,-25-49,25 25,-25-25,50 0,25 0,-25-25,24 25,1 0,-1 0,1 0,-25 0,24-49,1 49,-25 0,0 0,-1 0,1 0,0 0,-50 49,0-49,1 0,-26 0</inkml:trace>
  <inkml:trace contextRef="#ctx0" brushRef="#br0" timeOffset="271781.7234">8037 14660,'-25'0,"50"0,-75 0,25 0,0 0,50 0,25 0,0-50,24 25,0 25,26 0,24-49,-25 24,25 25,-25 0,0 0,-24 0,24 0,-49 0,-1 0,1 0,-25 0,-1 0,1 0,-50 0,1 0,-1 0,-25 0,25 25</inkml:trace>
  <inkml:trace contextRef="#ctx0" brushRef="#br0" timeOffset="272411.102">8161 15106,'-50'0,"25"0,25-50,-24 50,48 0,1 0,0 0,25 0,-26 0,26 0,0 0,-1 0,1 0,-1 0,1 0,0-24,-1 24,-24 0,0 0</inkml:trace>
  <inkml:trace contextRef="#ctx0" brushRef="#br0" timeOffset="273073.854">8880 14957,'-25'0,"25"-49,0 24,25-25,0 25,0 25,-1 0,1-49,0 49,0 0,0 0,0 0,-25 49,24-49,-24 25,0 25,0-25,-24 24,-1-24,25 25,-25-50,0 24,25 26,-25-50,0 0,25 25,-24 24,-1-49,50 0,-1 0,1 0,25 0,-25-49,0 24,24 25,-24 0,0 0,0 0,-1-50,1 50,0 0,0 0,-25-24,-25 24,25-50</inkml:trace>
  <inkml:trace contextRef="#ctx0" brushRef="#br0" timeOffset="273817.2703">9178 13618,'25'25,"-25"24,24-49,1 0,0 75,0-75,0 74,-1-49,1 24,0 26,0-1,0 1,-1 24,1-25,0 50,0-49,0 24,-25 25,0-50,0 1,0 24,-25 25,0-50,0 1,0-1,25-49,-24 25,-1 24,25-49,0 25,-25-50,50 0,-25-50,0 25,25 25,-1-49,-24 24</inkml:trace>
  <inkml:trace contextRef="#ctx0" brushRef="#br0" timeOffset="276385.9497">9847 14287,'-24'0,"48"0,1 0,25 0,-25 0,24 0,-24 0,25 0,-1 0,1 0,0 0,-1 0,1 0,24 0,-49 0,25 0,-26 0,1 0,0 0,-25-49,-25 24</inkml:trace>
  <inkml:trace contextRef="#ctx0" brushRef="#br0" timeOffset="276993.865">10071 13990,'-25'0,"25"25,0 24,0 26,0-1,0-49,0 24,0 26,0-50,0 49,0-24,0 24,0-49,0 25,0 24,0-49,0 24,0-24,0 25,25-50,-25 25,0 24,0-98,25 24,-1 25,1-75,0 75,0-49,0 24</inkml:trace>
  <inkml:trace contextRef="#ctx0" brushRef="#br0" timeOffset="277745.0965">10988 14362,'-24'0,"48"-50,-24 25,25 25,-25-49,25 24,0-25,-25 26,25-26,-25 25,0-24,24 49,-24-25,0 50,0 24,25-49,-25 75,0-51,25 26,-25-25,25 24,-25 26,25-75,-25 74,25-74,-25 25,0 25,24-50,1 0,-25-50,0 25</inkml:trace>
  <inkml:trace contextRef="#ctx0" brushRef="#br0" timeOffset="278349.0783">10765 13915,'-25'0,"1"0,48 0,1 0,0 0,0 0,24 0,1 0,0 0,24 0,-24 0,24 0,-24 0,24 0,-24 0,-1 0,-24 0,25-49,-25 49,-1 0,1 0,-50 0,1 0</inkml:trace>
  <inkml:trace contextRef="#ctx0" brushRef="#br0" timeOffset="280929.4608">13519 6921,'0'0,"-25"0,0 0,25-50,-25 50,50 0,0 0,0-25,24 25,1 0,24 0,25-50,1 26,24-26,24 25,1-49,25 24,0 25,24-49,-24 24,24 26,1-51,-1 75,-24-49,-26 24,1 25,0 0,-25-50,0 50,-25-25,1 25,-1 0,-25-49,1 49,-1-25,-24 25,-1 0,-24 0,0 0,0 0</inkml:trace>
  <inkml:trace contextRef="#ctx0" brushRef="#br0" timeOffset="283833.5774">4738 16297,'-25'0,"50"0,-1 0,1 0,0 0,25-50,-1 50,-24 0,25 0,-25 0,-1 0</inkml:trace>
  <inkml:trace contextRef="#ctx0" brushRef="#br0" timeOffset="284048.6056">4837 16818,'-25'74,"50"-124,-25 26,50 24,-26-50,26 25,0 25,24-49,-24 24,-1 25</inkml:trace>
  <inkml:trace contextRef="#ctx0" brushRef="#br0" timeOffset="284951.7135">5779 16297,'-24'0,"-1"0,50-50,-1 50,1-25,25 25,0 0,-1 0,1 0,-25 0,24-49,1 49,-25 0,-1 0,1-25,0 25,0 0,0 0</inkml:trace>
  <inkml:trace contextRef="#ctx0" brushRef="#br0" timeOffset="285601.1484">6796 16297,'0'-50,"0"25,25 25,-25-49,25 24,-25-50,25 26,-25-26,0 51,25-51,-25 26,25 24,-25-25,0 25,24 50,-24 25,25-25,-25 24,25-24,-25 25,25-26,-25 26,25-25,-25 24,24-49</inkml:trace>
  <inkml:trace contextRef="#ctx0" brushRef="#br0" timeOffset="285872.2266">6524 15776,'-50'-75,"75"26,0 24,-1 25,1 0,50-50,-26 50,26 0,-1 0,1 0,-1 0,0 50,-24-50,0 0</inkml:trace>
  <inkml:trace contextRef="#ctx0" brushRef="#br0" timeOffset="286173.7761">6821 16669,'0'0,"-25"0,1 25,-1-25,50-25,24 25,-24-50,50 25,-26-24,26 24,-26 25,26-50,-26 26,1 24,-25 0,-1-50</inkml:trace>
  <inkml:trace contextRef="#ctx0" brushRef="#br0" timeOffset="286710.9832">7169 16743,'0'0,"-50"0,25 0,25 25,0 25,0-26,0 26,0 24,0-49,25-25,-25 50,25-50,0 0,-1 0,1 0,0 0,0-50,0 50,-1-25,1 25,0 0,0-49,-25 24,25 25,-25 25,0 24,0-24,0 25,0-25,0 24,0-24,0 25,24-50,1 0,0 0</inkml:trace>
  <inkml:trace contextRef="#ctx0" brushRef="#br0" timeOffset="286949.9811">7789 16446,'-25'-50,"50"100,-75-125,25 75,0 0,25-50,0 26,25 24,0 0,0 0,24-50,1 50,24-25,-24 25,0 0,-25-49,24 24</inkml:trace>
  <inkml:trace contextRef="#ctx0" brushRef="#br0" timeOffset="287207.7926">7863 16024,'-50'0,"26"0,-1 49,0-49,25 25,0 25,0 24,0-49,25 25,0 24,-25-49,49 25,-24-26,25 26,-1-50,1 0</inkml:trace>
  <inkml:trace contextRef="#ctx0" brushRef="#br0" timeOffset="287579.0496">8607 16297,'-25'-50,"1"25,-1-24,25 24,0-50,25 75,-25-74,24 74,-24-74,25 74,-25-75,0 26,0 24,25 25,0 74,0 1,-25-1,24-49,1 49,0-24,0 24,0-49,-25 25,24-26,-24 26,25-50</inkml:trace>
  <inkml:trace contextRef="#ctx0" brushRef="#br0" timeOffset="287805.7868">8310 15850,'-50'0,"100"0,-125-49,100 24,0 25,24-50,26 25,-26 25,51 0,-26 0,25 0,-24 0,-1 0</inkml:trace>
  <inkml:trace contextRef="#ctx0" brushRef="#br0" timeOffset="288009.7146">9599 15925,'-24'0,"24"-50,24 50,-24-25,50 25,-25 0,24 0,-24 0</inkml:trace>
  <inkml:trace contextRef="#ctx0" brushRef="#br0" timeOffset="288217.7374">9674 16321,'-25'50,"50"-50,0-50,24 26,-24 24,25 0,-1-50,1 25,-1 25</inkml:trace>
  <inkml:trace contextRef="#ctx0" brushRef="#br0" timeOffset="288677.6422">10492 15776,'0'-75,"0"26,0 24,0-25,25 50,0-24,0 24,0 0,24 0,-24 0,0 24,-25 26,25-50,-25 25,0 24,-25-49,0 25,25 25,-25-50,25 25,-25 24,50-49,0 0,0 0,0 0,-1 0,1 0,0 0,-25 25,25-25,-25 50,0-26,-25 26,25-25,-25 24,0-24,1 25,-1-25,0 24</inkml:trace>
  <inkml:trace contextRef="#ctx0" brushRef="#br0" timeOffset="289077.9563">11137 15999,'25'-50,"-25"26,0-26,0 25,0-24,0 24,0-50,0 1,0 24,25 26,-25-26,25 100,0-50,-1 24,1 26,0-25,0 24,0 26,-1-75,1 25,0 24,0-49</inkml:trace>
  <inkml:trace contextRef="#ctx0" brushRef="#br0" timeOffset="289317.1449">10914 15503,'-25'-25,"25"-24,25 24,25 25,-1 0,1 0,-1 0,26-50,-25 50,24 0,-24 0,24 0,-24 0</inkml:trace>
  <inkml:trace contextRef="#ctx0" brushRef="#br0" timeOffset="289537.4403">11981 15354,'-25'50,"50"-100,-100 100,50-25,1 24,-1-24,-25 25,25 24,1 0,-1-49,25 50,-25-26,25 26,0-1</inkml:trace>
  <inkml:trace contextRef="#ctx0" brushRef="#br0" timeOffset="289895.6801">12204 15776,'-25'0,"0"0,0 0,1 25,-1 24,25-24,0 25,25-26,-25 26,49-50,-24 0,0 0,0 0,24 0,-24 0,0-50,0 26,0 24,-1-50,1 25,0 50,-25 25,25-50,0 74,24 0,1-49</inkml:trace>
  <inkml:trace contextRef="#ctx0" brushRef="#br0" timeOffset="292963.5138">5358 17711,'-50'24,"25"26,-24-50,24 25,0 24,0-24,1 25,-1 24,0-49,0 25,25-26,0 26,-25-25,25 24,0-24,25 25,0-50,0 0,0 0,24 0,-24 0,25 0,-26-50,26 25,-25 25,24-49,-24 24,0 25,-25-50,25 26,0-26,-25 25,0-24,-25 24,0 25,25-75,-25 75,0-49,1 24,-1 25,0 0,0 0,0 0,25 25,0 24,0 26,0-50,0 24,0 26,25-1,0 0,-25 1,25-50,0 49,-1-24,1 24,0-49,-25 25,25-50,-25 24,0 26,25-50,-25-50,0 26,24-26,-24 25</inkml:trace>
  <inkml:trace contextRef="#ctx0" brushRef="#br0" timeOffset="293332.9442">6077 17934,'0'-50,"25"50,0-25,0 25,-1 0,1 0,25 0,-1 0,-24-49,25 49,-25 0</inkml:trace>
  <inkml:trace contextRef="#ctx0" brushRef="#br0" timeOffset="293581.4378">6300 18157,'-49'0,"49"-50,25 26,-1 24,1-50,0 50,25-25,-1 25,1 0,-25 0,24 0</inkml:trace>
  <inkml:trace contextRef="#ctx0" brushRef="#br0" timeOffset="294586.9679">7615 17562,'-50'0,"26"0,-1 0,0 0,0 0,0 25,1 24,-1-49,0 75,0-75,0 24,1 26,24-25,0 24,24-49,1 0,25 0,-25 0,24 0,-24 0,25-49,-1 24,-24 25,0 0,0-50,-1 50,1-24,-25-26,25 25,-25-24,0 24,-25-25,25 25,-25 25,1-49,-1 24,0 25,0 0,0 0,1 0,-1 0,25 25,-25 24,25 26,25-1,-25-49,25 25,-1 24,1 0,0-49,25 50,-26-26,1 26,0-75,-25 74,25-74,0 25,-25 24,24-49,1 0,0 0</inkml:trace>
  <inkml:trace contextRef="#ctx0" brushRef="#br0" timeOffset="294794.4969">8607 17562,'0'0,"0"-50,0 25,25-24,0 24,0 25,24 0,-24 0,25-50,-1 50,-24 0</inkml:trace>
  <inkml:trace contextRef="#ctx0" brushRef="#br0" timeOffset="294977.033">9004 17810,'0'-25,"25"25,0-50,0 26,24 24,-24-50</inkml:trace>
  <inkml:trace contextRef="#ctx0" brushRef="#br0" timeOffset="295362.5442">9649 17562,'0'-50,"-25"25,25-24,0 24,0-25,0 25,0-24,25 24,-25-25,0 26,25 24,-25-50,0 25,0 50,0 25,25-50,-25 24,0 26,24-50,1 74,0-74,0 25,-25 25,25-25,-1 24,1-49,0 0</inkml:trace>
  <inkml:trace contextRef="#ctx0" brushRef="#br0" timeOffset="295714.9945">9426 17214,'0'0,"-25"0,0 0,0-24,1 24,48 0,1 0,0 0,25 0,-1 0,1-50,-1 50,1-25,0 25,-1 0,-24 0,25-49,-26 49,1 0,0 0</inkml:trace>
  <inkml:trace contextRef="#ctx0" brushRef="#br0" timeOffset="295995.9468">10244 17066,'-24'0,"-1"49,0-49,0 25,0 25,1-26,-1 51,0-26,0 26,0-1,0 1,25-1,-24 1,24-1,24-74</inkml:trace>
  <inkml:trace contextRef="#ctx0" brushRef="#br0" timeOffset="296610.9517">10269 17487,'-25'-74,"25"24,25 25,25 25,-25-49,-1 49,26-25,-25 25,0 0,-1 0,1 0,0 0,-25 25,0 24,0-24,0 25,-25 24,25-49,0 25,0-100,25 50,-25-25,25 25,0 0,-1-49,1 49,0-25,0 25,0 0,-1 0,26 0,-25 0,0 0,-1 25,1-25,0 49,0-24,-25 25,25 24,-25-49,-25 25,0-26,0 26,0 24,-24-74,24 75,0-75,0 0,1 0,-1 0,25-75,0 26</inkml:trace>
  <inkml:trace contextRef="#ctx0" brushRef="#br0" timeOffset="296793.4392">11857 17041,'0'0,"-25"-75,25 26,0 24,25 25</inkml:trace>
  <inkml:trace contextRef="#ctx0" brushRef="#br0" timeOffset="314403.5512">7863 10443,'-25'0,"25"-25,-25 25,1 0,-1 0,0 0,0 0,0 0,1 0,-1 0,0 25,0-25,0 49,1-49,-1 0,0 0,-25 25,26 25,-1-50,0 0,0 25,-24 24,24-49,0 0,0 25,25 25,-25-50,1 0,-1 24,0 26,0-50,25 25,-25-25,25 49,-24-49,24 25,0 25,-25-50,25 25,0 24,0-24,0 25,0-26,0 26,0-25,0 25,25-26,-25 26,24-50,-24 25,25 24,0-49,-25 25,25-25,-25 50,25-50,-1 25,1 24,0-49,0 0,-25 25,25-25,-25 50,24-50,1 0,-25 24,25-24,0 0,0 50,-1-50,1 0,0 0,0 0,0 0,-1 0,1 0,0 0,0 0,0 0,-1 0,1 0,0 0,0 0,0-50,-1 50,1 0,0-24,0 24,0 0,-1 0,1 0,0-50,0 50,-25-25,25 25,0 0,-1 0,1 0,-25-49,25 49,0-25,0 25,-1 0,1 0,0-50,0 25,0 25,-1 0,1-49,0 49,-25-25,25 25,0 0,-25-50,0 26,24 24,-24-50,25 25,-25-25,0 26,0-26,0 25,0-24,0 24,0-25,-25 50,25-25,-24 25,24-49,-25 24,0 25,25-50,-25 26,0 24,25-50,-24 50,24-25,-25 25,0 0,25-49,-25 49,25-25,-25 25,1 0,-1 0,25-50,-25 25,0 25,0 0,1 0,24-49,-25 49,25-25,-25 25,0 0,0 0,0 0,1 0,24-50,-25 50,0 0,0 0,0 0,1 0,-1 0,0 0,0 0,0 0,1 0,-1 0,0 0,25 50,-25-50,25 25,0 24</inkml:trace>
  <inkml:trace contextRef="#ctx0" brushRef="#br0" timeOffset="318831.1197">15999 9227,'0'0,"-25"0,25 25,0 25,25-50,-25 25,25 24,-25 26,0-1,0 0,25 1,-25 74,0-1,24 76,-24-1,25 0,0 100,0 24,24 50,1 24,0-48,24 23,25 26,-24-50,-1-49,1 24,-1-99,-24 25,-1-50,26-49,-75-50,0 25,24-125,-24 26,-24-50,24-50,0 26,-50-51,25 1</inkml:trace>
  <inkml:trace contextRef="#ctx0" brushRef="#br0" timeOffset="320405.5357">16942 9748,'0'-49,"-50"49,50-25,0-25,0 25,0-24,50 24,-26-25,1 26,0 24,0 0,0 0,-1 0,1 0,-25 24,25 26,-25-25,0 24,0-24,0 25,0 24,0-49,0 25,0 24,0-49,0 24,0-24,0 25,0-25,25-25,0-25,-1 25,26-75,-25 75,0-49,24 24,-24 25,-25-50,25 50,0 0,-25-24,0 48,-25 26</inkml:trace>
  <inkml:trace contextRef="#ctx0" brushRef="#br0" timeOffset="320675.3228">17959 9674,'0'0,"0"74,0 1,-25-1,25-49</inkml:trace>
  <inkml:trace contextRef="#ctx0" brushRef="#br0" timeOffset="321117.5394">18529 9525,'0'-50,"0"26,0-26,25 25,0-24,0 24,-1-25,1 25,-25-24,25 24,-25-25,0 26,0-26,0 25,25 25,-25 25,25 25,-1-50,1 24,0 26,25 24,-26-49,26 25,-25-25,24 24,-24-49,-25 25</inkml:trace>
  <inkml:trace contextRef="#ctx0" brushRef="#br0" timeOffset="321295.2271">18281 9079,'-174'0,"174"-50,25 25,74 25,1-50,48 26,-23 24,23 0,1 0</inkml:trace>
  <inkml:trace contextRef="#ctx0" brushRef="#br0" timeOffset="321471.7034">19348 9153,'0'0,"-75"74,50-74,1 75,-1-1,25 1,-25 24,25 25,0-50</inkml:trace>
  <inkml:trace contextRef="#ctx0" brushRef="#br0" timeOffset="321909.4236">19447 9451,'25'-50,"-50"100,50-125,-1 26,-24 24,25 25,0 25,0-25,0 49,0-49,-1 25,-24 25,0-26,0 26,25-50,0 0,0 0,0-50,24 50,-24 0,25 50,-26-50,26 25,-25 24,0-24,-25 50,0-1,0 0,-25-24,-25 24</inkml:trace>
  <inkml:trace contextRef="#ctx0" brushRef="#br0" timeOffset="322129.7362">20563 9302,'0'0,"25"0,0-50,-1 50,-24 50,0 24,0 1,-24-1,24 0,-25 1</inkml:trace>
  <inkml:trace contextRef="#ctx0" brushRef="#br0" timeOffset="322501.5942">20935 8781,'25'-75,"-50"150,50-199,0 99,0 25,-1 0,26 25,-25 24,0-49,-25 75,0-50,0 24,0-24,0 25,0 24,-25-74,0 75,0-75,25 24,25-24,0 0,0-24,24 24,1-75,-1 25,26 26,-26-51,26 1,-26-1</inkml:trace>
  <inkml:trace contextRef="#ctx0" brushRef="#br0" timeOffset="322740.7815">21456 7689,'0'-24,"0"48,25-98,0 49,24 25,1 25,24 25,26 49,-1 50,0 0,-25 49,26 25,-51 0,-24 1,-50 73,-49-49,-25 25</inkml:trace>
  <inkml:trace contextRef="#ctx0" brushRef="#br0" timeOffset="323421.1927">16842 9079,'-24'0,"-1"0,25-50,-25 100,0-50,0 74,1 0,-1 1,-25 74,25-1,1 26,24 24,24-24,51 25,49-51,49 1,75-50,50-24</inkml:trace>
  <inkml:trace contextRef="#ctx0" brushRef="#br0" timeOffset="324079.8621">22374 8409,'0'0,"-25"0,50 0,0-50,24 50,26-25,-1 25,50 0,-25-49,1 24,-26 25,0-50,1 26,-1 24,-24-50</inkml:trace>
  <inkml:trace contextRef="#ctx0" brushRef="#br0" timeOffset="324408.7243">23093 7962,'0'0,"-49"0,24 0,25 25,25 25,-1-50,26 0,-25 25,24 24,1-24,-25 25,0-50,24 24,-24 26,0 24,-25 1,-25-50,0 24,0 26,1-75,-1 74,0-74,25 25</inkml:trace>
  <inkml:trace contextRef="#ctx0" brushRef="#br0" timeOffset="324981.5002">24284 7739,'0'-50,"0"100,0-25,25 49,-25-24,24 24,1 1,-25-1,25-49,-25 25,0-100,0 25,-25-99,0 25,25 24,-24-49,-1 50,25 0,-25 49,25-50,0 26,0 24,25 25,24 0,-24 0,25 0,-1 0,-24 0,0 25,0 24,-25-24,0 25,-25 24,0-49,0 25,1-26,-1 26,25-25,0 24,0-24,0 25,25-50,-1 0,26 25,0-25,-1 0,1 0,-1 0,1 0</inkml:trace>
  <inkml:trace contextRef="#ctx0" brushRef="#br0" timeOffset="325158.8758">25226 7962,'0'25,"-24"-25,24 50,0-25,0 24,-25 26,25-51,0 26,0-25</inkml:trace>
  <inkml:trace contextRef="#ctx0" brushRef="#br0" timeOffset="325671.4796">25921 7169,'-75'-25,"51"25,-1 25,0 24,25 26,0-1,0 0,0 1,0-1,0 1,25-1,-25-49,25 24,-1-49,-24 25,50-25,-25-25,25 25,-26-74,26 24,-25-24,24 0,-24-26,-25 26,0 24,0-24,-25 49,1-49,-1 74,0-50,-25 25,26 25,-1 0,-25 25,25 25,0-50,25 74,0-49,0 25,25 24,0-74,0 74,25-74,-1 0</inkml:trace>
  <inkml:trace contextRef="#ctx0" brushRef="#br0" timeOffset="325848.9686">26541 7293,'0'24,"0"26,-25-50,25 74,-25-49,1 25,24-25,0 24</inkml:trace>
  <inkml:trace contextRef="#ctx0" brushRef="#br0" timeOffset="326720.884">27459 6921,'0'0,"0"-50,-25 50,0 0,-24 50,-1-50,25 24,-24 26,-1 24,0-74,26 75,-1-75,0 74,25-49,0 25,25-50,0 0,-1 0,26 0,0 0,-1 0,1 0,-1 0,26-50,-26 50,-24-25,25 25,-1-49,-24 24,0-25,-25 25,25-24,-25 24,0-49,-25 24,0 25,0 25,25-50,-24 26,-1 24,0 0,0 0,25 24,-25 26,25 25,0-1,0 0,0 1,0-1,0 25,0 25,25-49,-25 74,0-75,0 0,0 1,0-50,0 24,0-24,25 25,-50-50,0 0,1 0</inkml:trace>
  <inkml:trace contextRef="#ctx0" brushRef="#br0" timeOffset="328065.3858">18479 11385,'25'0,"-25"25,25 25,-25 24,25-49,0 25,-25 24,25 0,-25-49,24 25,-24-25,0 24,25-49,-25-49,-25-26,25 1,-24-25,-1 24,0 1,25-1,-25 1,0 0,0-1,25 25,25 26,0 24,0 0,25 0,-26 0,26 0,-25 0,0 0,-1 0,-24 24,0 26,-24-50,-1 25,0 25,0-26,0 26,1-50,-1 25,0 24,50-49,0 0,24 0,-24 0,25 0,-26 0,26 0,0 0,-1 0,-24 0,25 0,-1-49</inkml:trace>
  <inkml:trace contextRef="#ctx0" brushRef="#br0" timeOffset="328244.4377">19521 11013,'25'-49,"0"24,0 25,24 0,-24 0,25 0,-25 0,24 0</inkml:trace>
  <inkml:trace contextRef="#ctx0" brushRef="#br0" timeOffset="328391.7241">19794 11385,'-25'0,"25"-49,25 24,0-25</inkml:trace>
  <inkml:trace contextRef="#ctx0" brushRef="#br0" timeOffset="328879.4651">20613 10864,'24'-49,"-48"98,48-123,1 74,-50 0,1-50,24 26,0-26,24 25,1-24,0 49,0 0,0-25,0 25,24 0,-24 0,-25 25,25 24,0-49,-25 25,0 25,0-26,0 26,0-25,-25 24,25-24,0 25,25-50,-1 0,26-50</inkml:trace>
  <inkml:trace contextRef="#ctx0" brushRef="#br0" timeOffset="329206.5082">21282 10641,'25'-49,"0"24,0 25,0 0,-1 0,1 0,0 0,0 25,0-25,-1 49,1-49,0 25,0 25,0-50,-25-50,0 25,-25-24,25-26,-25 1,25-25,0-25,0 24,0-24,0 25,0 25,0-1,25 75,0 0</inkml:trace>
  <inkml:trace contextRef="#ctx0" brushRef="#br0" timeOffset="329495.1155">21952 10195,'50'25,"-25"-50,-1 25,1 0,0 0,0 0,24 25,-24 24,0-49,0 25,-25 25,0 24,0-49,0 24,0-24,25-25,24-25,26 25,24-74,25 24,0 26</inkml:trace>
  <inkml:trace contextRef="#ctx0" brushRef="#br0" timeOffset="330315.4555">19149 12675,'-49'0,"24"50,0-50,-25 25,26 24,-1 26,-25-51,50 26,-25 24,1-49,24 25,24 24,1-74,0 0,0 0,24 0,-24 0,25-49,-1 24,1-25,0 25,-26-24,1 24,0-49,0 24,0 25,-25-24,0 24,-25-25,0 25,0-24,0 49,1-25,-1 25,0 0,0 0,25 25,0 24,25-24,0 25,-25-25,25 24,-1 26,1-51,25 26,-25 24,-1-49,1 25,25-25,-25 24,24-49,1 25,-25-25</inkml:trace>
  <inkml:trace contextRef="#ctx0" brushRef="#br0" timeOffset="330492.9932">20265 12378,'50'-100,"-25"51,0 24,-1 25,26-50,0 25,-1 25,1 0</inkml:trace>
  <inkml:trace contextRef="#ctx0" brushRef="#br0" timeOffset="330631.6863">20737 12576,'0'-50,"25"26,24-26,1 25</inkml:trace>
  <inkml:trace contextRef="#ctx0" brushRef="#br0" timeOffset="330972.6632">21406 12154,'0'0,"0"-25,-24-24,24 24,0-25,0 26,24-26,-24 25,25-49,-25 24,0 25,25-24,-25 24,0-25,0 26,0 48,25 26,0 24,-1-49,1 25,-25 24,25-49,0 25,-25-26,25 26</inkml:trace>
  <inkml:trace contextRef="#ctx0" brushRef="#br0" timeOffset="331141.1455">21282 11609,'-49'-75,"74"26,24 49,1-25,24 25,25 0,1 0</inkml:trace>
  <inkml:trace contextRef="#ctx0" brushRef="#br0" timeOffset="331317.6492">22200 11534,'-25'0,"1"75,-1-75,0 74,0-49,-24 49,24 1,0 49,0-50,0 0,25 1,-24-1,24-49</inkml:trace>
  <inkml:trace contextRef="#ctx0" brushRef="#br0" timeOffset="332023.6351">22275 11981,'0'0,"0"-50,0 25,0 50,0 25,0-26,24-24,1 0,-25-24,25 24,0 0,0 0,-1-50,1 50,0 0,0 0,-25 50,25-26,-25 26,0-25,0 24,0 26,-25-50,0 24,25-24,-25 25,50-50,-25-50,25 25,0 25,-1 0,1 0,0 0,0 0,0 0,-1 0,1 25,-25 25,25-25,-25 24,-25-24,0 25,1 24,-1-49,-25 24,-24-24,24 25</inkml:trace>
  <inkml:trace contextRef="#ctx0" brushRef="#br0" timeOffset="332928.7032">18678 14957,'-50'75,"1"-51,24 26,0-25,0 24,25 26,0-1,25 1,-25-1,25 1,0-1,0-49,-1 24,-24 26,25-75,0 25,0-25,24 0,-24-25,0 25,25-75,-26 26,1 24,0-49,0-1,-25 1,0-1,0 26,0 24,0-50,-25 26,0 24,0-25,1 50,-1-24,-25 24,1 0,24 0,-25 0,25 24,1 26,-1-50,25 25,0 24,0-24,0 25,49-50,-24 25,25 24,-1-49,1 0,24-49,-24 49,24-25</inkml:trace>
  <inkml:trace contextRef="#ctx0" brushRef="#br0" timeOffset="333113.2164">19496 14957,'0'-49,"0"24,25 25,0 0,0 0,0 0,24 0</inkml:trace>
  <inkml:trace contextRef="#ctx0" brushRef="#br0" timeOffset="333286.8737">19819 15131,'0'0,"0"49,-25-49,50 0,0-49,24 24,1-49,24 24</inkml:trace>
  <inkml:trace contextRef="#ctx0" brushRef="#br0" timeOffset="333623.1488">20613 14511,'-25'0,"0"-75,25 1,0 24,0-24,0 49,0-49,0-1,0 1,0-1,0 26,0 24,-25 25,0 74,25 1,0-1,0 1,25-1,0 25,0 25,0-49,24 24,-24 25,0-50,0-49,0 25</inkml:trace>
  <inkml:trace contextRef="#ctx0" brushRef="#br0" timeOffset="334137.1129">20687 14461,'0'-25,"0"50,-25-99,25 49,25 25,0 0,25-50,-1 50,1 0,24 0,-24 0,-1 50,-24-50,0 0,0 25,-25 24,-25-49,0 25,0 25,1-50,24 25,0 24,0-24,24 25,1-50,0 0,0 0,0-50,-1 50,-24-25,25-24,-25 24,0-25,0 25,0 50,0 25,25-50,-25 25,25 24,0-49,-1 0,26 0,-25 0</inkml:trace>
  <inkml:trace contextRef="#ctx0" brushRef="#br0" timeOffset="334504.3788">21506 14362,'0'0,"-25"-50,25 25,0 50,25 25,-1-50,-24 25,25-25,0 49,0-98,-25 24,25-25,-25 25,0-24,0 24,24-25,-24 26,25 24,0 0,0 24,0 26,24-50,-24 25,0 24,0-49</inkml:trace>
  <inkml:trace contextRef="#ctx0" brushRef="#br0" timeOffset="334700.7039">21679 13915,'0'0,"-25"-49,25 24,25 25,0-50,25 50,-25 0,24-24,1 24</inkml:trace>
  <inkml:trace contextRef="#ctx0" brushRef="#br0" timeOffset="334893.0574">21977 13395,'0'0,"25"0,-25 74,25-74,-1 74,26-74,-25 75,0-75</inkml:trace>
  <inkml:trace contextRef="#ctx0" brushRef="#br0" timeOffset="335146.6603">22820 12973,'-24'0,"48"0,-98 49,49-24,0 25,0 24,1 1,24 24,24 25,1 25,25-50,0 50,-1-25,26 25,-1-75,0 0,-24-49,24-25</inkml:trace>
  <inkml:trace contextRef="#ctx0" brushRef="#br0" timeOffset="335681.1713">23242 12824,'-25'0,"0"0,25 50,-24-50,24-50,0 25,0-24,24 24,-24-25,25 25,0 25,-25-49,25 49,0 49,-25-24,24 25,-24 24,0 1,25-51,-25 26,0-25,25 24,-25-24,25-25,0 0,-1 0,1-25,25 25,-25 0,24-49,-24 24,25 25,-26-50</inkml:trace>
  <inkml:trace contextRef="#ctx0" brushRef="#br0" timeOffset="335887.3303">23416 13345,'-25'50,"25"-26,25-24,-1-24,1 24,25-50,24 25,-24-49,24 24,1 25,-26-49,1 74</inkml:trace>
  <inkml:trace contextRef="#ctx0" brushRef="#br0" timeOffset="336264.6194">23738 13618,'0'-50,"0"25,25-24,0 49,-1 0,1 0,0 0,0 49,-25-24,0 25,0-25,-25 24,0 26,0-51,25 26,-24-25,24 24,0-24,24-25,1-25,25 25,0-49,-1 24,1-49,24 24,-24-49</inkml:trace>
  <inkml:trace contextRef="#ctx0" brushRef="#br0" timeOffset="336565.1116">24209 12353,'0'0,"25"0,25 25,-1 24,26 26,-26-1,26 0,-1 1,-24 24,-25 25,24 25,-49 0,0 0,-25-50,1 50,-1-25,-25-25,1-25</inkml:trace>
  <inkml:trace contextRef="#ctx0" brushRef="#br0" timeOffset="337275.398">20811 16520,'-49'0,"98"0,-98-50,73 26,1 24,25-50,-25 25,24 25,26-50,-26 26,-24 24</inkml:trace>
  <inkml:trace contextRef="#ctx0" brushRef="#br0" timeOffset="337455.2123">20960 16743,'-50'75,"75"-75,25-50,-1 25,1-24,0 24,24-50</inkml:trace>
  <inkml:trace contextRef="#ctx0" brushRef="#br0" timeOffset="337803.0723">21903 16173,'-50'0,"50"-25,-25 25,25-50,0 25,0-24,0 24,0-49,0-1,0 26,0 24,0-50,0 26,0 24,25 25,-25 25,25 24,0-49,24 75,-24-50,25 24,-1-24,1 25,-1-26,1 26,0-50</inkml:trace>
  <inkml:trace contextRef="#ctx0" brushRef="#br0" timeOffset="337998.7573">21704 15553,'-99'-50,"124"50,24-25,26 25,-1 0,1-49,24 49</inkml:trace>
  <inkml:trace contextRef="#ctx0" brushRef="#br0" timeOffset="338193.2207">22771 15478,'0'0,"-100"149,76-75,-1 26,0-26,0 50,0-50,25 1,0-1,0 1</inkml:trace>
  <inkml:trace contextRef="#ctx0" brushRef="#br0" timeOffset="338616.2694">23019 15850,'0'0,"-25"0,0 0,0 0,25 25,0 25,0 24,0 0,25-74,0 25,0-25,0 0,24-25,-24 25,0-74,0 74,-1-74,1 24,-25 25,25 25,0 25,-25 25,25 24,-25-49,24 24,1-24,0 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3-03-25T03:25:17.20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2431 1637,'0'0,"-25"-50,50 50,0 0,-25-24,0-26,-25 50,25-25,-25 25,0 0,0 0,-24 0,-1 0,1 75,-1-75,0 74,1-49,24 25,0 24,25 0,50-49,-25 25,-1-50,26 0,0 0,-26 0,26 0,-25 25,-25 24,25-49,-25 25,0 25,-25 24,-25-49,1 24,-1 26,0-50,1 24,24-49</inkml:trace>
  <inkml:trace contextRef="#ctx0" brushRef="#br0" timeOffset="1803.8848">2406 2034,'25'0,"-50"0,50 50,0-26,-25 26,0-25,0 24,0-24,0 25,0-100,0 25,0-49,0 0,0 24,0-24,0 49,0-50,0 26,0 24,24 25,1 0,0 0,25 0,-26 0,1 0,0 0,-25 25,0 24,-25 26,0-75,-24 74,-1-49,25 25,-24-50,24 0,75 0,-26 0,26-50,-25 50,24-25,1 25,0-49,-1 24,-24-25,25 25,-25-49,-1 0,1-1,0-49,-25 50,0-26,0 51,-25-26,25 51,-25 24,1 74,24 0,-25 1,25 24,0 25,0-25,0 25,0-49,0-1,0 1,0-51,0 26,25-25,-25-50,24-25,-24 26,25-26,-25 25,25 25,0-74,0 74,-1 0,1 0,0 0,-25 25,25 24,0-49,-1 0,1 25,0-50,0 25,0-74,-1 24,-24 25,25-49,-25 0,0 24,-25 25,25-49,-24 74,-1 0,0 0,0 24,25 26,0-25,0 25,0 24,25-74,0 74,0-74,24 25,1-25,-1 0,1-25,-25 25,0-49,-25 24,0-49,0-1,-25 25,50 50,-1 0,1 0,0 50,25-50,-26 0,1 25,0 25,0-50,0 0,0 24,-1 26,1-50,0 25,25 24,-26-49,26 0,-25 0,0-49,-1 24,1-49,0 24,-25-25,0 51,0-51,0 26,0 24,0-25,25 50,-25 50,25 24,-1-49,1 49,0 1,25-1,-26 1,26-1,0-24,-26-25</inkml:trace>
  <inkml:trace contextRef="#ctx0" brushRef="#br0" timeOffset="1940.2466">4142 1265,'0'0,"-74"-74,49 74</inkml:trace>
  <inkml:trace contextRef="#ctx0" brushRef="#br0" timeOffset="2272.1943">4638 1736,'25'-24,"-50"48,50-98,0 49,-25-25,25 26,0 24,-25-50,-25 50,0 50,0-50,0 74,1-49,-1 25,0 24,25-49,0 24,25 26,0-75</inkml:trace>
  <inkml:trace contextRef="#ctx0" brushRef="#br0" timeOffset="2462.0113">5060 1786,'-74'0,"49"0,0 0,0 0,25 25,-24 24,48-24,-24 25</inkml:trace>
  <inkml:trace contextRef="#ctx0" brushRef="#br0" timeOffset="2871.8481">5085 1811,'25'-75,"-25"51,25 24,-1 0,26 24,-25 26,0-25,-1-25,1 49,0-49,0-49,0-26,-25 1,24-25,-24-25,0 24,0-24,-24 25,24 25,-25-1,0 26,25 24,-25 25,0 25,25 24,0 26,0 24,0 25,0 25,25-50,0 25,25 25</inkml:trace>
  <inkml:trace contextRef="#ctx0" brushRef="#br0" timeOffset="3355.8254">6102 1736,'0'-24,"25"24,24 0,1 24,24 26,26-50,24 0,49 0,1 0,0 0,-1 0,1 0,-25 0,-25 0,0 0,-50 0,0 0,-49 0,25 0</inkml:trace>
  <inkml:trace contextRef="#ctx0" brushRef="#br0" timeOffset="3705.5897">7764 1513,'0'0,"-25"-25,0-24,50 98,0-49,0 25,24 25,1-26,-1 26,1-25,-25 25,25-26,-50 26,24-50,-24 25,-24 24,-1-24,0 25,-25-25,25 24</inkml:trace>
  <inkml:trace contextRef="#ctx0" brushRef="#br0" timeOffset="4579.4149">9054 1439,'0'-25,"25"-25,-25 25,0-24,0 24,0-25,-25 26,0 24,-25 0,25 74,-24-74,24 74,0 1,0-1,25 25,0-24,25-1,0 1,25-26,-1-24,1 25</inkml:trace>
  <inkml:trace contextRef="#ctx0" brushRef="#br0" timeOffset="5510.0651">9401 1414,'0'0,"-25"-50,25 25,0 50,25 25,25-50,-1 0,1 0,24 0,-24 0,-25 0,-1-50,1 25,-25-24,0 24,-25 25,25 25,0 24,0 26,0 24,0 25,0-49,0 24,0 25,-24-50,24 25,-25-49,0 24,0-49,0 25,1-50,24-50,0 25,0-49,0 24,24-49,26 25,0-1,-1-49,1 25,24 25,-24-1,24-49,-24 50,0-25,-1 24,-24 1,-25 24,25 25,-25-49,-25 74,0 0,0 0,1 74,-1 1,0 24,25 25,-25 25,25-50,25 25,0-25,-25 25,49-49,-24-50,25 24,-1-49,1 0,0-49,-26-26,26 1,-25-1,0 1,-1-1,1 51,-25-51,25 75,-25-49,25 49,-25 49,25-24,-1 25,1 24,0 1,0-1,0 0,-25 1,0-50,0 24</inkml:trace>
  <inkml:trace contextRef="#ctx0" brushRef="#br0" timeOffset="5636.2442">10542 1191,'0'0,"0"-50,0 25,0-24</inkml:trace>
  <inkml:trace contextRef="#ctx0" brushRef="#br0" timeOffset="6048.1887">10988 1488,'0'25,"0"25,25 24,-25-49,0 25,25-26,-25 26,25-25,0-25,-25-25,0-49,24 24,-24-25,0 51,25-51,-25 26,25 24,0 25,0 0,0 0,24 25,-24 24,0 26,0-51,-25 26,24 25</inkml:trace>
  <inkml:trace contextRef="#ctx0" brushRef="#br0" timeOffset="6320.0193">11782 1488,'0'0,"-99"0,49 0,26 0,-26 0,25 75,0-75,1 74,24-49,0 25,24 24,26-49,-25-50,24 25,26-74,-26-1</inkml:trace>
  <inkml:trace contextRef="#ctx0" brushRef="#br0" timeOffset="7026.1621">11906 1191,'0'0,"25"-149,-50 74,25 26,-25 24,1 25,-1 0,0 0,25 25,-25 24,25 26,0 24,0 25,0-25,25 25,0-49,0-1,24 1,1-51,-25-24,24 0,1-24,-1-26,-24 25,0-49,0 24,-25 25,0-24,0 24,25 25,0 0,24 0,1 0,-25 25,24 24,1-49,-25 0,-1 25,1 25,-25-26,25-24,-25 50,25-50,0 25,24-25,1 0,-1 0,1-25,0 25,-26-74,1 24,-25 25,0-49,0 24,0 25,-25-24,25 24,-24 25,24 25,0 24,0 26,24-1,-24 1,25-1,0 1,0-51,0 26</inkml:trace>
  <inkml:trace contextRef="#ctx0" brushRef="#br0" timeOffset="7170.4311">12874 967,'0'0,"-50"-49</inkml:trace>
  <inkml:trace contextRef="#ctx0" brushRef="#br0" timeOffset="7470.2614">13320 1339,'50'-74,"-50"24,0 26,-25 24,0 0,0 0,1 0,-1 24,-25 26,25-25,0 24,1 26,24-50,0 24,0 26,24-75,26 24</inkml:trace>
  <inkml:trace contextRef="#ctx0" brushRef="#br0" timeOffset="7656.5259">13618 1414,'-50'-50,"1"25,24 25,0 25,25 25,0-25,25 24,0-24</inkml:trace>
  <inkml:trace contextRef="#ctx0" brushRef="#br0" timeOffset="8018.2545">13742 1290,'0'-75,"0"150,0-174,25 99,-1 0,1 0,0 24,25 26,-26-50,26 25,-25-25,24 0,-24-25,0-25,25-24,-26 0,1-1,-25-24,0 25,0-1,0 26,-25 24,1-25,-1 50,0 50,0-25,0 49,1 0,24 50,0-24,0 24</inkml:trace>
  <inkml:trace contextRef="#ctx0" brushRef="#br0" timeOffset="10657.9001">2431 2902,'0'25,"0"25,0 24,0-49,0 24,0-24,0 25,0 24,0-49,0-50,0-24,-25 24,25-50,0 1,-25 24,25-24,0 49,0-49,0 24,0 25,25 25,0-49,0 49,24 0,1 0,-25 0,-1 0,1 49,0-49,-25 75,0-1,-25-74,-24 25,24 25,0-50,0 24,0 26,1-50,48 0,1 0,0 0,0 0,0 25,24-25,-24 49,25-49,-25 0</inkml:trace>
  <inkml:trace contextRef="#ctx0" brushRef="#br0" timeOffset="10856.9227">3051 2977,'0'24,"0"26,0-25,0 24,25-24</inkml:trace>
  <inkml:trace contextRef="#ctx0" brushRef="#br0" timeOffset="11377.7329">3497 2753,'-24'-49,"-1"49,0 49,0-24,25 25,0-25,0 24,0-24,0 25,25-50,-25 24,25 26,0-50,-1 0,1-50,0 50,0-24,0-26,-1 25,1-24,-25 24,0-50,0 1,-25 74,25-50,-24 25,-1 25,-25 0,25 0,1 25,-1 25,25-25,0 24,25-49,-1 25,26 25,-25-50</inkml:trace>
  <inkml:trace contextRef="#ctx0" brushRef="#br0" timeOffset="11567.9402">4192 2853,'-25'49,"0"-24,25 25,-24-50</inkml:trace>
  <inkml:trace contextRef="#ctx0" brushRef="#br0" timeOffset="12223.8921">4787 2555,'-25'0,"1"0,-26 49,25-49,0 25,-24 25,24-25,25 24,-25-24,25 25,0-25,25-25,0 0,0 0,24 0,1 0,-1 0,1-25,0 25,-25 0,-1-50,1 25,0 25,-25-49,0 24,0-25,0 25,-25-24,0 24,25-25,-24 26,-1 24,0-50,0 50,25 50,0-26,0 26,0 24,0-49,0 25,0 24,25-49,-25 25,25 24,0-49,-25 25,24-50,-24 24,25 26,0-50</inkml:trace>
  <inkml:trace contextRef="#ctx0" brushRef="#br0" timeOffset="12476.0696">5259 2183,'24'-25,"1"25,0 0,0 25,0 24,-1 26,-24 24,0 25,0 25,-24 0,-1 0,-50-1,1 1</inkml:trace>
  <inkml:trace contextRef="#ctx0" brushRef="#br0" timeOffset="12931.2694">2059 2604,'0'0,"-25"0,0 0,-24 25,24 25,-25 24,25 1,1-1,24 75,24 0,51 0,24-1,75 26,-1-50</inkml:trace>
  <inkml:trace contextRef="#ctx0" brushRef="#br0" timeOffset="13507.7996">6449 2679,'25'0,"0"0,24 0,26-50,49 50,0 0,25-25,24 25,26 0,-1 0,1 0,-1 0,25 0,-49 0,0-49,-26 49,-48 0,-1 0,-50 0,1 0,-25 0,0 0,0-25,-50 25</inkml:trace>
  <inkml:trace contextRef="#ctx0" brushRef="#br0" timeOffset="13852.6014">8756 2381,'-25'-49,"0"49,50 0,25 49,-25-49,49 0,-24 25,24-25,-24 50,-1-50,-24 0,25 24,-25 26,-50-50,0 74,0-74,0 75,1-75,-26 74,25-49</inkml:trace>
  <inkml:trace contextRef="#ctx0" brushRef="#br0" timeOffset="14186.2077">10492 2381,'0'0,"-24"0,-1 0,0 0,0 25,-24 25,24 24,0-49,-25 49,26 1,24-1,0 1,24-1,26-24,0 24,24 0</inkml:trace>
  <inkml:trace contextRef="#ctx0" brushRef="#br0" timeOffset="14740.1099">11013 2853,'0'-25,"25"25,0-50,0 25,-25-49,24 24,-24 25,0-24,0 24,0-25,0 26,25 24,0 0,0 0,0 0,0 0,-1 0,1 24,0-24,0 50,0-50,-1 0,-24 25,0 24,0-24,0 25,0-25,25 24,0-24,0 25,0-50</inkml:trace>
  <inkml:trace contextRef="#ctx0" brushRef="#br0" timeOffset="14938.5208">11956 2753,'0'0,"-25"0,0 0,25 25,-25 25,1-50,-1 25,0 24,-25-49</inkml:trace>
  <inkml:trace contextRef="#ctx0" brushRef="#br0" timeOffset="15647.928">12725 2406,'0'0,"0"-25,0-24,0 24,-25 50,0 24,0-49,-24 25,-1 25,1-26,24 26,-25-50,25 25,1 24,-1-49,50 25,24-25,1 0,-1 0,26 0,-1 0,-24 0,24 0,-24 0,-25 0,-1 0,26 0,-25 0,-25-25,25 25,-1-49,-24 24,0-49,0 24,0 25,-24-49,-1 74,0-75,0 75,0 0,1 0,-1 25,25 25,-25 24,25 1,0-51,0 51,0-1,0-24,25 24,-25 1,25-50,-25 24,24-24,1 25,0-50,0 0</inkml:trace>
  <inkml:trace contextRef="#ctx0" brushRef="#br0" timeOffset="15852.4034">13469 2778,'25'0,"-25"50,-25-50,25 25,-25 24,0-24,25 25</inkml:trace>
  <inkml:trace contextRef="#ctx0" brushRef="#br0" timeOffset="16270.2406">13940 2232,'0'0,"50"-74,-25 24,-1 26,1 24,0 0,0 24,0 26,-1-25,-24 24,-24-24,24 25,-25-25,0 24,0-49,25 25,-25 25,25-26,0 26,25-25,0-25,0 0,0 0,-1 0</inkml:trace>
  <inkml:trace contextRef="#ctx0" brushRef="#br0" timeOffset="16463.782">13965 2456,'-50'0,"75"0,25 0,-25 0,24-50,1 50</inkml:trace>
  <inkml:trace contextRef="#ctx0" brushRef="#br0" timeOffset="16703.9387">14486 1860,'0'0,"50"75,-26-50,1 49,0 0,0 50,-25-49,-25 74,-25-50,-24 50,-25 49,-50-24</inkml:trace>
  <inkml:trace contextRef="#ctx0" brushRef="#br0" timeOffset="18031.1485">2356 5283,'25'0,"-25"-49,25 24,-25-49,25 74,0-75,-25 26,0 24,0-50,0 26,0 24,0-25,0 25,24 25,1 0,25 0,-25 0,24 0,-24 25,0-25,0 50,0-50,-1 0,1 25,-25 24,0-24,0 25,0-25,0 24,0-24,25 25,0-26,0 26,24-50,-24 0</inkml:trace>
  <inkml:trace contextRef="#ctx0" brushRef="#br0" timeOffset="18221.8955">3398 4762,'0'0,"-25"0,50 0,0 0,49 0,-24 0,24 0,1 0</inkml:trace>
  <inkml:trace contextRef="#ctx0" brushRef="#br0" timeOffset="18381.3141">3572 5060,'-75'25,"51"25,48-50,26 0,24-50,51 25</inkml:trace>
  <inkml:trace contextRef="#ctx0" brushRef="#br0" timeOffset="19292.1681">2629 7218,'-25'0,"1"0,-1 0,-25 25,1 25,-1-26,0 26,1 24,-26-49,26 25,-1 24,25 1,1-75,24 74,24-49,1 24,50-49,-26-49,26 24,-1 25,0-50,1 26,-26 24,26-75,-25 75,-1-49,-24 24,0-25,0 25,-25-49,0 0,0 24,-50 25,25-24,0 24,1 25,24-50,-25 50,0 0,0 50,25-25,-25 49,25 0,-25 50,25-24,0 24,0 24,0-48,0 24,25-50,0 1,0-1,0-74,24 0</inkml:trace>
  <inkml:trace contextRef="#ctx0" brushRef="#br0" timeOffset="19499.548">3969 7169,'124'-75,"-99"50,24 25,26-49,-26 49,1 0,24 0</inkml:trace>
  <inkml:trace contextRef="#ctx0" brushRef="#br0" timeOffset="20357.9753">2480 10269,'0'-49,"25"24,0 25,0 0,0-50,24 25,-24 25,25 0,-25 0,-1 0,1 0,-25 25,0 25,0 24,-25 1,1-1,-1 0,0 1,0-50,0 49,-24-24,49 24,-25-74,25 25,-25 24,50-49,0 0,24 0,-24 0,0 0,25 0,-1 25,-24-25,25 50,-26-50,1 0,0 0,0 0,0 0</inkml:trace>
  <inkml:trace contextRef="#ctx0" brushRef="#br0" timeOffset="20569.3669">2580 10716,'0'-50,"0"25,24 25,1 0,25 0,24-49,1 24,-1 25,1 0</inkml:trace>
  <inkml:trace contextRef="#ctx0" brushRef="#br0" timeOffset="20768.3677">3870 10145,'24'-25,"-48"50,73-50,1-24,-25 24,24 25,1-50,-1 50,-24 0</inkml:trace>
  <inkml:trace contextRef="#ctx0" brushRef="#br0" timeOffset="20938.6579">3795 10592,'0'0,"-74"49,99-49,24-49,1 24,-1-25,26 25</inkml:trace>
  <inkml:trace contextRef="#ctx0" brushRef="#br0" timeOffset="22272.1205">4018 7441,'-24'0,"24"-49,0 24,-25 25,50 0,24 0,1 0,-1-50,26 50,-1-24,-24 24,24 0,1 0,-26-50,1 50,-25 0,-1 0,1 0,0 0,-50 0</inkml:trace>
  <inkml:trace contextRef="#ctx0" brushRef="#br0" timeOffset="23660.3475">5978 6474,'0'-50,"-25"50,0 0,1 50,-1-50,0 0,-25 74,1-74,-1 25,0 25,-24-25,24 24,1-24,-1 25,25-26,1 26,-1-50,0 25,0 25,50-26,0 26,0-50,24 0,-24 0,25 0,-1 0,1 0,24 0,-24 0,-1 0,1-50,0 50,-1-24,1 24,0 0,-1 0,-24-50,25 50,-26-25,1 25,0 0,0-50,0 50,-1-24,1 24,0-50,-25 25,25 25,-25-49,0 24,0-25,-25 25,0-24,25 24,-25 25,1-50,-1 26,0 24,0-50,0 50,25-25,-24 25,-1 0,0 0,0 0,0 25,1-25,24 50,-25-50,0 24,25 26,-25-25,25 24,0 26,0-50,0 24,0 26,0-1,25 1,-25-1,25 0,0 26,-1 24,-24-50,25 25,-25 25,25-49,0-1,-25-49,0 24,0-24,0 25,-25-50,0 0</inkml:trace>
  <inkml:trace contextRef="#ctx0" brushRef="#br0" timeOffset="33086.5006">3721 10195,'-25'0,"50"0,0 0,-1 0,1 0,0-50,0 25,0 25,-1 0,26 0,-25-49,0 49,24-25,-24 25,0 0,0 0,-1-50,1 50,0-25,0 25,0 0,-50 0,0 0</inkml:trace>
  <inkml:trace contextRef="#ctx0" brushRef="#br0" timeOffset="36310.3659">3770 10666,'25'0,"0"0,0 0,0-25,-1 25,1 0,0 0,0 0,-25-49,25 49,-1 0,1-25,0 25,0 0,0 0,-1-50,1 50,0-25,-50 25,0 0,1 0,-1 0,25 25,-25-25,0 0,0 50,1-50,-1 0,0 0,0 0,50 0,0 0,0 0,-1 0,1-50,0 50,0-25,0 25,-1 0,1 0,0 0,-25-49,25 49,0 0,-1 0,-48 0,-1 0,25 49,-25-49,0 0,0 0,1 25,-1-25,0 0,0 50,0-50,1 0,-1 0,25 25,-25-25,0 49,0-49,1 0,-1 0,0 0,0 25,0-25,1 0,-1 0,25 50,-25-50,50 0,-25-50,0 25</inkml:trace>
  <inkml:trace contextRef="#ctx0" brushRef="#br0" timeOffset="38282.0134">21332 1141,'-25'-25,"0"25,1 25,-1 25,0 24,0 0,25 1,-25-1,25 25,0-24,25-1,-25 1,25-26,0 26</inkml:trace>
  <inkml:trace contextRef="#ctx0" brushRef="#br0" timeOffset="38741.261">21431 1141,'0'-25,"0"-24,25 49,0 49,0-49,-1 25,-24 25,25-50,0 0,-25 24,25-24,-25-24,25 24,-25-50,24 25,1-24,-25 24,25 25,-25-50,25 50,-25 50,25-50,0 25,-1 24,1-49,-25 25,25 25,0-50</inkml:trace>
  <inkml:trace contextRef="#ctx0" brushRef="#br0" timeOffset="38920.692">22225 1191,'0'0,"25"-50,0 50,-25 50,24-50,1 24,-25 26,25-50</inkml:trace>
  <inkml:trace contextRef="#ctx0" brushRef="#br0" timeOffset="39377.8269">22572 918,'0'-25,"0"50,0-100,25 125,0-50,0 0,24 0,-24 0,25 0,-25 0,-1 0,1-50,-25 26,0-26,0 25,25 25,-25 25,0 25,0 24,-25-49,25 24,-25 26,1-50,-1 24,0-49,0 25,0-25,0-25,25-24</inkml:trace>
  <inkml:trace contextRef="#ctx0" brushRef="#br0" timeOffset="39582.015">23192 967,'0'0,"25"0,0 0,0 25,-25 25,25-50,-25 74,0 1</inkml:trace>
  <inkml:trace contextRef="#ctx0" brushRef="#br0" timeOffset="39930.5809">23639 670,'0'0,"25"-50,-25 25,24 25,1 0,0 0,0 0,0 0,-25 75,0-50,0 24,-25-24,25 25,-25-26,25 26,0-25,0 24,25-49,0 0,24 0,-24 0,0 0</inkml:trace>
  <inkml:trace contextRef="#ctx0" brushRef="#br0" timeOffset="40095.5559">23688 819,'-24'0,"48"0,-24-50,25 50,25-25,-1 25,1-49</inkml:trace>
  <inkml:trace contextRef="#ctx0" brushRef="#br0" timeOffset="40300.1718">24259 372,'25'0,"0"25,24 24,1 26,-25-1,24 26,-24 48,-50 51,0-50,-49 74</inkml:trace>
  <inkml:trace contextRef="#ctx0" brushRef="#br0" timeOffset="40801.3895">21754 2555,'-100'49,"76"-24,-1 25,0 24,25 1,0-1,0 1,25-1,0 0,24 1,1-75</inkml:trace>
  <inkml:trace contextRef="#ctx0" brushRef="#br0" timeOffset="41494.2922">22250 3001,'-25'-24,"25"-26,0 25,0-24,25 24,0-50,-1 1,1-1,-25 26,25 24,-25-25,0 26,0-26,0 100,25-50,0 0,24 24,-24 26,25-50,-1 0,1 0,-25 0,24 25,-24-25,0 0,0 0,-25 49,0-24,0 25,0 24,25-74,-25 25,24 25,1-50,0 0</inkml:trace>
  <inkml:trace contextRef="#ctx0" brushRef="#br0" timeOffset="41723.9822">23341 2604,'0'25,"0"25,0-25,0 24,-25 26</inkml:trace>
  <inkml:trace contextRef="#ctx0" brushRef="#br0" timeOffset="42699.9581">23763 2232,'-25'0,"0"0,25 25,-25-25,25 50,0-100,0 25</inkml:trace>
  <inkml:trace contextRef="#ctx0" brushRef="#br0" timeOffset="43443.3317">23788 2158,'-25'0,"0"25,0 24,0-24,1 25,-1-25,0 24,25-24,-25 25,0-50,25 24,0 26,25-50,0 0,0 0,24 0,-24 0,25-50,-1 26,26-26,-25 25,-26-24,1 24,-25-50,0 26,0 24,-25-25,25 26,-24 24,-1-50,25 25,-25 25,25 25,0 25,0 24,0 0,25 1,-25-1,25-49,-1 49,1 1,25-26,-25-24,24 25</inkml:trace>
  <inkml:trace contextRef="#ctx0" brushRef="#br0" timeOffset="43632.2157">24333 2456,'0'-50,"0"100,0 24,0-49,0 24,25-49</inkml:trace>
  <inkml:trace contextRef="#ctx0" brushRef="#br0" timeOffset="43981.0034">24904 1662,'0'0,"25"-25,0 25,-1 25,1 25,0 24,-25-49,25 24,-25 26,0-50,0 24,-25 26,25-1,-25-49,25 24,25-49,0 0,24 0,-24-49,0 24</inkml:trace>
  <inkml:trace contextRef="#ctx0" brushRef="#br0" timeOffset="44137.9061">24805 2009,'74'-74,"-24"24,-1 25</inkml:trace>
  <inkml:trace contextRef="#ctx0" brushRef="#br0" timeOffset="44390.9484">25177 1191,'74'0,"-49"74,25-49,-1 99,1-50,-1 75,1-50,-25 50,-25-25,0-25</inkml:trace>
  <inkml:trace contextRef="#ctx0" brushRef="#br0" timeOffset="45043.7908">27558 1116,'50'-49,"-26"24,1 25,0 25,0-25,0 49,-25-24,0 25,-25 24,25-49,-25 24,0 26,25-1,-25-74,25 75,0-51,25 26,0-50,0 0,0-50</inkml:trace>
  <inkml:trace contextRef="#ctx0" brushRef="#br0" timeOffset="45220.1603">27657 1290,'-25'-25,"50"50,-74-50,49-25,0 26,24 24,26 0,-25 0</inkml:trace>
  <inkml:trace contextRef="#ctx0" brushRef="#br0" timeOffset="45390.5301">28451 1067,'50'-25,"-26"25,1 0,0 0,0 0,0 0</inkml:trace>
  <inkml:trace contextRef="#ctx0" brushRef="#br0" timeOffset="45552.0982">28451 1637,'0'0,"-25"-50,25 26,25 24,0-50,24 25,1-49</inkml:trace>
  <inkml:trace contextRef="#ctx0" brushRef="#br0" timeOffset="45905.7479">29220 967,'25'0,"-50"0,75 0,-26 0,1 0,25 0,-1 0,-24 0,25 25,-25 25,-25-25,0 24,-25 26,0-51,-25 26,26-25,-1 24,25-24,0 25,0-25,25-25,-1 0,1 0,25-25</inkml:trace>
  <inkml:trace contextRef="#ctx0" brushRef="#br0" timeOffset="46073.2724">29394 1265,'0'0,"-50"0,50-50,25 26,0 24,24 0,1 0</inkml:trace>
  <inkml:trace contextRef="#ctx0" brushRef="#br0" timeOffset="46856.9533">29766 744,'-75'-74,"50"74,-24 0,-26-50,-24 50,-25-25,-49 25,-1 0,-49 0,-1 0,1 0,0 25,0 25,-1-50,26 74,-25-49,49 49,0 1,26-1,24 50,49 25,1-50,49 50,25 0,25 0,24 0,51-25,24 24,24-73,51 24,-1-49,26 24,48-74,1 0,50 0,-26 0,-24-74,0-1,-25-74,-49 1,-1-1,-49 0,-25 0,-25 0,-74 0,-25 1,-50 24,-49 24,-75-24,-49 50,-74 49,-51-49</inkml:trace>
  <inkml:trace contextRef="#ctx0" brushRef="#br0" timeOffset="52871.2152">4490 9624,'0'-25,"24"25,-24 25,25 25,-25-25,25 24,-25-24,25 25,-25-26,25 26,-25 24,24-49,-24 25,25 24,-25-49,0 25,25 24,-25-49,25 25,-25-26,0 26,0-25,0-50,0-25,-25 26,25-51,-25 1,25 24,-25-24,1-1,24 1,-25 49,0-49,0-1,0 1,25 24,0 25,0-24,0 24,25 25,0 0,-25-50,25 50,0 0,-25-24,24 24,1 0,0 0,0 0,0 0,-1 0,1 24,0-24,-25 50,25-50,-25 25,0 24,0-24,0 25,-25-25,0 24,0 26,1-51,-1 26,-25 24,25-74,1 75,-26-75,25 0,25 25,-25-25,1 0,-1 0,25-25,25 25,-1 0,1-50,25 25,24 25,-24 0,-1 0,1 0,0 0,-1 0,1 0,0 25,-26 25,26-50,-25 0,0 0,-1 25,1-25,0 49,0-49</inkml:trace>
  <inkml:trace contextRef="#ctx0" brushRef="#br0" timeOffset="53462.1321">5333 9699,'25'-25,"0"25,-1 0,1-50,0 25,0-24,-25 24,-25 25,0 0,0 0,1 0,-1 0,0 25,-25 24,26-24,-1 25,25 24,-25-49,25 49,25-24,-25 24,25-49,24 25,1-25,24-25,1 0</inkml:trace>
  <inkml:trace contextRef="#ctx0" brushRef="#br0" timeOffset="54099.6637">5904 9748,'-100'-49,"200"98,-249-123,99 74,25 0,0 0,25 25,25 24,0-49,25 75,-26-75,26 0,-25 0,0 0,0 0,-1-50,1 25,0 25,-25-49,25 24,0-25,-25 25,24 25,1 0,0 0,0 0,0 0,24 25,-24 25,0-50,0 0,-1 0,1 0,-25-50,25 25,-25-49,0 24,0 26,0-26,-25 25,25-24,0 24,25 25,0 25,0 24,24-49,-24 25,25 25,-26-26,1 26,0-25,0 24,0 26,-25-50,0 24,-25-24,0 25,25-26</inkml:trace>
  <inkml:trace contextRef="#ctx0" brushRef="#br0" timeOffset="54864.8972">6970 9178,'0'-25,"-25"25,1 25,24 24,0-24,0 25,0 24,0-49,0 25,0 24,24 0,1-49,0-25,0 0,0 0,-1 0,1-25,25 25,-25-49,-1 24,1 25,0-74,0 24,-25 25,25-24,-25 24,0-25,0 25,0-24,0 24,-25-25,25 26,-25 24,25-50,-25 50,0-25,1 25,-1 0,0 0,0 0,-24 0,24 25,0-25,25 50,-25-50,0 24,25 26,25-25,-25 24,25-49,0 25,0 25,-1-50,26 0,-25 25,24-25,-24 0,0-25,25 25,-26 0,1-50,-25 25,25 25,-25-49</inkml:trace>
  <inkml:trace contextRef="#ctx0" brushRef="#br0" timeOffset="74041.5977">7417 9748,'0'-49,"0"24,0 50,0 24,24-49,-24 75,25-75,-25 24,25 26,0-50,-25 25,25 24,24-49,1-74,24 24,25-24,25 0,25-26,-25 26,25-50,-25 50,-25 49,1-50,-26 26,-24 24,-1-25,-24 26,0 24,0 0,-1 0,-48 0,-1-50</inkml:trace>
  <inkml:trace contextRef="#ctx0" brushRef="#br0" timeOffset="80853.3249">6697 9748,'0'-49</inkml:trace>
  <inkml:trace contextRef="#ctx0" brushRef="#br0" timeOffset="82771.4295">4316 4762,'0'25,"25"25,-25-25,0 24,25-49,-25 75,24-50,1 24,-25-24,25 25,-25-26,0-48,-25-26,0 25,1-24,-1 24,0-25,0 25,0-24,25 24,-24-25,-1 25,25-24,0 24,0-25,0 26,25 24,-1-50,1 25,0 25,0 0,0-49,-1 49,1-25,0 25,0 0,0 0,-1 25,1-25,0 49,-25-24,0 25,0-26,0 26,-25-50,-24 25,24 24,0-49,-25 25,1-25,24 50,0-50,0 0,50 0,0 0,0 0,0-50,24 50,1 0,-25 0,24 0,26 0,-26 0,-24 50,25-50,-26 0,1 0,0 0,0 0</inkml:trace>
  <inkml:trace contextRef="#ctx0" brushRef="#br0" timeOffset="83747.5386">5035 4862,'0'49,"0"-98,25 24,-25-25,0 25,0-49,0 0,0 24,0 25,0 50,25 25,0-26,0-24,-1 50,26-50,-25 25,0 24,-1-49,-24 25,25 25,-25-25,0 24,-25-24,25-50,0-24,0 24,25-50,0 26,-25 24,25 25,0 0,-1 0,1 25,0 24,0-49,0 0,-1 25,-24-50</inkml:trace>
  <inkml:trace contextRef="#ctx0" brushRef="#br0" timeOffset="83872.6312">5234 4390,'0'0,"-25"-49,25 24</inkml:trace>
  <inkml:trace contextRef="#ctx0" brushRef="#br0" timeOffset="84399.276">5779 4564,'25'50,"0"-50,0 0,0 0,0 24,-1 26,1-50,0 25,0 24,0-49,-1 0,-24-49,-24 24,24-25,0 26,-25-26,25 25,0-24,0 24,25 25,-1 0,1 0,0 0,25 0,-26 0,26 0,-25 0,24 25,-24 24,0-49,0 25,0 25,-25-26,24 26,1-50</inkml:trace>
  <inkml:trace contextRef="#ctx0" brushRef="#br0" timeOffset="85634.9063">6747 4242,'0'0,"0"-50,0 100,0-26,-25 26,25-25,0 24,-25 26,25-1,0-49,0 25,25-26,-25 26,25-50,-25 25,25-25,-25 49,24-49,1 0,0 0,0 0,0 0,0 0,-1 0,1-49,0 49,-25-25,25 25,-25-50,0 26,25 24,-25-50,24 25,-24-49,0 24,0 25,0-24,0 24,0-25,0 26,-24 24,24-50,-25 50,0 0,0 0,0 0,1 0,-1 50,0-50,0 24,0-24,0 50,1-50,-1 0,0 0,0 25,25 24,0-24,0 25,25-50,-25 25,25-25,0 0,-25 49,24-49,1 0,0 0,0 0,0 0,0 0,-1 0,1 0,0-49,0 49,0 0</inkml:trace>
  <inkml:trace contextRef="#ctx0" brushRef="#br0" timeOffset="106037.4835">21481 5829,'0'0,"0"-25,25 25,-25 25</inkml:trace>
  <inkml:trace contextRef="#ctx0" brushRef="#br0" timeOffset="106583.339">19571 9153,'25'0</inkml:trace>
  <inkml:trace contextRef="#ctx0" brushRef="#br0" timeOffset="113507.1752">2828 11757</inkml:trace>
  <inkml:trace contextRef="#ctx0" brushRef="#br0" timeOffset="114238.006">5259 10195</inkml:trace>
  <inkml:trace contextRef="#ctx0" brushRef="#br0" timeOffset="117551.4255">7640 3944,'0'0,"0"-50,-25 50,25-24,-25 24,50 0,25 0,-1 0,26 0,-1 24,0 26,-24-50,25 25,-1 24,0 26,1-50,-1 24,-24 26,-1-1,1 0,-25 1,0-1,-25 1,24 24,-24 25,0-50,-24 1,24 74,-25-75,0 75,25-50,-25 25,25-25,0 25,0-24,0 24,0-50,0 0,0 1,25-1,0 1,-25-1,25-49,-1 24,1 26,25-50,-25 24,-1-24,26 25,-25-50,0 24,24-24,-24 50,0-50,0 0,-1 0,1 0,0 0,0-50,0 50,-25-24,25 24,-25-50,24 25,-24-24,0 24,-24 25,-1 0,-25 0,25 0,-24 74,24-74,-25 75,25-75,-24 74,24-49,0 25,0 24,1 0,24-49,-25 50,0-1,25 50,-25-50,25 1,-25 24,25 25,0-50,0 26,0-26,0 50,0-49,0-1,0-49,0 49,0 1,0-26,0 26,0-1,0 0,0 1,0-50,-24 49,24 0,0-24,-25 25,25-1,-25 0,25 1,-25-1,0 1,1-1,-26 25,-24-24,-1 49</inkml:trace>
  <inkml:trace contextRef="#ctx0" brushRef="#br0" timeOffset="135667.1871">12154 6623,'0'0,"-25"0,1 0,-1 0,0 0,0 0,0 25,1 24,-1-24,0 25,-25 24,26 1,-1-1,-25 25,25 25,1 25,-1 0,25 0,25-1,-25-48,49 24,1-25,-1-25,1 1,-25-26,24 26,-24-75,0 25,0-25,-50-25,0 25</inkml:trace>
  <inkml:trace contextRef="#ctx0" brushRef="#br0" timeOffset="137715.1329">12502 7218,'-25'-49,"25"24,0-25,25 50,-25-25,24 25,1 0,0 0,0 0,0-49,-1 49,1 0,0 49,0-49,-25 25,0 25,0 24,-25-74,25 25,-25 25,50-50,0 0,0 0,-1 0,1 0,0 0,0 0,-25 24,0 26,0-25,0 24,0-24,-25 25,0 24,0-49,1 25,-1-50,0 24</inkml:trace>
  <inkml:trace contextRef="#ctx0" brushRef="#br0" timeOffset="137934.2525">13395 7441,'24'0,"-24"25,-24 25,24-25,-25 24,25-24</inkml:trace>
  <inkml:trace contextRef="#ctx0" brushRef="#br0" timeOffset="138730.5942">13816 7069,'0'-49,"0"24,25 25,-25-74,25 74,-25-75,25 75,-25-74,24-1,-24 26,0 24,25 25,0 25,0-25,0 49,-1-24,26 25,-25-26,0 26,24-50,-24 75,0-75,0 24,-1-24,1 0,0 0</inkml:trace>
  <inkml:trace contextRef="#ctx0" brushRef="#br0" timeOffset="138954.2358">13841 6697,'-50'0,"100"0,-149 0,49 0,25 0,25-49,-24 49,48 0,1 0,25-25,24 25,1 0,24 0,0-50,0 50,-24 0</inkml:trace>
  <inkml:trace contextRef="#ctx0" brushRef="#br0" timeOffset="139179.3262">14734 6697,'-25'75,"0"-75,25 24,-24 26,-1-25,0 25,0 24,0-49,1 24,-1 26,0-1,0-49,25 25</inkml:trace>
  <inkml:trace contextRef="#ctx0" brushRef="#br0" timeOffset="139560.8186">14709 7020,'25'-25,"-50"50,75-50,-25 25,-1 0,1 0,25 0,-25 0,-1 0,-24 25,25 24,-25-24,-25 25,1 24,-1-49,0 25,0-26,0 26,25-25,25-25,0-25,25 25,-1 0,1-50,-1 26,26-26,-26 25</inkml:trace>
  <inkml:trace contextRef="#ctx0" brushRef="#br0" timeOffset="139799.6212">15776 6871,'49'0,"-24"0,0 0,0 0,0 50,-25 24,-25 0,0 1,0-50,-24 24,-1-24,0 25</inkml:trace>
  <inkml:trace contextRef="#ctx0" brushRef="#br0" timeOffset="142018.2713">16297 6548,'-25'-49,"25"24,0-25,0 26,0-26,0 25,0-24,0 24,0-25,0 25,0-24,25 24,-25-25,24 50,1 50,0-50,-25 25,25 24,25-24,-26 25,1-25,0 24,0-24,0 25,-1-50,26 0,-25 24,0-24,-1-24</inkml:trace>
  <inkml:trace contextRef="#ctx0" brushRef="#br0" timeOffset="142371.4804">16073 6102,'-49'0,"98"0,-148-50,74 50,1 0,-1 0,50 0,-1 0,26 50,0-50,24 0,25 0,0-50,-24 50,24-24,-24 24,-1 0,0-50,1 25,-26 25,-24 0,0 0,25 0,-50 25,-50 25</inkml:trace>
  <inkml:trace contextRef="#ctx0" brushRef="#br0" timeOffset="143863.3719">17214 6251,'-24'74,"-1"-74,0 75,0-51,0 26,-24-25,-1 24,25 26,1-75,-26 74,0-74,26 25,-1 25,0-50,25 24,-25-24,25 50</inkml:trace>
  <inkml:trace contextRef="#ctx0" brushRef="#br0" timeOffset="145106.4791">17314 6499,'0'-25,"0"50,-25 24,0-24,25 25,-25-50,0 25,25 24,-24-49,24 25,0 25,24-50,1 0,25 0,-25 0,24 0,1 0,-1-50,1 50,-25-25,0 25,0 0,-1-49,1 24,-25-25,0 100,0-25,0 24,0-24,0 25,0-26,0 26,0 25,25-75,-25 24,25-24,0-24,-1 24</inkml:trace>
  <inkml:trace contextRef="#ctx0" brushRef="#br0" timeOffset="145750.1061">17760 5432,'-25'0,"50"0,-50-49,25 98,25-49,0 75,0-51,24 100,-24-49,25 24,-25 25,-1 25,1 0,0-50,0 50,-25-25,0-25,-25 25,0-25,0 25,-24-49,24-1,0 1,-24-51,49 26,-25-50,0 25,25 24,-25-49,25-49,-25 24</inkml:trace>
  <inkml:trace contextRef="#ctx0" brushRef="#br0" timeOffset="146614.9019">18653 6276,'-25'0,"75"0,0-25,24 25,25 0,25 0,25-50,-25 50,25-25,0 25,0 0,-25 0,-25 0,-25-49,1 49,-26 0,-24-25,0 25,0 0,-50 0,0 0</inkml:trace>
  <inkml:trace contextRef="#ctx0" brushRef="#br0" timeOffset="146951.3203">19819 5879,'0'0,"-25"0,0 0,75 0,0 25,-1 24,1-49,-1 25,26 25,-26-50,1 24,-25-24,0 50,-1-50,-24 25,25-25,-25 49,-25 26,1-50,-1 24,-25 26,1-51,-1 26</inkml:trace>
  <inkml:trace contextRef="#ctx0" brushRef="#br0" timeOffset="148960.9163">20886 5680,'0'50,"-25"-50,50 0,-1 0,1 0,0 0,0-50,0 50,-25-25,24 25,-24-49,0 24,0-25,-24 26,-1 24,0 0,0 0,0 24,1 26,-1-50,0 25,0 24,0-24,1 25,-1-50,25 25,0 24,0-24,0 25,25-25,-1 24,-24 26,25-75,25 24,-25 26,-1-50,26 0,0 0</inkml:trace>
  <inkml:trace contextRef="#ctx0" brushRef="#br0" timeOffset="150149.1471">21258 5358,'-50'-75,"100"150,-125-150,75 26,0 98,25-49,-25 25,25-25,-25 50,25-25,-1 24,1-49,0 25,0-25,0 0,-1 0,1 0,0-25,0 25,0-74,-1 74,-24-50,25 25,-25-24,0 24,0-25,0 100,0 24,0-49,0 50,0-1,0 50,0-50,25 26,-25-26,0 50,0-49,0-51,0 51,-25-26,25-24,-25 25,1-50,-1 0,0 0,0-50,25 25,0-49,0 0,25 24,0-24,0-1,24 1,1-1,-1 1,1-1,0 1,-1 0,1-26,-25 26,0 0,-1-1,-24 1,0-1,0 1,-24-1,-1 75,0-49,25 24,-25 25,0 25,1 24,-1 26,25-1,0 26,0 24,0 24,25-48,-1 24,26-25,-25 25,24-99,1 24,0-49,-26 0,26 0,-25-74,24-1,-49 1,25 0,0-1,-25 1,0-1,0 26,25 49,-25 49,25-24,-25 25,24 24,1-49,0 25,-25 24,25-74,0 25</inkml:trace>
  <inkml:trace contextRef="#ctx0" brushRef="#br0" timeOffset="150314.9062">22175 4911,'-49'-74,"24"74,50 25,0 24</inkml:trace>
  <inkml:trace contextRef="#ctx0" brushRef="#br0" timeOffset="150631.0164">22572 5234,'0'49,"0"-98,25 123,-25-24,25-50,-25 25,25 24,-1-49,1 0,0 0,-25-49,0 24,25-25,-25 25,25 25,-25-74,25 74,-1-50,1 50,0-24,0 24,0 0,24 0,-24 0,0 24</inkml:trace>
  <inkml:trace contextRef="#ctx0" brushRef="#br0" timeOffset="151560.9811">23465 5085,'-49'-25,"98"50,-148-50,74 25,-24 0,24 0,0 0,0 75,0-75,25 74,0-49,0 24,25 26,0-50,25-25,-26-25,26-25,0-24,-1-1,-24 1,0-25,-25 24,25-49,-25 25,0 49,0-24,-25 49,0 25,25 25,-25 49,25-24,0 24,0 1,25-1,-25 1,25-1,24 1,-24-51,0 26,25-50,-1 0,-24 0,25-74,-1 24,-24 25,0-49,0 74,-25-75,25 75,-25-49,0 24,24 25,-24 25,25-25,0 49,0-49,0 0,-1 25,1 25,0-50,0 0,0 25,-25 24,24-49,-24 25,0 25,25-50,0 0,25 0,-26 0,26 0,0-50,-1 25,1-49,-25 74,-1-75,1 26,-25 24,0-25,0 25,0 100,0-1,25 1,-25-50,25 49,-25 0,25-24,-25 24,24-74,1 25</inkml:trace>
  <inkml:trace contextRef="#ctx0" brushRef="#br0" timeOffset="151701.3737">24507 4539,'-74'-74,"148"148,-148-198,49 124</inkml:trace>
  <inkml:trace contextRef="#ctx0" brushRef="#br0" timeOffset="152030.8318">25078 5085,'0'0,"24"0,1-25,0-49,0 74,-25-50,25 25,-1 25,1 0,-25-49,25 49,-50 0,0 0,1 49,-26-49,25 25,0 25,1-50,24 25,-25 24,25 26,25-1,-1-74,1 0,25 0</inkml:trace>
  <inkml:trace contextRef="#ctx0" brushRef="#br0" timeOffset="152228.9032">25499 4986,'0'-50,"-25"50,1 0,-1 50,25-25,0 24,25-24,-1 25,26-50,-25 0,0 0</inkml:trace>
  <inkml:trace contextRef="#ctx0" brushRef="#br0" timeOffset="152578.8754">25673 4936,'0'-25,"25"-49,-25 24,0 25,0-24,0 24,24 25,-24 25,25 24,0-24,0 25,0-25,-1 24,1-49,25 0,0 0,-26-49,26 24,0-50,-1-49,-24 25,0-50,0 25,-1 25,-24-25,0 25,-24 49,24 26,-25 24,25 24,-25 26,0 49,25 25,0 25,25 0,25 24,24 26,25-25</inkml:trace>
  <inkml:trace contextRef="#ctx0" brushRef="#br0" timeOffset="154092.547">11931 5283,'-25'0,"0"25,1 25,24-25,-25 24,0 26,0-1,0 0,25 1,-24-1,24 1,0-1,0 1,0-1,24 0,1 1,0-1,0-49,24 25,1-26,-25 26,24-50,-24 0,0 0,0 0,0 0,-1 0,1 0,-50 0</inkml:trace>
  <inkml:trace contextRef="#ctx0" brushRef="#br0" timeOffset="157078.7939">12278 5457,'0'-25,"0"50,0 25,25-50,-25 24,0 26,25-25,-25 24,25-24,-25 25,25-25,-25 24,0-24,24 25,-24-25,0 24,0-24,0 25,25-50,-25-50,0 25,0-24,-25 24,25-25,-24 25,24-49,0 24,0 25,-25-24,25 24,0-25,0 26,-25-26,25 25,0-24,0 24,0-25,0 25,0-24,0 24,25 25,0 0,-1 0,1 0,-25-50,25 50,0 0,0 0,-1 0,1 0,0 0,0 0,0 0,-25 50,24-50,-24 25,0 24,0-24,-24-25,24 50,-25-50,25 25,0 24,-25-49,0 25,25 25,-25-50,1 0,24 24,-25-24,25 50,-25-50,0 0,0 0,1 0,-1 0,50-50,-1 50,1 0,0 0,0 0,0 0,-1 0,1 0,0 0,0 0,0 0,-1 50,1-50,0 0,0 25,0-25,-1 49,1-49,0 0,0 25,0 25,-1-50,1 0,0 25,0-25,0 0,-1 0,1 0,0 0,0 0,-25-25,-25-25,0 50</inkml:trace>
  <inkml:trace contextRef="#ctx0" brushRef="#br0" timeOffset="157429.9795">13444 5655,'0'0,"0"25,0 25,0-25,0 24,-25 26,1-1</inkml:trace>
  <inkml:trace contextRef="#ctx0" brushRef="#br0" timeOffset="158183.1126">14039 7813,'-24'0,"48"0,1 0,50 0,24-49,25 24,0 25,25 0,-25-50,0 26,0 24,-50 0,1-50,-1 25,-49 25,0 0,-1 0,1 0,-25-49</inkml:trace>
  <inkml:trace contextRef="#ctx0" brushRef="#br0" timeOffset="158760.7547">16793 7293,'-50'0,"25"-50,50 25,50 25,-1 0,0-49,50 49,-24-25,24 25,-25 0,25 0,-25-50,-24 50,-1-25,-24 25,-26 0,1 0,0 0,-50 0,0 0,1 0,-26 0</inkml:trace>
  <inkml:trace contextRef="#ctx0" brushRef="#br0" timeOffset="160563.0373">13940 5135,'-25'0,"1"0,-1 0,0 0,0 24,0 26,1-25,24 24,0-24,0 25,0-25,0 24,0-24,0 25,0-26,0 26,24-25,-24 24,25-49,-25 25,25 25,0-50,0 0,-25 25,24-25,1 0,0 0,0 0,0 0,-1 0,1 0,0-25,0 25,0 0,-1-50,1 50,0-25,0 25,0 0,-25-49,24 24,-24-25,25 50,-25-24,0-26,25 25,-25-24,0 24,0-25,0 25,0-24,0 24,0-25,-25 50,25-24,-25 24,1-50,-1 50,25-25,-25 25,0 0,0 0,1 0,-1 0,0 0,0 0,0 0,1 0,-1 0,25 25,-25-25,25 50,0-26,0 26,25-50,0 25,-25 24,24-49,1 0,0 0,0 0,24 0,1 0,-25 0,24 0,-24-49,25 49,-25 0,0 0,-1 0,1 0</inkml:trace>
  <inkml:trace contextRef="#ctx0" brushRef="#br0" timeOffset="160822.9116">14982 5283,'25'0,"0"0,-1 0,-24 25,0 25,0-25,0 24,0-24,0 25</inkml:trace>
  <inkml:trace contextRef="#ctx0" brushRef="#br0" timeOffset="161967.3805">16197 4688,'-24'0,"-1"0,0 0,0 0,0 25,-24 24,-1-49,1 75,-1-75,0 74,26-74,-26 25,25 25,0-50,25 25,-24 24,24-24,24-25,1 0,25 50,-25-50,24 0,26 0,-26 0,1 0,24 0,-24-50,-1 50,1 0,0-25,-26 25,26 0,-25 0,0 0,0-49,-1 24,1 25,0 0,-25-50,25 25,-25-49,-25 24,0 25,0 25,1-49,-1 24,-25 25,25 0,0 0,-24-50,24 50,0 0,0 0,1 50,-1-50,25 25,0 24,0 26,25-1,-25-49,0 25,24 24,-24-49,0 25,25 24,-25-49,0 49,25-24,-25 24,0-49,25 25,-25 24,0 0,0-49,0 25,25-50,-25 25,0 24,0-98,0-26</inkml:trace>
  <inkml:trace contextRef="#ctx0" brushRef="#br0" timeOffset="162542.8823">16594 4316,'0'0,"-24"-74,-1 74,50 24,-1 26,26-50,0 74,-1-49,1 25,24 24,1 1,-75-1,49 0,-49 1,25 24,-25-24,-25 49,0-50,1 0,24 1,-50-1,25-49,0 25,25-26,-24-24,24 50,0-100,-25 26</inkml:trace>
  <inkml:trace contextRef="#ctx0" brushRef="#br0" timeOffset="165881.0872">12402 9227,'-24'0,"-1"0,0 0,0 0,0 0,25-49,0 24,-24 25,24-50,0 26,-25 24,25-50,-25 25,25-25,0 26,-25 24,50 0,25 0,-1-50,1 50,-1 0,1-25,0 25,-26 0,1 0,0 0,0 0,-25 25,25-25,-25 50,0-26,24 26,1 25,0-75,0 74,0-74,-1 25,1 24,0-49,25 0,-26 0,26-49,0 24</inkml:trace>
  <inkml:trace contextRef="#ctx0" brushRef="#br0" timeOffset="166060.9245">13320 8706,'25'0,"0"0,0 0,-1 0,1 0,25 0,-1 0,1 0</inkml:trace>
  <inkml:trace contextRef="#ctx0" brushRef="#br0" timeOffset="166233.152">13370 9079,'-25'24,"50"-48,-50 98,50-74,0 0,24-50,26 50,24-24,-25 24</inkml:trace>
  <inkml:trace contextRef="#ctx0" brushRef="#br0" timeOffset="169435.0017">12328 9327,'0'-25,"0"-25,-25 25,25-24,0 24,0-25</inkml:trace>
  <inkml:trace contextRef="#ctx0" brushRef="#br0" timeOffset="179914.6625">13866 8806,'-25'0,"0"0,25-25,25-25,-25 25,25 25,0-49,-1 49,1-25,0 25,25 0,-26 0,1 0,25 0,-25 0,-1 0,1 25,0 24,-50-24,25 25,-25-50,1 25,-1 24,0-49,25 25,25-25,0 0,-1 0,1 0,0 0,0 0,0 50,-25-26,0 26,-25-50,-25 75,25-75,-24 74,24-74,-25 25,26-25,-1 0</inkml:trace>
  <inkml:trace contextRef="#ctx0" brushRef="#br0" timeOffset="180655.2464">14436 9004,'0'-50,"25"26,0 24,0-50,0 25,-1 25,26-74,-25 24,0 25,-25-24,24 24,-24-25,0 26,0-26,0 25,0 50,0 25,25-50,-25 24,25-24,0 50,0-50,-1 25,26 24,-25-49,24 0,-24 0,0 25,0 25,-25-25,-25 24,0-49,25-49,0 24,0-25,25 25,0-24,0 24,-1 25,1 0,0 0,0 0,24 0,-24 25,0 24,0-49,0 75,-1-50,-24 24,-24-49,24-49,-25 24,0-25</inkml:trace>
  <inkml:trace contextRef="#ctx0" brushRef="#br0" timeOffset="180773.0155">15081 8409,'0'-75,"-25"75,25-74,-24 74,24-50,0 100</inkml:trace>
  <inkml:trace contextRef="#ctx0" brushRef="#br0" timeOffset="181308.7001">15453 8706,'0'25,"0"25,0-25,25-25,-25 49,0-98,0 24,25-25,-25 25,0-24,25 24,0-25,-25 26,24 24,1 24,0-24,-25 50,25-50,0 25,-25 24,24-49,-24 25,0 25,25-50,-50 0</inkml:trace>
  <inkml:trace contextRef="#ctx0" brushRef="#br0" timeOffset="184439.2112">15875 8632</inkml:trace>
  <inkml:trace contextRef="#ctx0" brushRef="#br0" timeOffset="187018.2772">15925 8632,'0'-50,"0"26,0-26,24 50,-24-25,25-24,-25 24,25-25,-25 25,25-24,-25 24,25 25,-1 25,-24 24,25-49,0 25,25 25,-26-50,1 25,0-25,0 49,0-49,-1 25,1 25,0-50</inkml:trace>
  <inkml:trace contextRef="#ctx0" brushRef="#br0" timeOffset="187604.8906">15751 8285,'0'0,"0"49,25-49,24 0,1-49,24 24,-24 25,49 0,-24-50,-1 26,0 24,1 0,-25-50,24 25,-49 25,0 0,-1 0,-24 25</inkml:trace>
  <inkml:trace contextRef="#ctx0" brushRef="#br0" timeOffset="187909.2056">15949 8855,'0'0,"-24"0,-1 0,0 0,50 0,24 0,1-49,24 24,1 25,-1 0,1-50,-1 25,-24 25,24-49,-24 49,-1-25,-24 25,0 0</inkml:trace>
  <inkml:trace contextRef="#ctx0" brushRef="#br0" timeOffset="188362.5696">16446 9004,'-25'0,"0"0,50 0,-25-50,25 50,-1-24,1 24,0 0,0-50,0 50,-1 0,1 0,0 0,0 0,-25 50,0-26,0 26,-25-25,25 25,-25-26,0 26,1-25,24 24,24-49,1 0,25-49,-1 24,1 25,24 0,-24-50,0 26,-26-26</inkml:trace>
  <inkml:trace contextRef="#ctx0" brushRef="#br0" timeOffset="188596.5106">17438 8260,'0'-50,"0"100,24-124,1 24,0 50,0-25,0 25,0 0,-1 0,1 0,0 0</inkml:trace>
  <inkml:trace contextRef="#ctx0" brushRef="#br0" timeOffset="188795.0854">17462 8632,'0'0,"0"-50,25 50,-25-24,25 24,25-75,-1 75,1-49,24 24</inkml:trace>
  <inkml:trace contextRef="#ctx0" brushRef="#br0" timeOffset="189604.5212">18504 7962,'0'-74,"-25"74,25-50,0 25,25 25,-25-49,25 24,0 25,0-50,24 50,-24-24,0 24,0 0,0 0,-1 0,-24 24,25 26,-25 24,0 1,-25-75,1 25,-1 24,0-24,25 25,-25-50,50 0,0 0,0 0,-1 0,1 0,0 0,0 0,0 25,-25 24,0-24,-25 25,0 24,0-74,0 25,-24 24,24-49,0 25,0-25,25-25</inkml:trace>
  <inkml:trace contextRef="#ctx0" brushRef="#br0" timeOffset="192999.0209">12750 10492,'24'0,"-24"25,-24 25,-1-25,-25 24,25-49,1 25,-26 25,25-50,-24 24,24 26,-25-50,25 25,1-25,24 49,-25-49,0 25,25 25,25-50,24 0,-24 0,25 0,-1 0,1 0,24 0,-24 0,0 0,-26-50,26 50,-25-25,24 25,-24 0,0-49,0 49,0-25,-1 25,-24-74,25 74,-25-50,0 25,0-24,0 24,-25 25,1-50,-1 25,0 25,0 0,0 0,1 0,-1 0,0 25,0 25,0-25,25 24,0-24,0 25,0 24,25-49,0 24,0 26,-25-50,25 24,-1-24,1 25,-25-26,25 26,-25-25,25 25,0-50,-25 24,24-24</inkml:trace>
  <inkml:trace contextRef="#ctx0" brushRef="#br0" timeOffset="193198.6673">13643 10492,'0'0,"0"-49,0 24,24 25,26-50,0 26,-1 24,1 0</inkml:trace>
  <inkml:trace contextRef="#ctx0" brushRef="#br0" timeOffset="193392.3994">13643 10790,'-25'25,"50"-50,-75 99,75-74,0 0,24-49,1 49,24-25,25-25</inkml:trace>
  <inkml:trace contextRef="#ctx0" brushRef="#br0" timeOffset="194238.6957">14932 10220,'-24'0,"-1"49,0-49,25 25,-25 25,0-26,1 26,-1-25,0 24,25-24,-25 25,25-25,0 24,25-49,0 0,24 0,-24 0,25 0,-1-49,1 49,0-25,-26 25,26-50,0 25,-26 25,1-49,0 24,0 25,0-50,-1 26,1 24,-25-50,0 25,0-24,0 24,0-25,0 25,-25-24,1 24,-1 25,0-50,0 50,0 0,1 0,-1 0,25 50,-25-50,0 25,25 24,0-24,-25 25,25 24,0-49,0 25,0 24,0 0,0 1,25-1,-25 1,25-51,-25 51,25-26,0 26,-1-50,-24 24,25-24,0 25,-25-26,0-48,0-26,0 25</inkml:trace>
  <inkml:trace contextRef="#ctx0" brushRef="#br0" timeOffset="194609.925">15974 10269,'0'-49,"-25"49,25-25,25 25,0 0,0 0,24 0,-24-50,25 50,-1-25,-24 25,0 0,0 0,0 0,-1 0,1-49,0 49</inkml:trace>
  <inkml:trace contextRef="#ctx0" brushRef="#br0" timeOffset="194922.1659">16123 10443,'0'0,"-25"0,50-25,0 25,0 0,-1 0,1-50,0 26,0 24,0 0,-1 0,1-50,0 50,-25-25,25 25</inkml:trace>
  <inkml:trace contextRef="#ctx0" brushRef="#br0" timeOffset="198098.0083">17214 9971,'25'0,"-25"-49,25 24,-25-49,0 24,25 25,-25-49,25 74,-25-75,0 1,24 74,-24-50,0 26,0 48,25-24,-25 50,25-50,-25 74,25-74,0 25,-25 25,24-25,-24 24,25-49,-25 75,25-51</inkml:trace>
  <inkml:trace contextRef="#ctx0" brushRef="#br0" timeOffset="198586.401">16942 9624,'0'50,"49"-100,-24 50,25-25,-1 25,1-49,24 24,-24 25,-1-50,-24 26,25 24,-1 0,-24-50,0 50,0-25,0 25,-50 0,25 25</inkml:trace>
  <inkml:trace contextRef="#ctx0" brushRef="#br0" timeOffset="200677.9449">17934 9525,'0'25,"-25"-25,25 49,-25-49,0 25,1 25,-1-50,25 25,-25 24,0-49,0 25,1 25,-1-50,0 24,25 26,-25-25,0 24,1-49,-1 75,0-75,0 25,0 24,0-24,1 25,-1-25,0-25,25 49,-25-49,50 0,0-49,0 24</inkml:trace>
  <inkml:trace contextRef="#ctx0" brushRef="#br0" timeOffset="201252.7889">17835 9971,'0'-49,"0"98,-25-24,25 25,-25-50,0 25,0 24,1-24,24 25,-25-25,25 24,0-24,25-25,24 0,-24 0,0 0,0-25,24 25,-24 0,25-49,-26 49,1-25,0 25,0 0,-25-50,0 100,0-25,0 24,0-24,0 25,0 24,0-49,0 49,-25-24,25 24,-25-49</inkml:trace>
  <inkml:trace contextRef="#ctx0" brushRef="#br0" timeOffset="202654.7554">12502 12973,'0'-25,"24"25,1 0,0-50,0 50,0 0,-1 0,1 0,0 0,0-24,0 24,-1 0,1 0,0 0,0 0,0 0,-25 24,24-24,-24 50,-24-25,-1 24,0-24,25 25,-25-50,0 25,1 24,-1-24,0-25,25 50,-25-50,50 0,0 25,0-25,-1 0,1 49,25-49,-25 0,24 0,-24 25,25 25,-26-50,1 0,0 0,0 0,-25-50</inkml:trace>
  <inkml:trace contextRef="#ctx0" brushRef="#br0" timeOffset="202950.7419">12750 13122,'-50'-25,"25"25,50 0,0 0,0 0,-1 0,26 0,0 0,-26 0,26 0,0 0,-1 0</inkml:trace>
  <inkml:trace contextRef="#ctx0" brushRef="#br0" timeOffset="203176.4197">13494 12874,'25'0,"-25"-50,24 50,1-25,0 25,0 0,0 0</inkml:trace>
  <inkml:trace contextRef="#ctx0" brushRef="#br0" timeOffset="203364.3854">13494 13097,'0'25,"0"-50,0 25,25 0,-1 0,26-50,-25 25</inkml:trace>
  <inkml:trace contextRef="#ctx0" brushRef="#br0" timeOffset="204234.5207">14684 12452,'0'50,"-24"-50,-1 0,25 24,-25-24,0 50,0-50,1 0,-1 0,0 0,0 0,0 0,1 0,24-50,0 26,24-26,-24 25,25 25,0-49,-25 24,25 25,-25-50,25 50,-1-25,1 25,0 0,0 0,0 25,-1 25,1-50,0 0,-25 74,0-49,-25 25,25 24,-25-74,1 74,-1-49,-25 25,25-25,1 24,24-98,24 49,1-25,0 25,0 0,0 0,-1 0,26 0,-25 0,0 0,-1 0,1 0,0 0,-25 25,0 24,-25-49,0 25,1 25,-1-50,0 74,-25-74,26 0,-1 25,-25 24</inkml:trace>
  <inkml:trace contextRef="#ctx0" brushRef="#br0" timeOffset="204641.9967">15304 12427,'0'0,"25"0,-25-49,0 24,25 25,0 0,0 0,0-50,-1 25,-24-24,-24 24,-1 25,-25 0,25 25,0 24,1-49,-1 25,0 25,0-25,0 24,25 26,0-51,0 26,0-25,25 24,0-49,0 0,24 0</inkml:trace>
  <inkml:trace contextRef="#ctx0" brushRef="#br0" timeOffset="205250.5638">15652 12353,'-25'0,"50"0,-75 0,50-50,-25 50,1 0,24 50,0-25,0 24,24-49,-24 25,25 25,0-50,0 0,-25-50,25 25,-25-24,0 24,24 25,1 0,0 0,0 25,0 24,-1-24,1 25,0-50,0 0,0 0,-1-50,1 25,-25-24,25 24,0-50,0 1,-25 24,24 25,-24-49,0 24,0 26,25 24,0 24,0 26,24-25,-24 24,25-24,-25 25,24 24,-24-49,0 25,-25-25,25 24,-25-24,0 25,-25-26,0 26,0-25,0 24,1-49</inkml:trace>
  <inkml:trace contextRef="#ctx0" brushRef="#br0" timeOffset="205636.6096">16743 12353,'0'0,"0"-50,0 25,0-24,-25 24,25-25,0 25,0-24,0 24,0-25,0 26,0-26,0 25,25 25,-25-49,0 24,0 50,25 24,0-49,-25 25,25 25,-1 24,1 0,0-49,25 50,-50-26,0 26,24-75,1 74,0-74</inkml:trace>
  <inkml:trace contextRef="#ctx0" brushRef="#br0" timeOffset="206016.7222">16644 12080,'-50'-25,"100"50,-149-50,49 25,25 0,1 0,-26 0,25 0,0 0,50-50,25 50,-25-24,49 24,-24 0,24 0,0-50,1 50,-26-25,51 25,-76 0,1-49,25 49,-25 0,-1 0,-24 49,-24-49,-1 0</inkml:trace>
  <inkml:trace contextRef="#ctx0" brushRef="#br0" timeOffset="206251.7217">17363 12080,'0'0,"0"49,-25-49,1 25,-1 25,0-50,0 74,0-49,1 25,-1 24,0 1,0-51,0 26,1 24,24-49</inkml:trace>
  <inkml:trace contextRef="#ctx0" brushRef="#br0" timeOffset="206657.941">17363 12353,'0'0,"25"0,-25-50,25 50,-25-25,25 25,-1 0,1 0,0 0,0 0,0 25,0-25,-1 50,-24-25,0 24,-24-24,-1 25,0-26,0 26,0-25,25 24,-25-49,25 25,25-25,0-25,25 25,-25-49,24 24,1 25,-25-50,24 26,-24 24,0-50,0 25,-1 25</inkml:trace>
  <inkml:trace contextRef="#ctx0" brushRef="#br0" timeOffset="206910.5378">18380 11633,'0'-24,"0"48,25-98,0 49,0 25,-1 0,26 0,-25 0,0 0,24 0,-24 0</inkml:trace>
  <inkml:trace contextRef="#ctx0" brushRef="#br0" timeOffset="207139.7412">18430 11981,'-25'74,"0"-74,50 0,0-50,0 26,24 24,-24-50,25 25,24 25,-24-74,24 74</inkml:trace>
  <inkml:trace contextRef="#ctx0" brushRef="#br0" timeOffset="208331.0245">19621 11187,'0'-25,"-25"25,0 0,0 25,0 25,0-50,1 24,24 26,-25-50,0 0,25 25,-25-25,25 49,-25-49,25 25,0 25,0-25,0 24,0-24,25-25,-25 50,25-50,0 0,0 0,-1 24,1-24,0 0,0 0,0 0,0 0,-1 0,1 0,-25-24,25 24,0 0,-25-50,25 50,-25-25,24 25,-24-49,0 24,0-25,0 25,0-24,0 24,0-25,0 26,-24 24,-1-50,0 50,0 0,0 0,1 0,-26 50,0-50</inkml:trace>
  <inkml:trace contextRef="#ctx0" brushRef="#br0" timeOffset="236848.4902">11237 8855,'-25'0,"0"0,0 25,0-25,25 50,-25-50,1 0,24 24,0 26,-25-25,25 25,0-26,0 26,0 24,0-49,0 25,0-25,0 24,25-24,-25 25,24-50,1 24,-25 26,25-50,0 25,-25 24,25-24,-25 25,25-25,-25 24,24-24,-24 49,0-24,0 24,0 1,0-1,0 1,-24-1,24 1,-25-1,0-49,0 49,-25-24,26-25,-26 24,25-24,-24 25,24-50,-25 0,25 0,1 0,-1 0,0 0,25-50,25 50,0 0,-1 0,1 0,25 50,-1-26,-24 26,25 24,-1 1,1-1,25 25,-51 26,26 48,0 26,-1-51,-24 26,0 24,0-49,-1 25,-24 24,25-49,0 0,-25 0,25 0,0 0,-25-1,49 1,-24-50,25 25,-26-49,26-1,0-49,-1 25,-24-50,0-50,24 25</inkml:trace>
  <inkml:trace contextRef="#ctx0" brushRef="#br0" timeOffset="237831.7598">11187 8880,'0'-25,"50"25,-26-49,51 24,24-25,25 25,25-49,0 0,24 24,-49 25,0-24,-24 24</inkml:trace>
  <inkml:trace contextRef="#ctx0" brushRef="#br0" timeOffset="239269.7786">11857 14139,'-25'0,"0"0,50 0,0 0,-1 24,1-24,25 0,-1 0,26 0,-1 0,26 0,-1 0,0-24,25 24,-25 0,25 0,-25 0,-24-50,-26 50,1 0,-25 0,0 0,-1 0,-48 0,-1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3-03-25T03:31:27.06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2853 1116,'24'0,"-48"0,-1 0,0 0,0 25,-24 25,24-50,0 74,0-74,0 25,0 24,25 26,0-50,0 24,0-24,25 25,0-26,0 26,0-50,24 0,-24 0,0 0,0 0,24-74,-24 74,-25-75,25 75,-25-74,0 24,0 25,25 25,0 0,24 0,-24-49,0 49,24 0,-24-25,0 25,0 0,-25 25,25 24,-25-24,0 50,0-26,0 26,24-51,-24 26,25-25,-25 25,0-100,0 25,0-25,-25 100</inkml:trace>
  <inkml:trace contextRef="#ctx0" brushRef="#br0" timeOffset="616.9688">3473 1513,'24'0,"1"0,0-25,0-24,-25 24,0-50,-25 75,0-49,25 24,-25 25,25-50,0 26,25 24,0 0,0 0,24 0,-24 0,25 0,-25 0,0 0,-1 0,1 24,-25 26,25-25,-25 24,25-49,-25 25,25 25,-1-50,1 0</inkml:trace>
  <inkml:trace contextRef="#ctx0" brushRef="#br0" timeOffset="1222.6105">4242 1191,'-25'-50,"0"50,25 50,-25-50,25 24,-25 26,25-25,0 24,0-24,0 25,25-50,0 0,0 0,0-50,-1 25,1-24,0 24,0-25,-25 26,0-26,0 25,-25 25,25-49,-25 98,25-24,0 25,25-26,-25 26,25-50,-25 25,25 24,-1-24,1 25,0-50</inkml:trace>
  <inkml:trace contextRef="#ctx0" brushRef="#br0" timeOffset="2860.1393">4688 1141,'0'-25,"0"50,-25 25,25-26,-25 26,1-50,24 74,-25-49,25 25,0-25,0 24,0-24,0 25,25-50,-1 0,1 0,0-50,25 25,-26-49,26 24,-25-24,0-1,0 1,-25 0,24-1,-24 50,-24-49,24 24,-25 26,0-26,-25 50,25-25,1 25,-1 0,25 25,-25 25,25 24,0-49,25 24,0 26,-1-1,1 1,25-51,-25 51,24-1,-24-24,25 24,-25-74,-1 25,26-25,-25-25,0 25,-1-49,26 24,-25-50,0 26,-25 24,24-25,-24 26,0-26,0 25,0 100,0-51,0 26,0 24,0-49,25 50,-25-26,0-24,25 25</inkml:trace>
  <inkml:trace contextRef="#ctx0" brushRef="#br0" timeOffset="3406.9478">5680 1414,'25'-50,"0"50,-25-25,25-24,-25 24,24 25,1-50,0 26,-25-26,0 25,-25 25,-24 0,24 0,-25 0,25 0,1 25,-1 25,0 24,0-49,25 24,25 26,0-50,0 24,24 26,1-75,24 0,1 0</inkml:trace>
  <inkml:trace contextRef="#ctx0" brushRef="#br0" timeOffset="3768.3182">5259 769,'0'-25,"-25"25,50 25</inkml:trace>
  <inkml:trace contextRef="#ctx0" brushRef="#br0" timeOffset="4752.9827">6127 1116,'25'0,"-1"25,-24 25,25-50,0 74,0-74,0 74,-25 1,0-125,0 25,0-24,0 24,0-25,24 26,1 24,0 0,25 0,-1 0,-24 0,25 24,-1 26,-24-50,25 74,-26-74,1 25,-25 25,25-50,-25-50,25 25,0-49,-25 0,24-50,1 49,-25-24,0 25,0-1,0 1,-25 74,25-75,-24 75,24 25,0 25,0 24,0 1,0-51,24 51,-24-1,25 1,0-1,0 0,-25 1,25-26,0-24,-25 25,24-50,1 0,0 0</inkml:trace>
  <inkml:trace contextRef="#ctx0" brushRef="#br0" timeOffset="5010.9598">6648 992,'-75'-25,"50"25,75 0,0 0,24 0,-24 0,24 0,-24 0,-1 0,1 0,-25 0,0 0,-1 0</inkml:trace>
  <inkml:trace contextRef="#ctx0" brushRef="#br0" timeOffset="5211.7896">7640 620,'0'-25,"0"50,0-25</inkml:trace>
  <inkml:trace contextRef="#ctx0" brushRef="#br0" timeOffset="5376.9917">7838 1488,'-25'0,"1"0,24 25</inkml:trace>
  <inkml:trace contextRef="#ctx0" brushRef="#br0" timeOffset="6594.8895">2679 2084,'74'-50,"-24"50,24-25,1 25,-1 0,1 0,-1 0,0 0,26 0,-1 0,0 0,0 0,25 0,0 0,0 0,25 0,-25-49,0 49,0 0,0 0,0 0,0-25,-24 25,24 0,-25 0,0 0,0 0,0 0,1 0,24 0,-25 0,0 0,25 0,0 0,0 0,0 0,-25 0,25 0,-24 0,-1 0,-25-50,26 50,-26 0,-24 0,-1 0,1 0,-1 0,-24 0,0 0,0 0,0 0</inkml:trace>
  <inkml:trace contextRef="#ctx0" brushRef="#br0" timeOffset="11185.2382">9624 1191,'0'-50,"0"25,25 25,-25 25,25-25,0 50,-1-50,1 0,25 24,-25 26,-1-25,1 24,0-49,0 75,0-75,-1 74,1-74,0 75,0-75,0 24,0 26,-1-50,-24 25,25-25,-25-25,25 25,0-74,-25 24,25 25,-1-49,1-1,0 26,0 24,-25-49,25 24,-25 25,24-24,-24 24,0-25,0 25,-24 25,-1 0,-25 0,1 0,-1 0,0 0,-24 0,24 0,1 0,24 0,-25 0,25 0,25 25,-24-25,-1 0,0 0,0 0,0 50,1-50,-1 0,0 0,0 0,50 0</inkml:trace>
  <inkml:trace contextRef="#ctx0" brushRef="#br0" timeOffset="11885.904">9475 744,'25'0,"0"0,0 0,24 0,26 0,-1 0,1 0,24 0,25 0,0 0,-25 25,0-25,-24 0,-26 0,1 0,-25 0,0 0,-1 0,-48 0</inkml:trace>
  <inkml:trace contextRef="#ctx0" brushRef="#br0" timeOffset="12757.7268">10939 819,'25'0,"-25"24,0 26,0-25,0 24,0-24,0 25,0-25,0 49,0 0,0 1,0-26,0 26,0-1,0 1,0-1,0-49,0 25,0-26,0 26,0-100,0 26,0-51,0 25</inkml:trace>
  <inkml:trace contextRef="#ctx0" brushRef="#br0" timeOffset="13486.5742">10716 893,'-25'0,"50"0,-1 0,1 0,25 0,-1 0,26 0,-26 0,26 0,-1 0,26 0,-51 0,26 0,-26 0,-24 0,0 0,0 0,-25-50,24 50,-48 0,-1 0,0 0</inkml:trace>
  <inkml:trace contextRef="#ctx0" brushRef="#br0" timeOffset="19713.1682">10666 819,'-25'0,"0"0,25 24,-24-24,24 50</inkml:trace>
  <inkml:trace contextRef="#ctx0" brushRef="#br0" timeOffset="45116.4293">2778 4762,'-25'25,"1"25,-1-50,0 0,25 25,-25 24,0-49,25 25,-25-25,1 50,-1-50,0 25,0-25,0 0</inkml:trace>
  <inkml:trace contextRef="#ctx0" brushRef="#br0" timeOffset="45366.2639">2431 4837,'25'0,"-1"0,1 0,25 0,-25 0,24 0,-24 0,25 0,-25 0,-1 0,1 0,0 0,0 0</inkml:trace>
  <inkml:trace contextRef="#ctx0" brushRef="#br0" timeOffset="45630.2292">2679 4638,'0'-24,"0"48,-25-48,25 48,0 26,0-25,25 24,0 26,0-75,-25 74,24-74,-24 25,25 25</inkml:trace>
  <inkml:trace contextRef="#ctx0" brushRef="#br0" timeOffset="45907.7514">3373 4539,'-24'25,"-1"25,0-26,0 26,0-25,1 24,-1-24,0 25,0-25,0 24,1-49,24 25,-25-25</inkml:trace>
  <inkml:trace contextRef="#ctx0" brushRef="#br0" timeOffset="46203.7541">3051 4688,'25'0,"0"0,-1 25,1-25,0 49,25-49,-26 0,1 0,0 0,0 0,0 0</inkml:trace>
  <inkml:trace contextRef="#ctx0" brushRef="#br0" timeOffset="46631.533">3101 4539,'-25'-49,"50"98,-75-98,75 49,-25 49,25-24,-1 25,1-26,0 26,0-25,-25 24,25 26,-1-1,-24-49,0 25,25-50,0 0,-25-50</inkml:trace>
  <inkml:trace contextRef="#ctx0" brushRef="#br0" timeOffset="51838.0241">2183 5953,'0'-49,"25"24,-1 25,1 0,0-50,0 25,-50 25,-25 0,26 25,-26 25,0-50,1 25,-1 24,1-24,24 25,0-26,0 26,0-25,25 24,0 26,25-50,0 24,25-49,-1 25,1-25,24 0</inkml:trace>
  <inkml:trace contextRef="#ctx0" brushRef="#br0" timeOffset="52706.7723">2505 6102,'-25'0,"50"0,-99 0,24 0,1 0,24 0,-25 0,25 0,1 25,-1 24,25-24,0 25,25-25,-1 24,1-49,0 0,0-49,0 24,-1 25,1-50,-25 25,25-24,-25 24,25 25,0 0,-1 0,1 25,0 24,0-49,0 0,-1 0,1 0,25-49,-50 24,25 25,0-50,-25 26,0-26,0 25,24-24,-24 24,25 25,0 0,0 25,0 24,-1-49,1 25,-25 25,25-50,-25 24,25 26,-25 24,0-49,0 25,25-50,-25 25,24-25,1-25,25-25,-25 25,24-49,-24-50,0 25,0-25,-1 24,-24 26,0 0,0-1,0 1,0 24,0 25,-24 25,-1 0,25 75,-25-1,25 1,0 24,0 25,0-25,25 25,-25-25,25-24,-25-1,24-24,1-25,0-25</inkml:trace>
  <inkml:trace contextRef="#ctx0" brushRef="#br0" timeOffset="52860.0556">3125 5804,'0'0,"-74"-49,49 24,50 25,0 0,24 0</inkml:trace>
  <inkml:trace contextRef="#ctx0" brushRef="#br0" timeOffset="53825.8661">3448 6052,'0'-24,"25"24,-1-50,1 25,25-24,-1 24,-24-50,25 26,-25 24,-25-25,25 25,-25-24,-25 49,0-25,0 25,-25 0,1 25,24 24,-25-49,26 75,-1-50,25 24,-25 26,25-50,0 24,0 26,25-51,0 26,-1-25,1-25,0 0,25 0,-26 0,1 0,25-25,-25 25,0 0,-1 0,1-50,0 26,0 24,0-75,-1 75,1-74,0-1,0 1,-25 24,0 25,0 50,0 25,0-25,25 24,-1-24,1 25,25-50,-25 25,-1 24,1-49,-25 25,25 25,-25-26,0 26,-25-50,25 25,-25 24,50-49,0-74,0 24,0 26,24-51,1 26,-25 24,24-50,-24 26,0 24,0-25,-1 25,1 25,0 0,-25 75,25-50,-25 24,25-24,-25 25,24-25,-24 24,25-24</inkml:trace>
  <inkml:trace contextRef="#ctx0" brushRef="#br0" timeOffset="54015.0043">4440 5135,'0'0,"0"-50,-25 25,0 25,1-49,24 98,24-49,-24 75</inkml:trace>
  <inkml:trace contextRef="#ctx0" brushRef="#br0" timeOffset="54529.3756">4887 5581,'0'0,"-25"0,0 0,0 0,-25 25,26 24,-1-24,0 25,25-25,0 24,0-24,25-25,0 0,-1 0,1 0,25-25,-25 25,0-49,-1 24,1-25,-25 25,0-24,0 24,0 50,0 24,25-24,-25 25,25-25,0 24,-1-49,26 0</inkml:trace>
  <inkml:trace contextRef="#ctx0" brushRef="#br0" timeOffset="54902.1007">5283 5507,'-24'0,"48"0,-73 0,49 24,0 26,0-25,0 24,0-24,25 25,-25-25,24-25,1-25,0 25,0-75,-25 26,25 24,-1-25,1 26,0 24,-25-50,25 50,0 50,24-50,-24 24,0 26,-25 24,25-49,-1 50,-24-26</inkml:trace>
  <inkml:trace contextRef="#ctx0" brushRef="#br0" timeOffset="56646.2263">2381 6772,'-25'0,"1"0,-1 24,0 26,0-25,0 25,1-50,-1 74,0-49,0 24,0 26,1-50,24 24,-25 26,25-1,0 0,25-49,-25 50,24-26,1 26,25-51,-1 26,1-25,-25 24,24-49,-24 25,0-25,0 0,0 0,-1 0,-24-25,-24 25</inkml:trace>
  <inkml:trace contextRef="#ctx0" brushRef="#br0" timeOffset="59577.9149">2629 7020,'0'49,"25"-49,0 0,0 0,0 0,-1 0,-24 25,0 25,0-25,0 24,0-24,0 25,0 24,-24 0,24-49,0-50,24-49,1 74,0-50,0 26,0-51,-1 75,26-74,-25 74,0-50,24 25,-24 25,-25-49,25 24,0 25,-50 25,25 24,-25-49,25 25,0 25,0-25,0 24,0-24,25 25,0-50,-1 24,1-24,25 0,-25 0,-1 0,1 0,0 0,0 0,-25-24</inkml:trace>
  <inkml:trace contextRef="#ctx0" brushRef="#br0" timeOffset="60037.8259">3721 7069,'25'25,"-25"25,0-25,0 24,0-24,0 25,-25-26,0 26,25-25,-25 24,0-49,0 0</inkml:trace>
  <inkml:trace contextRef="#ctx0" brushRef="#br0" timeOffset="61416.1175">4242 6722,'0'-25,"-25"25,25 25,0 25,-25-50,25 24,0 26,0-25,25-25,0 0,-1 0,1 0,0 0,0 0,0 0,-1-25,1 25,0 0,0-50,0 26,-1-26,-24 25,25 25,-25-49,0 24,0 50,0 24,-25-49,25 25,-24 25,-1-26,25 26,-25-25,25 25,-25 24,25-49,0 24,-25-24,25 25,-24-25,24 24,-25-24,25 25,-25-50,25 24,-25 26,0-25,25 24,-24-49,-1 0,0 0,25-49,0 24,25-25,0 26,24-51,-24 75,25-74,-1 74,-24-75,0 75,24-49,-24 49,-25-25,25 25,0 0</inkml:trace>
  <inkml:trace contextRef="#ctx0" brushRef="#br0" timeOffset="61660.6087">4713 7293,'0'24,"-25"26,0-25,25 24,0-24,-25 25</inkml:trace>
  <inkml:trace contextRef="#ctx0" brushRef="#br0" timeOffset="62593.8497">5308 6623,'0'-50,"25"50,-25-25,25 25,0 0,-1 0,1 0,0 0,0-49,24 49,-24 0,0 0,0 0,0 0,-25 49,-25-24,25 25,-25-50,0 25,0 24,1-24,-1 25,0-50,0 24,0 26,1-50,24 25,-25 25,0-50,50 0,-25 24,25-24,-1 0,1 0,-25 50,25-50,0 0,0 0,-1 0,1 0</inkml:trace>
  <inkml:trace contextRef="#ctx0" brushRef="#br0" timeOffset="62953.0047">5383 6772,'0'0,"-25"0,50 0,-1 24,1-24,0 0,0 50,0-50,-1 0,26 0,-25 0,0 0,-1 0,1 0</inkml:trace>
  <inkml:trace contextRef="#ctx0" brushRef="#br0" timeOffset="63956.3105">5978 6127,'-25'0,"25"49,0-24,0 25,25-50,-25 25,25 24,-25-24,0 25,25 24,-25 0,0-49,0 25,0 24,0 1,0-51,0 26,0 25,-25-1,0-49,0 24,0-24,1-25,-26 50,25-50,0 25,0-25,1 0,48 0,1 0,-25 49</inkml:trace>
  <inkml:trace contextRef="#ctx0" brushRef="#br0" timeOffset="65402.253">3026 7962,'0'-49,"0"98,0-24,25 25,-25 24,0 1,0-1,0-49,0 24,0-24,-25-25,25-25</inkml:trace>
  <inkml:trace contextRef="#ctx0" brushRef="#br0" timeOffset="66429.3545">4390 7888,'0'25,"-24"-25,24 49,-25-49,25-49,25 24,-1 25,1-50,0 25,0 25,0 0,-1 0,1 0,-25 25,0 25,0-25,0 24,-25-49,1 75,-1-75,0 74,0-49,0 25,1-26,48-24,26 0,-25 0,0 0,24-24,1 24,-1 0,-24 0,25-50,-25 50,-1-25,1 25,0 0,-25-49</inkml:trace>
  <inkml:trace contextRef="#ctx0" brushRef="#br0" timeOffset="68051.1928">5606 7590,'0'-49,"0"24,25-25,-1 50,1-25,0 25,0 0,0 0,-1 0,1 25,0 25,-25-25,-25 24,25-24,-25 25,1-50,-1 24,25 26,-25-50,0 0,50 0,0 0,0 0,-1 0,1-50,0 50,0 0,0 0,0 0,-1 0,1 0,0 50,0-50,-25 25,0 24,-25 26,0-75,0 25,1 24,-1-49,0 75,0-75,0 0,0 25,1 24,-1-49,50 0,-50 0</inkml:trace>
  <inkml:trace contextRef="#ctx0" brushRef="#br0" timeOffset="71466.7808">2431 9376,'0'-49,"-25"49</inkml:trace>
  <inkml:trace contextRef="#ctx0" brushRef="#br0" timeOffset="77316.8294">12005 1116,'-24'0,"24"25,24-25,1 0,0 0,25 0,-1 0,1 50,0-50,-1 0,-24 0,25 0,-26 0,1 0,-25 24</inkml:trace>
  <inkml:trace contextRef="#ctx0" brushRef="#br0" timeOffset="77502.589">12055 1712,'0'0,"25"0,0-50,24 50,1-25,24 25,-24 0,24 0</inkml:trace>
  <inkml:trace contextRef="#ctx0" brushRef="#br0" timeOffset="81466.6165">13419 1885,'25'0,"25"0,-1 0,1 0,24 0,26 0,24 0,24 0,26 0,0 0,-1 0,1 0,0-25,-50 25,0 0,-25 0,-25 0,-24 0,-25 0,0 0,-1 0,-48 0,-26 25</inkml:trace>
  <inkml:trace contextRef="#ctx0" brushRef="#br0" timeOffset="90478.2935">13841 1042,'-25'0,"25"25,-25-25,25 49,-24-24,24 25,-25 24,25-49,-25 24,25 26,0-1,25-49,-25 25,25-50,-1 0,1 0,0 0,0-50,0 25,-1 25,1 0,0-49,-25 24,25 25,-25-50,0 25,25 50,-25 25,24-50,-24 25,25 24,0-24,-25 25,25-50,0 24</inkml:trace>
  <inkml:trace contextRef="#ctx0" brushRef="#br0" timeOffset="90708.2201">14412 1513,'0'50,"24"-26,1 26,0 25,0-51,-25 26</inkml:trace>
  <inkml:trace contextRef="#ctx0" brushRef="#br0" timeOffset="91692.5159">13965 1414,'25'-50,"-25"25,25 25,-25-49,0 24,24 25,-24-50,0 26,0-26,0 25,-24 50,24 25,0 24,0 0,0-49,24 25,-24-25,0 24,0-24</inkml:trace>
  <inkml:trace contextRef="#ctx0" brushRef="#br0" timeOffset="92408.1907">13618 893,'25'0,"-1"-50,1 26,0 24,0-50,-25 25,25 25,-1 0,-24 25,25-25,25 50,-25-50,49 24,0 26</inkml:trace>
  <inkml:trace contextRef="#ctx0" brushRef="#br0" timeOffset="95594.169">13915 2381,'25'0,"0"0,0 0,0 0,-1 0,1 0,0-49,0 24,0-50,-25 1,0 24,0 26,-25 24,0 0,25 24,-25 26,25-25,0 24,0 26,0-50,0 24,0 26,0-51,0 26,0-25,0 24,25-49,0 0,0 0,-1-49,1 49,0-25,0 25,0 0,-1 0,1 0,0 0,0 25,0-25,0 49,-1-49,1 0,0 25</inkml:trace>
  <inkml:trace contextRef="#ctx0" brushRef="#br0" timeOffset="95845.2163">14784 2555,'0'49,"24"-49,1 25,-25 25,25-50,-25 25,0 24,25-49</inkml:trace>
  <inkml:trace contextRef="#ctx0" brushRef="#br0" timeOffset="96770.3782">16644 1191,'-25'0,"0"24,1 26,-26-25,25 24,-24-24,-1 25,25 24,-25-49,26 25,24 24,0-49,0 25,0-26,24 26,1-50,25 0,0 0,-26-50,26 26,0-26,-26-25,26 51,-25-100,-25 49,0-24,0 25,-25 24,0-24,0 49,-49-50,24 26,1 24,-26 25,50-50,-24 50,24 0,0 0,25 50</inkml:trace>
  <inkml:trace contextRef="#ctx0" brushRef="#br0" timeOffset="97176.2257">16024 2158,'0'0,"-25"0,50 0,49 0,25 0,50 0,0 0,0 0,0 0,0 0,-1 0,-48 0,-1 0,-25 0,-24 0,-1 0</inkml:trace>
  <inkml:trace contextRef="#ctx0" brushRef="#br0" timeOffset="97729.2882">16718 2704,'-24'0,"-1"0,0 0,0 49,0-49,-24 0,24 25,0 25,0-25,1 24,-1-49,0 25,0 25,25-26,0 26,25-50,0 0,24-50,-24 26,25 24,-25-50,-1 25,1-24,-25 24,0-50,-25 1,1 24,-26 25,0-24,1 24,-1-25,0 26,1 24,24 0,-25 0,26 0,24 24</inkml:trace>
  <inkml:trace contextRef="#ctx0" brushRef="#br0" timeOffset="98271.4289">16818 2555,'0'49,"-25"-49,25 75,0-50,0 24,0-24,0 25,25-50,-25 25,24 24,1-49,0 0,25 0,-26-49,1 49,0-25,0-25,0 25,-1-24,1 24,-25-25,25 25,-25-24,0 24,0 50,0 24,0 26,25-75,-25 74,25-49,-25 25</inkml:trace>
  <inkml:trace contextRef="#ctx0" brushRef="#br0" timeOffset="98786.4532">17438 2902,'0'-49,"0"98,0-24,0 25,0-26,0 26,0-25,0 24,-25-24,25 25,0-25,0 24,0-24,0 25,0-100</inkml:trace>
  <inkml:trace contextRef="#ctx0" brushRef="#br0" timeOffset="99702.2198">18207 1935,'24'0,"1"0,25 0,-1 0,26 0,-1 0,1-50,-1 50,25-25,-49 25,24 0,-49 0,25-49,-25 49</inkml:trace>
  <inkml:trace contextRef="#ctx0" brushRef="#br0" timeOffset="99945.9791">18653 1587,'0'0,"-25"0,1 0,24 50,0-25,24 25,1 24,-25-49,25 24,0 26,0-1,-25-49,24 25,1-26,25 26,-1-50</inkml:trace>
  <inkml:trace contextRef="#ctx0" brushRef="#br0" timeOffset="100500.2657">20290 1116,'-25'-49,"1"98,-1-24,25 25,0 24,0-49,0 24,0 26,0-50,0 24,25-24,-25 25,24-50,1 0,25 0,-25 0,24-50,-24 25,25-49,-26 24,1 25,0-49,0 74,-25-74,0 24,0 25,0 50,0 25,0 24,0-49,0 49,0-24,25 24,-1-49,26 25</inkml:trace>
  <inkml:trace contextRef="#ctx0" brushRef="#br0" timeOffset="100899.4613">21059 1563,'0'-50,"-25"50,50 0,0 0,0 0,-25 50,25-50,-25 24,0 26,-25 25,0-51,0 26,25-25,0 24,0-24,25-25,25 0,-26 0,1-25,25 25,-25-49,24 24,-24-25</inkml:trace>
  <inkml:trace contextRef="#ctx0" brushRef="#br0" timeOffset="101462.1881">20067 769,'0'0,"-25"0,50 0,0 0,0-25,-1 25,26 0,-25 0,24-49,-24 49,25-25,-25 25,-1-50,1 25,0 50,-25 25,25-25,24 24</inkml:trace>
  <inkml:trace contextRef="#ctx0" brushRef="#br0" timeOffset="102142.1221">19968 2084,'-25'0,"50"0,-25 0,49 0,1 0,24 24,1 26,49-50,-25 0,25 0,25 0,-25 0,25 0,0 25,-25-25,0 0,-25 0,-25 0,-24 0,24 0,-49 0,0 0,0 0,0 0,-25-25,-25 25,0 0,0 0</inkml:trace>
  <inkml:trace contextRef="#ctx0" brushRef="#br0" timeOffset="103135.7724">20712 2679,'0'25,"25"-25,0 0,-1-25,1 25,0 0,0 0,0-50,-1 25,1 25,-25-74,25 74,-25-50,0 26,0-26,0 25,-25 25,0 0,25 25,-24 25,-1-26,25 26,0-25,0 24,0 26,0-1,0-49,0 25,0-25,0 24,0-24,25 25,-1-50,1 0,0-50,25 50,-26-25,1 25,0 0,0-49,0 49,-25-25,24 25,1 0,-25 25,25 24,0-24,-25 25,25-26,-25 26,24-50</inkml:trace>
  <inkml:trace contextRef="#ctx0" brushRef="#br0" timeOffset="103707.7164">21481 3051,'0'-50,"25"50,-1-24,1 24,0 0,0 0,0 0,-1 0,-24 24,0 26,0-25,0 24,-24-24,24 25,-25 24,0 1,0-51,25 26,-25-50,25 25,25-25,0-25,0 25,0 0,24-50,-24 26,25 24,-25-50,24 50,-24-25,0 25,0 0,-25-49,-25 24</inkml:trace>
  <inkml:trace contextRef="#ctx0" brushRef="#br0" timeOffset="104370.2862">22969 1215,'0'0,"-49"50,-1-50,0 25,1 24,-1 26,25-50,0 24,1 26,24-51,0 26,0-25,0 25,24-50,1 0,25-50,0 25,-1-49,1-1,-1 1,-24-1,0 1,0 0,-25-1,-25 1,0-1,0 75,-24-49,-1 24,-24 25,24 25,0 24,-24-24</inkml:trace>
  <inkml:trace contextRef="#ctx0" brushRef="#br0" timeOffset="104649.7954">22498 1960,'25'49,"-1"-49,51 0,24 0,0 0,25 0,25 0,-25-49,-25 49,25-25,-49 25,-1 0,-24 0,-25-50,-1 50</inkml:trace>
  <inkml:trace contextRef="#ctx0" brushRef="#br0" timeOffset="105113.5258">23093 2555,'-25'49,"50"-98,-99 98,49-49,0 0,0 25,25 25,-24-50,-1 25,25 24,0-24,0 25,0-25,25-25,-1 0,26-25,-25 25,24-50,-24 25,0-49,0-1,0 26,-25-26,0 51,0-51,-25 26,0 24,-25 25,1-50,-1 50,1 0,-1 0,25 0,0 50</inkml:trace>
  <inkml:trace contextRef="#ctx0" brushRef="#br0" timeOffset="105683.9522">23540 2307,'-25'25,"25"24,0-24,0 25,0-26,0 26,25 24,-1-74,1 0,0 0,0 0,0 0,-1 0,1-49,0 24,25-49,-26 24,-24 25,25-24,-25 24,0-25,0 25,0-24,0 24,0 50,0 24,0-24,0 25,0 24,0 1,25-51,-25 26,0-25,25 24</inkml:trace>
  <inkml:trace contextRef="#ctx0" brushRef="#br0" timeOffset="106061.4627">24135 2604,'25'-49,"0"49,-1 0,1 0,25 0,-25 0,-1 0,1 49,-50-24,25 25,-24-50,-1 25,0 24,0-49,0 25,25 25,25-50,0-50,0 25,24 25,1-74</inkml:trace>
  <inkml:trace contextRef="#ctx0" brushRef="#br0" timeOffset="106420.6305">25127 1563,'25'0,"25"-50,-1 50,1 0,-1 0,1 0,0 0,-1 0,1-25</inkml:trace>
  <inkml:trace contextRef="#ctx0" brushRef="#br0" timeOffset="106712.6814">25350 1215,'0'0,"-49"0,24 0,25 50,0-25,0 24,0 26,0-1,0 1,25-1,-25 1,25-1,-25 0,24 1,-24-50,25 24</inkml:trace>
  <inkml:trace contextRef="#ctx0" brushRef="#br0" timeOffset="107694.1547">26690 1042,'-25'0,"0"25,25 24,-25-24,25 25,0-26,0 26,0-25,0 24,0-24,0 25,25-50,0 0,25 0,-1-50,-24 25,25-24,-1 24,1-25,-25 26,-1-51,1 1,-25 24,0 25,0 50,0 25,0-25,0 24,0 26,0-51,0 26,0-25,25 24,-25-24,25 25</inkml:trace>
  <inkml:trace contextRef="#ctx0" brushRef="#br0" timeOffset="108247.234">27360 1339,'0'-49,"0"24,24 25,1 0,0 0,0 0,0 0,-25 25,0 24,0-24,0 25,-25-50,25 25,-25 24,25-24,0-50,25 25,0 0,-1 0,1-49,0 49,0 49,0-24,-25 25,0-26,0 26,0-25,-25 25,0-50,0 0</inkml:trace>
  <inkml:trace contextRef="#ctx0" brushRef="#br0" timeOffset="108694.4324">26491 769,'50'-25,"-25"25,0-49,-1 49,1-25,0 25,0 0,0 0,-1 0,1 0,0 0,-25 25,25 24,0-24,24 25,-24 24</inkml:trace>
  <inkml:trace contextRef="#ctx0" brushRef="#br0" timeOffset="109137.4632">26591 1960,'0'0,"-25"0,25 49,25-49,24 0,26 0,24 0,25 0,25 0,0 0,-1 0,26 0,-25 0,24 0,1 0,-25 0,-25 0,0 0,-25 0,-49 0,-1 0,-24 0,0 0</inkml:trace>
  <inkml:trace contextRef="#ctx0" brushRef="#br0" timeOffset="110142.2709">27062 2604,'0'0,"-25"0,50 0,25 0,-26 0,1 0,25-49,-25 24,-1 25,1-74,0 74,-25-75,0 26,0 24,-25 25,0 25,1 24,24-24,0 25,0-26,-25 26,25 24,0-49,0 25,0-25,25-25,-1-25,1 25,0 0,0 0,0 0,-1-50,1 50,0 50,0-50,0 25,-25 24,0-24,0 25</inkml:trace>
  <inkml:trace contextRef="#ctx0" brushRef="#br0" timeOffset="110599.4107">27608 2753,'24'0,"-24"-49,25 49,0 0,0 0,0 0,-25 49,24-49,1 0,-25 25,0 25,-25-50,1 0,48 0,1 0,0 0,0 25,0-25,-1 49,1-49,-25 75,-25-51,1 26,-1-50,0 25,0 24,0-49</inkml:trace>
  <inkml:trace contextRef="#ctx0" brushRef="#br0" timeOffset="111301.9997">29369 1712,'0'-50,"-25"50,0 0,0 50,1-50,-1 0,-25 24,25 26,1-25,-26 24,25 26,50-50,0-25,24-25,26-25,-26 25,26-49,-26-75,1 75,-25-75,0 25,-25 25,-25 24,25 1,-50-1,25 26,1 24,-26 25,25 25,-24 24,24 26</inkml:trace>
  <inkml:trace contextRef="#ctx0" brushRef="#br0" timeOffset="111635.4177">29121 2232,'-25'0,"50"0,-25 0,74 0,1 0,24-49,25 24,0 25,25-50,-1 26,-24 24,-24-50</inkml:trace>
  <inkml:trace contextRef="#ctx0" brushRef="#br0" timeOffset="112101.8757">29666 2679,'-99'25,"50"24,24-49,-25 25,1 25,24-25,0 24,0-24,0 25,25 24,25-74,0 0,0 0,24 0,1 0,0-74,-26 74,26-75,-50 1,25 24,-25-24,-25 49,0-50,0 26,-24 24,-1-25,1 50,-1 0,25 0,0 0</inkml:trace>
  <inkml:trace contextRef="#ctx0" brushRef="#br0" timeOffset="112565.0482">29914 2530,'0'25,"-24"24,24-24,0 25,0-25,0 24,0-24,24 25,1-50,0 0,25-50,-1 25,1 25,-25-49,-1 24,1-50,0 75,-25-74,0 24,0 26,-25 24,25 24,-25 26,25 24,0 1,0-50,25 24,0-24</inkml:trace>
  <inkml:trace contextRef="#ctx0" brushRef="#br0" timeOffset="113113.6766">30485 2828,'-25'0,"50"-50,0 50,0 0,-1 0,1 0,0 0,0 50,-25-25,0 24,-25-49,0 25,0 25,1-50,-1 0,50 0,-1 0,1 0,0 0,25 0,-26 0,26 0,-25 0,24 0,-24 24,-25 26,25-50,-25 25,-25 24,0-24,1-25,-26 50,-24-50,-1 25,-24 24,-25-49</inkml:trace>
  <inkml:trace contextRef="#ctx0" brushRef="#br0" timeOffset="114181.0744">24284 2828,'25'0,"-1"0,1 0,25 0,-1 0,1 0,0 0,-1 0</inkml:trace>
  <inkml:trace contextRef="#ctx0" brushRef="#br0" timeOffset="114904.9259">30411 744,'24'75,"26"-75,0 74,24 0,25 75,0-50,-24 100,-1-26,-49 51,0 49,-50-50,-25 25,-24 25,-50-25,-25 25,-24-50</inkml:trace>
  <inkml:trace contextRef="#ctx0" brushRef="#br0" timeOffset="115816.0207">13320 893,'0'0,"-149"446,100-198,-1 50,50 0,25 49,49-49,26-1,48 1</inkml:trace>
  <inkml:trace contextRef="#ctx0" brushRef="#br0" timeOffset="117491.8773">31552 1042,'0'74,"0"1,0-1,0 0,0 1,0-1,0 1,0-1,0 1,0-1,0-49,0 24</inkml:trace>
  <inkml:trace contextRef="#ctx0" brushRef="#br0" timeOffset="117762.8661">30807 1116,'0'0,"0"-49,25 24,50 25,24 0,25 0,-25 0,25 0,-25 0,1 25,-26 24,-24-49,-1 0,1 25</inkml:trace>
  <inkml:trace contextRef="#ctx0" brushRef="#br0" timeOffset="135916.0328">2431 9624,'0'-25,"0"-24,0 24,0-25,0 26,0 48,-25 26,25-25,-25 24,0-24,25 25,-24 24,24 1,0-51,0 26,0-25,0 24,24-49,1 0,25 0,-25 0,24 0,1-74,-1 24,-24 26,25-51,-25 75,0-74,-1 24,-24 25,25-24,-25 24,0-25,0 26,0 48,0 26,0-25,25 24,-25-24,25 25,-25 24,25-74,-1 75,1-75,-25 24,25-24</inkml:trace>
  <inkml:trace contextRef="#ctx0" brushRef="#br0" timeOffset="136687.0681">2381 9327,'25'-25,"0"25,0 0,-1-50,1 25,0 25,0 0,0-49,-1 49,1 0,0 49,0-49,0 0,0 25,-1-25,1 50,25-50</inkml:trace>
  <inkml:trace contextRef="#ctx0" brushRef="#br0" timeOffset="137216.2774">3547 9525,'-25'0,"25"-50,25 26,25 24,-26 0,26 0,0-50,24 50,-24 0,-1 0,-24 0,0 50</inkml:trace>
  <inkml:trace contextRef="#ctx0" brushRef="#br0" timeOffset="137373.129">3721 9823,'0'0,"25"-50,-1 25,26 25,24 0,-24 0</inkml:trace>
  <inkml:trace contextRef="#ctx0" brushRef="#br0" timeOffset="137779.8273">3175 9922,'0'49,"0"-24,0 25,0 24,-25 1,25-50,0 24</inkml:trace>
  <inkml:trace contextRef="#ctx0" brushRef="#br0" timeOffset="138453.4056">2307 11485,'0'49,"-25"-49,0 75,25-51,-25 26,1 24,24 1,0-50,0 24,0-24,0 25,24-50,1 0,25 0,-25-50,-1 25,26-24,-25 24,0-50,-1 26,-24 24,25-49,-25-1,0 26,25 98,-25 26,0-51,25 26,-25 24,25-49,-1 25</inkml:trace>
  <inkml:trace contextRef="#ctx0" brushRef="#br0" timeOffset="138793.7689">2753 11906,'25'0,"0"0,0 0,0 0,-1 0,-24 75,-24-75,24 24,-25 26,25-25,0 24,0-24,0 25,25-100,24 25,-24 25</inkml:trace>
  <inkml:trace contextRef="#ctx0" brushRef="#br0" timeOffset="139257.7442">2009 11385,'-49'0,"24"0,50 0,24-49,-24 49,25-25,-26 25,26-50,0 26,-26 24,26-50,-25 50,-25-25,25 25,-1 0,1 25,-25 25,0-26,25 51</inkml:trace>
  <inkml:trace contextRef="#ctx0" brushRef="#br0" timeOffset="140001.938">2853 13395,'-25'0,"50"0,-75 0,25 24,25 26,-25-25,1 24,24 26,0-1,0 1,0-1,0-49,0 24,0-24,24 25,1-50,0-50,0 25,24-24,-24 24,0-49,0 24,0-24,-1 49,-24-50,25 75,-25-49,0 24,0 99,0-49,0 50,25-26,-25 26,25-1,-25-49,25 24</inkml:trace>
  <inkml:trace contextRef="#ctx0" brushRef="#br0" timeOffset="140457.6574">3249 13915,'0'-49,"0"24,25 25,0 0,0 0,0 0,-1 0,1 0,-25 25,0 24,0-24,0 25,25-50,0 0,0 0,-1 0,1 0,0 0,0 25,-25 24,0-24,-25 25,0-50,0 24,1 26,-26-50</inkml:trace>
  <inkml:trace contextRef="#ctx0" brushRef="#br0" timeOffset="140947.9087">2679 13246,'0'0,"-25"0,0 0,50-50,0 50,0-25,0 25,-1-49,1 24,0 25,0-50,0 25,-1 25,1 0,-25 25,25-25,-25 50,25-50,0 25</inkml:trace>
  <inkml:trace contextRef="#ctx0" brushRef="#br0" timeOffset="141397.9162">3473 11410,'24'-25,"1"25,0-49,0 49,0-25,24 25,-24 0</inkml:trace>
  <inkml:trace contextRef="#ctx0" brushRef="#br0" timeOffset="141571.6726">3547 11757,'25'0,"24"0,-24 25,50 25</inkml:trace>
  <inkml:trace contextRef="#ctx0" brushRef="#br0" timeOffset="142051.7221">4068 13246,'0'0,"25"0,0 0,24 0,-24 0,25 0,-26 0,26 0</inkml:trace>
  <inkml:trace contextRef="#ctx0" brushRef="#br0" timeOffset="142218.0567">4118 13568,'-50'50,"50"-100,25 25,0-24,49 24,0-25</inkml:trace>
  <inkml:trace contextRef="#ctx0" brushRef="#br0" timeOffset="145859.3544">19794 4167,'-25'0,"25"25,0 25,0 24,0-49,0 49,-24 50,24-49,-25-1,25 75,0-75,0 75,0 0,-25 0,25 0,0-1,-25 1,25 0,0 0,0 0,0-50,0 25,0-25,0 25,0-49,0-1,0 1,-25-1,25 0,0-49,0 25,0-25,0 24,25-49,25 0,-1 0,51 0,24 0,24 0,26-49,24 49,1-25,24 25,-24 0,24-50,-50 50,26-25,-50 25,-25 0,-25 0,-25 0,1 0,-50 0,-1 0,1 0,-74 0,-1 0</inkml:trace>
  <inkml:trace contextRef="#ctx0" brushRef="#br0" timeOffset="147037.0441">19670 7218,'-25'25,"25"25,-24-50,-1 0,0 74,-25-74,25 74,-24-49,-1 50,1-1,-1-24,0 24,-24 25,24-24,-24-1,24 1,-24-26,24 26,1-1,-1-49,1 24,24-49,0 25,0 25</inkml:trace>
  <inkml:trace contextRef="#ctx0" brushRef="#br0" timeOffset="147357.1091">18604 8285,'-25'0,"25"49,-25-24,25 25,0-25,0 24,0-24,0 25,25-50,0 0,24 0,26 0,-1-50,0 25,26 25,-26-74</inkml:trace>
  <inkml:trace contextRef="#ctx0" brushRef="#br0" timeOffset="148160.0529">18876 8954,'0'-24,"25"24,-25 24,0 26,25-50,-25 75,0-51,0 26,0-25,0 24,25-98,0 24,-1 25,-24-50,25 50,-25-24,25 24,0-50,0 50,-25 50,24-50,1 0,0 74,25-74,-1 25,26 24,-1-49,0 0</inkml:trace>
  <inkml:trace contextRef="#ctx0" brushRef="#br0" timeOffset="148937.5178">22076 6772,'-25'0,"1"0,24 24,0 26,24-50,1 0,0 75,0-75,0 24,-1 26,26-50,-25 25,-25 24,25-49,-1 0,1 25,-25 25,-25-50,1 74,-1-74,0 25,0 25,25-26</inkml:trace>
  <inkml:trace contextRef="#ctx0" brushRef="#br0" timeOffset="149461.7053">22870 6921,'0'-50,"25"100,0-26,24-24,-24 50,0-50,24 0,-24 0,25-50,-25 50,-1-24,1 24,0-50,0 25,-25-25,0 100,0 25,-25-51,0 26,0 24,1 1,-1-1,0 1,0-1,-24-49,24 24,0 26,0-75,0 25,1-25,-1-25,0 25,25-75,25 1,0 24,-1-24,26 0,0-1,-1 1,26-1,-26 51,1-51,-25 25</inkml:trace>
  <inkml:trace contextRef="#ctx0" brushRef="#br0" timeOffset="150329.9101">19496 4242,'0'24,"25"-24,0-24,0 24,0 0,0-50,-1 50,1-25,0 25,0 0,-25-49,25 24,-1 25,1 0,-25 25,25 24,0-24,0 25,-25-26,24 26,1-50</inkml:trace>
  <inkml:trace contextRef="#ctx0" brushRef="#br0" timeOffset="150716.2728">20365 3944,'0'0,"0"-50,0 26,24 24,26 0,-25 0,24 0,1 24,-25 26,0-50,-1 25,1 24,-25-24,0 25,-25-25,25 24,-24-24,-1 25,0-26,0 26,25-25,0 24,0-24,25-25,-25 50,50-50,-26 0,26 0,25 0,-26 0,26 0,-26 0</inkml:trace>
  <inkml:trace contextRef="#ctx0" brushRef="#br0" timeOffset="150869.7395">20489 4316,'-50'0,"50"-50,0 26,25 24,49 0,1 0,-1 0,25 24</inkml:trace>
  <inkml:trace contextRef="#ctx0" brushRef="#br0" timeOffset="152838.4807">19174 7441,'0'25,"25"-25,-25 50,0-25,25 24,-25-24,0 25,-25 24,25-49,-25 24,25-24,-25 25,0 24,1 1,24-50,0 24,24-49,1 0,0 0,0-49,24 49,-24-25,25 25,-25-50,-1 50,1-25,0 25,0 0,-25-49,0 24</inkml:trace>
  <inkml:trace contextRef="#ctx0" brushRef="#br0" timeOffset="153821.4321">18479 7441,'25'-49,"0"49,0 0,0 0,0 49,-1-49,1 0,-25 25,25 25,0 24,-25-49,25 25,-1-125,1 1,-25 24,0 25,25-49,-25 0,25 24,-25 25,25 50,-25 25,24-26,-24 26,25-50,-25 25,25 24,0-49,0 0,-1 0,1 0</inkml:trace>
  <inkml:trace contextRef="#ctx0" brushRef="#br0" timeOffset="154510.7982">18405 7094,'25'-25,"0"25,-25-49,24 49,1-25,0-25,0 26,0-26,0 50,-1 0,1 50,0-50,0 0,0 0,-1 24,1-24,0 50</inkml:trace>
  <inkml:trace contextRef="#ctx0" brushRef="#br0" timeOffset="156128.0697">20910 6921,'-24'0,"24"24,24-24,1 50,0-50,0 0,0 25,-1-25,-24 49,25-49,0 0,0 0,0 0,-1 0,-24 25,-24 25,-1-25,0 24,0-49,0 25,25 25,-24-50,-1 0,0 0,0 0,0 0</inkml:trace>
  <inkml:trace contextRef="#ctx0" brushRef="#br0" timeOffset="157049.8383">20762 7590,'0'-49,"-25"49,25 49,25-49,-25 25,0 25,24-50,1 24,0-24,0 50,0-50,-1 0,1 0,0-50,0 50,0-24,-1 24,1-50,-25 25,-25 50,25 25,0-26,-24 26,24 24,-25-49,25 50,-25-26,0 26,25-1,-25-49,1 25,24-26,-25 26,0-25,25 24,-25-49,25 25,-25-25,1 0,24-25,0-24,0 24,24-25,1 26,0-26,25 25,-26 25,1-49,0 24,25 25,-26-50,1 25,0 25,0-49</inkml:trace>
  <inkml:trace contextRef="#ctx0" brushRef="#br0" timeOffset="157882.2505">20637 7367,'0'25,"0"24,25-49,-25-49,25 24,0 25,0 0,0 0,-25-50,24 50,-24-24,25 24,0 0,0 0,0 0,-1 24,1 26,0-50,0 0,0 25,-1 24,1-49</inkml:trace>
  <inkml:trace contextRef="#ctx0" brushRef="#br0" timeOffset="159706.544">19546 5432,'25'-49,"-25"24,25 25,0 0,-1-50,1 50,-25-25,25 25,0 0,0-49,-1 24,1 25,0 0,0 25,0 24,-1-49,1 25,0 25,0-50,0 0</inkml:trace>
  <inkml:trace contextRef="#ctx0" brushRef="#br0" timeOffset="161215.6149">20166 5308,'25'50,"0"-50,0 0,-1 0,1 0,0 0,0 0,0 0,-1 0,1 0,0 25,-25 24,0 26,0-51,-25 26,0-25,25 24,-24-49,24 25,-25 25,0-25,25 24,25-49,0 0,-1 0,1 0,0 0,0 0,24 0,-24 0,0 0,0 0,0-49,-25 24</inkml:trace>
  <inkml:trace contextRef="#ctx0" brushRef="#br0" timeOffset="161421.771">20340 5581,'-25'0,"50"0,0 0,-1 0,26 0,-25 0,24-50,-24 50</inkml:trace>
  <inkml:trace contextRef="#ctx0" brushRef="#br0" timeOffset="162096.0183">20067 5209,'-25'0,"25"25,25-25,0 0,0 0,-1 0,1 0,0-25,0 25,0 0,-1 0,1 0,-25-50,25 50,0 0,0 0,24 0,-24 50,25-50</inkml:trace>
  <inkml:trace contextRef="#ctx0" brushRef="#br0" timeOffset="165274.3049">28054 5358,'-25'0,"50"0,0 0,0-50,24 50,-24-25,25 25,-25-49,-1 24,1 25,-25-50,0 26,-25-26,1 25,-1 25,-25 0,25 0,1 0,-1 25,-25 25,50-26,-25 51,25-26,0 26,0-1,25 1,-25-1,25 0,0 1,-25-50,25 24,-1-49,1 0,-25-49</inkml:trace>
  <inkml:trace contextRef="#ctx0" brushRef="#br0" timeOffset="165431.1114">27707 4911,'0'-49,"0"98,-25-98,25 24,0 50</inkml:trace>
  <inkml:trace contextRef="#ctx0" brushRef="#br0" timeOffset="165788.1428">27583 4986,'-25'-50,"25"25,25-49,0 74,-1-50,1 25,25 25,-1-74,-24 74,25-74,-25 74,-1-50,1 25,0 25,-25-49,25 49,-25-25,25 25,-25 25,24 24,1-49,0 25,25 25,-1-26,1 26,24 24</inkml:trace>
  <inkml:trace contextRef="#ctx0" brushRef="#br0" timeOffset="166201.469">29666 5060,'25'-49,"-25"24,25 25,0 0,0 0,-1-50,26 50,-25-25,0 25,-1 0,1 0,-25 25,0 25,0 24,0-49,0 25,0 24,0 0,0-49,-25 25,25 24,0-49,-24 25,-1-50</inkml:trace>
  <inkml:trace contextRef="#ctx0" brushRef="#br0" timeOffset="166383.7423">29691 4762,'0'0,"-25"-49,25 24,-24 25,24 25</inkml:trace>
  <inkml:trace contextRef="#ctx0" brushRef="#br0" timeOffset="166701.4519">29443 4688,'0'-50,"0"100,0-124,25 24,-25 25,25-24,0 24,-1-25,1 25,0 25,0 0,-25-49,25 49,-1 49,1-49,-25 75,25-75,25 25,-26 24,26 26</inkml:trace>
  <inkml:trace contextRef="#ctx0" brushRef="#br0" timeOffset="166975.0127">30832 5209,'0'25,"0"-50,0 99,0-49,0 25</inkml:trace>
  <inkml:trace contextRef="#ctx0" brushRef="#br0" timeOffset="167301.336">31676 4614,'0'24,"0"26,0 24,0-49,0 50,0-26,0 26,0-50,24 24,-24 26,25-75</inkml:trace>
  <inkml:trace contextRef="#ctx0" brushRef="#br0" timeOffset="167639.5081">32097 4713,'-49'0,"24"0,0 49,-25-49,26 25,-26 25,0-50,1 25,24 24,0-49,-24 0,49 25,-25-25,50 0,-1 0,1 0,0 50,25-50,-1 0,-24 0,25 25,-26 24,26-49,-25 0</inkml:trace>
  <inkml:trace contextRef="#ctx0" brushRef="#br0" timeOffset="167993.3179">31750 4539,'0'0,"-25"-49,-24 24,24 25,25-50,0 25,25 25,24-49,-24 24,0 25,24 0,-24-50,0 26,0 24,0 0,-25 24,0 26,0-25,0 24,0 26,0-50,0 24</inkml:trace>
  <inkml:trace contextRef="#ctx0" brushRef="#br0" timeOffset="168723.7119">29096 5655,'0'0,"25"0,0 0,-25 25,0 25,24-25,-24 49,0-24,0 24</inkml:trace>
  <inkml:trace contextRef="#ctx0" brushRef="#br0" timeOffset="171143.3384">27781 5432,'0'25,"25"-25,0 0,0-25,24 25,-24 0,0 0,0 0,-1-49,1 49,25-25,-25 25,0 0,-1-50,1 25,0 25,0 0,-25-49,25 24,-25-25,24 50,-24-24</inkml:trace>
  <inkml:trace contextRef="#ctx0" brushRef="#br0" timeOffset="182420.3749">27682 8260,'25'0,"24"0,-24 0,25-50,-1 50,26-24,-1 24,26 0,-26 0,0-50,26 50,-26-25,25 25,0 0,-24 0,24 0,-25 0,26 0,-26 0,1 0,-1 0,0 0,1 0,-26 0,26 25,-26-25,1 50,0-50,-1 0,1 0,-25 0,-1 24,1-24,0 0,0 50,-25-25,0 24,-25-49,0 25,0 25,1-50,-26 25,25-25,0 49,-24-49,24 25,-25 25,1-50,-1 24,-24 26,24-50,-24 0,-1 25,1-25,-1 49,1-49,0 0,24 0,-24 0,24 0,-24 0,24 25,-24-25,24 0,0 0,-24 0,24 0,26 0,-26 0,0 0,26 0,-26 50,0-50,25 0,-24 0,-1 0,25 0,-24 0,24 0,-25 0,26 0,-1 0,0 0,0 0,0 0,1 0,-1 0,25-50,-25 50,0 0,25-25,-25 25,1 0,-1 0,25-49,-25 24,25-25,0 26,25 24,-25-50,0 25,25 25,-25-49,24 49,-24-25,25 25,-25-50,25 25,0 25,0 0,-1-49,1 24,25 25,-25 0,-1 0,1 0,0-50,0 50,0 0,-1-24,1 24</inkml:trace>
  <inkml:trace contextRef="#ctx0" brushRef="#br0" timeOffset="185273.2615">27484 8632,'-25'0,"25"-50,0 26,0-26,0 25,0-24,0 24,0-25,0 25,0-24,0 24,0-25,0 26,0-51,0 1,-25 24,25 25,0-24,0-26,0 50,0-49,0 24,0 26,-25-51,25 26,0 24,0-25,0 25,0-24,0 24,0-25,0 26,0-51,0 1,0 24,-25 25,25-24,0 24,0-25,0 26,-24-26,24 25,0-25,0 26,0-26,0 25,-25 25,25-49,0 24,0-25,0 25,0 50,25 25,-1-50,1 0,0 0,0 0,0 0,24 0,-24 0,0 0,24 0,-24-50,0 50,25 0,-1-25,-24 25,25 0,-26 0,1 0,25 0,-25 0,-1 0,26 0,-25 0,25 0,-1 0,1 0,-1 0,1 0,24 0,-24 0,0 0,-26 0,26 0,-25 0,24 0,-24 0,25 0,-25 0,24 0,1 0,-1 0,1 0,0 0,-1 0,1 0,0 0,-26 0,26 0,0 0,-1 0,1 0,-1 0,1 0,-25 0,0 0,-1 0,1 0,-25 25,0 25,-25-25,1-25,24 49,-25-49,0 0,0 0,0 25,1-25,-1 50,-25-50,25 0,-24 0,24 0,-25 24,26-24,-26 50,25-50,-25 0,26 0,-1 0,-25 0,25 0,1 25,-1-25,-25 0,25 0,1 50,-26-50,25 0,-24 0,24 0,-25 0,1 0,24 0,-25 0,1 24,24-24,-25 0,1 0,24 50,-25-50,1 0,24 0,-25 0,0 0,1 0,24 0,-25 0,26 0,-26 0,25 0,0 0,1 0,-1 0,0 0,0 0,0 0,1 0,-1 0,0 0,0 0,0 0,1 0,-1 0,25-50,-25 50,0 0,25-24,-25 24,1 0,-1 0,25-50,0 25,25-25,-25 26,24-26,-24 25,25 25,0 0,25 0</inkml:trace>
  <inkml:trace contextRef="#ctx0" brushRef="#br0" timeOffset="186499.8419">29617 6573,'0'50,"0"-25,0 24,0 26,0-51,0 26,0 25,0-1,0-49,0 24,0 26,0-1,0-49,0 25,25 24,-25-49,0 24,0 26,24-50,-24 24,0 26,25-75,-25 74,0-49,0 24,0-24,25 25,-25-25,0 24,0-24,0 25,25-50,-25 25,0 24,0-24,0 25,25-50,-25 24,0 26,0-25,0 24,0-24,0 25,0-25,24-25,-24 49</inkml:trace>
  <inkml:trace contextRef="#ctx0" brushRef="#br0" timeOffset="188219.6018">28724 8334,'25'0,"-1"0,1 0,-50 0,1 25,-1-25,25 50,-25-50,25 25,25-25,0 0,-1-25,1 25,0 0,0-50,-25 25,-25 25,0 0,0 0,1 0,24 25,0 25,24-50,1 0,0 0,-25-50,25 50,-25-25,-25 25,0 0,0 0,1 0,-1 0,50 25,-1-25,1 0,0 0,0 0,0 0,-1 0,26 0,-25 0,49 0,1 0,-26-25,26 25,-1 0,-24 0,24 0,-24 0,24-49,-24 49,-1-25,1 25,0 0,-1 0,1 0,24 0,-24 0,-1 0,1 0,0-50,-1 50,1 0,0 0,-1 0,-24 0,25 0,-26 0,1 0,0-24,0 24,0 0,-1 0,1 0,0 0,0 0,0 0,-1 0,1 0,0 0,25 0,-26 0,1 0,0 0,0 0,-50-50</inkml:trace>
  <inkml:trace contextRef="#ctx0" brushRef="#br0" timeOffset="188616.83">30584 7987,'-25'0,"25"50,25-50,0 0,0 25,0-25,24 49,-24-49,25 0,-26 25,1-25,0 0,-25 50,25-50,-50 0,0 24,0 26,-24-25,-1 24,1-49,-1 25,-24 25</inkml:trace>
  <inkml:trace contextRef="#ctx0" brushRef="#br0" timeOffset="190010.3125">28823 8409,'-25'0,"0"-50,1 50,-1 0,0 0,25-25,-25 25,25-49,0 24,0-25,0 26,0-26,0 25,0-24,0 24,-25-50,25 26,0-26,-24 50,24-49,0 0,-25-1,25 1,0 24,-25 25,25-49,0 0,-25 24,25-24,0 49,-25-50,25 1,0 24,-24 26,24-51,0 25,-25-24,25 49,0-49,0 24,0-24,0 49,0-49,0-1,0 26,0 24,25-50,-25 26,0 24,0-25,0 26,0-26,0 25,0-24,0 24,0-25,0 25,0-24,0 98,0-24</inkml:trace>
  <inkml:trace contextRef="#ctx0" brushRef="#br0" timeOffset="190506.7562">28178 5978,'0'-25,"25"25,0 0,0-49,-1 24,1 25,0-50,0 25,0 25,-1-49,1 49,-25-25,25 25,-25-50,25 50,0 50,-1-50,1 25,0 24,25-49,-1 75,1-50</inkml:trace>
  <inkml:trace contextRef="#ctx0" brushRef="#br0" timeOffset="192385.8628">31279 8260,'0'-50,"0"26,0-26,0 25,0-24,-25 24,25-25,0 25,-25 25,25-49,0 24,-25 25,25-50,0 25,25 25,0 0,25 0,-26 0,1 0,0 0,0 0,0 0,-1 0,1 0,-25 25,0 25,-25-50,25 25,0 24,0-24,0 25,0-25,25 24,0-49,0 25,0-25,-1 0,1 0,0 0,0 0,0 0,-1 0,-48 0,24-25,-25 25</inkml:trace>
  <inkml:trace contextRef="#ctx0" brushRef="#br0" timeOffset="194599.788">29443 8285,'-25'0,"1"-25,-1 25,25-50,-25 50,25-24,-25 24,0 0,25-50,-24 50,-1-25,0 25,0 0,0 0,1 0,-1 0,0 0,0 0,0 0,0 25,1-25,24 50,-25-50,50 0,-25-50,24 50</inkml:trace>
  <inkml:trace contextRef="#ctx0" brushRef="#br0" timeOffset="194968.7354">29170 7913,'0'49,"-24"-49,-1 0,0 25,0 25,0-50,0 25,1 24,-1-49,0 0,25 25,0 25,25-50,0 0,-1 0,26 0,-25 0,25 0,-26 0</inkml:trace>
  <inkml:trace contextRef="#ctx0" brushRef="#br0" timeOffset="196058.6915">28749 6028,'24'-50,"1"50,0 0,0 0,0 0,-1 0,1 0,0 0,0 0,0 0,-25 50,24-50,1 0,0 24,-25 26,0-25,-25 24,25-24,-25 25,1-50,24 25,0 24,24-49,26 0,-25 0,25 0,-26 0,26 0,-25 0,0 0</inkml:trace>
  <inkml:trace contextRef="#ctx0" brushRef="#br0" timeOffset="196229.001">28947 6276,'0'0,"0"-25,50 25,-26 0,26 0,0 0</inkml:trace>
  <inkml:trace contextRef="#ctx0" brushRef="#br0" timeOffset="206774.3913">4762 9252,'0'-25</inkml:trace>
  <inkml:trace contextRef="#ctx0" brushRef="#br0" timeOffset="207676.9126">4589 9227,'-25'-74,"50"74,0 25,-1 24,1-49,0 0,25 0,-50 25,24 25,1-50,-25 25,0 24,0-24,0 25,0-26,0 26,0-100,0 26,0-26,25-24,-25 49,25-25,-25 25,25-24,-25 24,25 25,-25-50,0 100,24-25,-24 24,0-24,25 25,-25-25,25 24,-25-24,25 25,0-50,-1 0</inkml:trace>
  <inkml:trace contextRef="#ctx0" brushRef="#br0" timeOffset="208083.0547">4366 9153,'-25'0,"25"-50,0 26,25 24,-1-50,1 25,0 25,0 0,-25-50,25 50,-1 0,-24-24,25 24,-25 24,25-24,0 50,24-25,-24 25,25 24,-25-49</inkml:trace>
  <inkml:trace contextRef="#ctx0" brushRef="#br0" timeOffset="209121.8645">4341 11088,'0'-50,"0"100,25-50,-1 0,1 24,0-24,25 0,-26 0,1-24,0 24,25 0,-26-50,-24 25,25-24,-25 24,0-25,0 25,0 50,0 25,0-25,0 24,0 26,0-1,0 1,0-1,0 0,-25 1,25-1,-24 1,24-1,-25 0,0-49,0 25,0-50,1 0,-1-50,25 25,0-24,25 24,-1-49,1 24,0 25,0-49</inkml:trace>
  <inkml:trace contextRef="#ctx0" brushRef="#br0" timeOffset="209553.2263">4217 11013,'0'0,"-50"0,50-49,0 24,25 25,-25-50,25 25,0 25,-1-49,1 49,0-25,0 25,0-50,-1 26,1 24,0 0,-25-50,25 100,0-26,-25 26,24-25,-24 24,25 26,-25-1</inkml:trace>
  <inkml:trace contextRef="#ctx0" brushRef="#br0" timeOffset="210198.3628">4762 13022,'50'-74,"-25"74,25 0,-26 0,1 0,0 0,25 25,-26 24,1-49,-25 25,0 25,0-25,-25 24,25-24,-24 25,24-25,-25 24,25-24,0 25,25-50,-1 0,1 0,0 0,0 0,0-50,-1 50</inkml:trace>
  <inkml:trace contextRef="#ctx0" brushRef="#br0" timeOffset="210387.6603">4961 13246,'-25'0,"50"0,-25-50,50 50,-26-25,26 25</inkml:trace>
  <inkml:trace contextRef="#ctx0" brushRef="#br0" timeOffset="210831.1681">4539 12874,'0'0,"25"0,0 0,-25-50,25 25,-1 25,1 0,0-49,0 24,0 25,-1-50,-24 25,25 25,0-49,0 98,0-49,0 0,-1 25,26-25</inkml:trace>
  <inkml:trace contextRef="#ctx0" brushRef="#br0" timeOffset="214444.5263">11237 4837,'24'0,"-24"25,25-25,0 0,25 0,-26 0,-24-25,25 25,0 0,0 0,-25-50,-25 50,0 0,-24 0,24 50,-25-50,1 25,-1 24,25-24,0 25,0-25,1 24,24 26,24-51,-24 26,25 24,25-49,-25 25,24-25,-24 24,0-49,0 0,0 0,-1 0,-24-49,25 24</inkml:trace>
  <inkml:trace contextRef="#ctx0" brushRef="#br0" timeOffset="215388.2125">11509 4936,'-24'-25,"24"50,24-25,26 50,-25-50,24 0,26 0,-26 0,1 0,0 0,-26 0,26 0,-50-50,25 50,-25-25,0-24,-25 49,25 49,0-24,-25 25,25 24,0 1,0-1,0 0,-25 26,1-26,24 0,-25-24,0 24,0 1,0-75,1 0,-1 0,0 0,25-75,25 26,0-26,-1-24,26 25,24-1,1 1,-1 0,1-50,-1 49,-24 1,24-1,-24 1,-25-1,-1 1,1 49,-25-49,0 24,-25 25,1-24,-1 49,0 0,0 49,0-24,1 50,-1-1,0 0,25 50,0-49,25-1,-25 1,25-1,-1 1,1-1,25-49,-25 24,24-49,-24-49,25 24,-26 25,1-74,25 24,-25 25,-25-49,24 74,-24-50,0 25,25 25,-25 25,0 25,0-25,25 24,-25 26,25-1,-25-49,0 24,25 26,-25-50,0 24,24-49,-24-49</inkml:trace>
  <inkml:trace contextRef="#ctx0" brushRef="#br0" timeOffset="215537.0776">12551 4713,'-49'-99,"49"123,24 26,1-25,0 24</inkml:trace>
  <inkml:trace contextRef="#ctx0" brushRef="#br0" timeOffset="215918.4018">12725 4986,'25'0,"-25"25,24-25,1 49,0-49,0 25,0 25,-1-50,-24 24,25 26,-25-100,0 26,25 24,-25-75,25 26,-25 24,25 25,-1-75,1 75,-25-49,25 49,0 0,0 0,-1 49,1-24,0 25,-25-25,25 24,0-24,-25 25</inkml:trace>
  <inkml:trace contextRef="#ctx0" brushRef="#br0" timeOffset="217302.6262">13618 4936,'0'-25,"-25"25,0 25,0 25,1-50,-1 25,25 24,-25-49,0 75,25-51,0 26,0-25,25-25,0-25,0 25,24-50,-24 26,25-51,-1 1,-24-1,25 1,-50-1,24-49,-24 50,0 0,-24 49,24-50,-25 75,0-49,0 98,0-49,-24 75,24-1,25-49,-25 49,25 1,0-1,25 1,-25-1,25-24,-25 24,25-49,-1 25,1-50,25 0,-25 0,-1 0,1 0,0-50,0 25,0-24,-25 24,24-25,-24 25,0-24,25 98,0-49,0 0,0 0,-25 25,24 25,-24-25,0 24,0-24,25 25,0-50,0 0,24 0,-24 0,0 0,-25-50,25 25,0 25,-25-49,24 24,1 25,-25 25,0 24,0 26,25-75,-25 24,0 26,25-50,-25 25</inkml:trace>
  <inkml:trace contextRef="#ctx0" brushRef="#br0" timeOffset="217462.6877">14312 4539,'-25'-49,"1"24,-1 25,25 25,0 24</inkml:trace>
  <inkml:trace contextRef="#ctx0" brushRef="#br0" timeOffset="217762.6304">14560 4911,'25'0,"0"0,0-49,0 24,-25-25,-25 50,0 0,0 0,0 50,-24-50,24 74,0-49,0 25,25 24,0-49,0 25,0-26,50 26,0-50,-1 25</inkml:trace>
  <inkml:trace contextRef="#ctx0" brushRef="#br0" timeOffset="218345.3223">15007 5011,'-50'0,"100"0,-149 0,74-25,-25 25,25 0,1 0,-1 0,0 25,25 24,0-24,0 25,25-50,0 0,-1 0,1 0,0-50,0 25,0 25,-1-49,-24 24,25 25,0 0,0 0,0 25,-1 24,1-49,0 0,0 25,0-25,-1 0,1 0,0 0,0-25,0-24,24 24,-24-50,0 1,-25-1,25 1,-25-75,0 75,0-1,0 1,0 0,0 24,-25 50,0 50,0 24,25 0,-25 1,25-1,0 75,0-75,25 75,0-74</inkml:trace>
  <inkml:trace contextRef="#ctx0" brushRef="#br0" timeOffset="219336.3132">10790 6028,'-25'-50,"50"50,0 0,0 0,49-25,0 25,1 0,24-49,0 49,1-25,48 25,1-50,50 25,24 25,0-49,0 24,1-25,24 25,0-49,-25 74,25-74,-25 24,0 25,1-24,-26 24,-24-25,-1 25,-49 25,25-49,-50 49,1-25,-1 25,-49 0,-1 0,1 0,-25 0,-1 0,-48 0,-1 0,-25 0</inkml:trace>
  <inkml:trace contextRef="#ctx0" brushRef="#br0" timeOffset="220086.8581">11683 6276,'-25'0,"25"49,-25-49,1 25,-1 25,0 24,0-49,0 24,25 26,-24-50,24 24,24-24,1 25,0-26,25-24,-1 0,1 0</inkml:trace>
  <inkml:trace contextRef="#ctx0" brushRef="#br0" timeOffset="220529.2954">12105 6697,'-50'-49,"50"24,-25 25,25-50,0 25,0-49,0 0,0 24,0 25,-25 25,25-49,0 24,25 25,0 0,0 0,0 0,24 0,-24 0,0 0,-25 25,25-25,0 49,-1-49,-24 25,0 25,25-50,-25 24,25 26,0-25,0 24,24-49,1 0,-1 0</inkml:trace>
  <inkml:trace contextRef="#ctx0" brushRef="#br0" timeOffset="220736.4422">12973 6499,'0'0,"0"49,0-24,-25 25,0-25,25 24,-25-49</inkml:trace>
  <inkml:trace contextRef="#ctx0" brushRef="#br0" timeOffset="221389.036">13469 6052,'-25'0,"0"0,1 0,-1 50,0-50,0 25,0 24,1-49,-1 75,0-75,0 25,25 24,0-24,0 25,25-50,0 0,0 0,24 0,-24 0,25 0,-1 0,-24-50,25 25,-26 25,1-49,0 24,0-25,0 25,-25-49,0 0,0-1,-25 75,25-49,-25 49,0-25,0 25,1 0,24 25,-25 24,25 26,0-1,0-49,0 24,25-24,-25 25,0 24,24-49,1 25,0-26,-25 26,25-50,0 25,-1-25,1-25</inkml:trace>
  <inkml:trace contextRef="#ctx0" brushRef="#br0" timeOffset="221596.6498">14263 6251,'0'25,"-25"-25,25 49,-25-49,25 25,-25 25,25-26</inkml:trace>
  <inkml:trace contextRef="#ctx0" brushRef="#br0" timeOffset="221992.9747">14660 5655,'24'-49,"-24"24,25 25,0 0,0 0,0 0,-1 0,1 25,-25 24,25-49,0 25,-25 25,0 24,-25-74,25 75,-25-50,0 24,1-24,24 25,-25-26,25 26,25-50,-1 0,1 0,0 0,0 0,0 0,-1-50,1 26,0 24</inkml:trace>
  <inkml:trace contextRef="#ctx0" brushRef="#br0" timeOffset="222197.3052">14684 5953,'-24'0,"48"0,1-49,0 49,25-25,-1 25,1 0,-25-50,24 50</inkml:trace>
  <inkml:trace contextRef="#ctx0" brushRef="#br0" timeOffset="222464.2625">15304 5308,'25'50,"0"24,0-74,-25 75,25-1,0-49,-25 49,24 1,-24-1,0 1,-24-1,-1-24</inkml:trace>
  <inkml:trace contextRef="#ctx0" brushRef="#br0" timeOffset="236924.5063">19596 7218,'-25'25,"25"25,-25-50,0 0,25 24,-25-24,25 50,-24-50,24 25,-25 24,0-49,25 25,-25 25,25-25,-25 24,1-24,24 25,-25-50,25 74,-25-49,0 24,0-24,25 25,-24-50,24 25,-25 24,0-24,25 25,-25-25,25 24,-25-24,1 25,-1-50,0 24,0 26,0-50,1 0,24 25,-25 24,0-49,25-49</inkml:trace>
  <inkml:trace contextRef="#ctx0" brushRef="#br0" timeOffset="237708.8867">19273 7466,'0'50,"-25"-25,25 24,-24-49,24 25,-25 25,25-26,-25 26,25 24,-25-49,0 25,25 24,-24-49,24 25,0-25,0 24,0-24,0 25,24-50,1-50,0 50,25-25,-26 25,1-49,25 24,-25 25,-1-50,1 25,0 25,0 0,0 0,-1-49</inkml:trace>
  <inkml:trace contextRef="#ctx0" brushRef="#br0" timeOffset="238424.5367">18852 7144,'24'0</inkml:trace>
  <inkml:trace contextRef="#ctx0" brushRef="#br0" timeOffset="241214.542">3101 7466,'-25'0,"0"0,0 0,25 50</inkml:trace>
  <inkml:trace contextRef="#ctx0" brushRef="#br0" timeOffset="247168.7667">2803 9624,'25'0,"0"0</inkml:trace>
  <inkml:trace contextRef="#ctx0" brushRef="#br0" timeOffset="247656.669">5011 9525,'0'0,"24"0,1 0</inkml:trace>
  <inkml:trace contextRef="#ctx0" brushRef="#br0" timeOffset="248153.214">2704 9996,'0'-25</inkml:trace>
  <inkml:trace contextRef="#ctx0" brushRef="#br0" timeOffset="248712.6967">12725 5308,'-25'0,"0"0,25 50</inkml:trace>
  <inkml:trace contextRef="#ctx0" brushRef="#br0" timeOffset="249436.7389">2332 9922,'0'49,"24"-49,1 0</inkml:trace>
  <inkml:trace contextRef="#ctx0" brushRef="#br0" timeOffset="250876.8145">11807 7665,'0'-50,"-25"50,25 50,0 24,0-49,0 24,0 26,0-1,0-49,0 25,25-25,-25 24,25-49,0 0,24 0,-24 0,25-49,-1 24,-24-50,25 26,-26 24,1-25,0 25,-25-24,25 49,-25-25,0 50,0 24,0 26,0-50,0 49,0-24,25 24,0-49,-1 25,1 24,0-74</inkml:trace>
  <inkml:trace contextRef="#ctx0" brushRef="#br0" timeOffset="251112.9432">12477 8285,'0'-25,"-25"25,25-50,0 100,0 24,-25 1,25-50,0 24,0-24,0 25,0-26,0 26</inkml:trace>
  <inkml:trace contextRef="#ctx0" brushRef="#br0" timeOffset="251668.9922">11435 7367,'0'0,"-25"0,25-50,25 26,0 24,0 0,24-50,-24 50,0-25,0 25,-1 0,1 0,0-49,0 49,-25 49,25-24,-25 25,24-50,-24 74,25-74,25 74,-1 1,1-50</inkml:trace>
  <inkml:trace contextRef="#ctx0" brushRef="#br0" timeOffset="251978.079">13022 7739,'25'-74,"0"74,0 0,0 0,-1 0,1 0,0 0,0 0</inkml:trace>
  <inkml:trace contextRef="#ctx0" brushRef="#br0" timeOffset="252154.1653">13097 7962,'0'0,"0"-49,25 49,-1-25,1 25,0-50</inkml:trace>
  <inkml:trace contextRef="#ctx0" brushRef="#br0" timeOffset="253333.0523">13593 7838,'0'-25,"0"-24,0 24,0-25,25 26,-25-26,0 25,0-49,0 24,0 25,0-24,-25 24,50 25,0 0,24 0,-24 0,0 25,0-25,-1 0,1 0,0 49,-25-24,0 25,0-25,0 24,0-24,0 25,0-26,25 26,0-50,24 0</inkml:trace>
  <inkml:trace contextRef="#ctx0" brushRef="#br0" timeOffset="253767.2358">13395 7293,'0'0,"-25"0,50-50,-25 25,24 25,1 0,-25-49,25 24,0 25,0-50,-1 50,-24-25,25 25,0 0,0 0,0 25,-25 25,24-50,1 0,0 25,0-25,0 49,-1-49</inkml:trace>
  <inkml:trace contextRef="#ctx0" brushRef="#br0" timeOffset="255321.0327">19248 10344,'-24'0,"-1"0,0 0,0 0,0 0,-24 0,24 24,0 26,0-50,1 25,-1 24,25-24,0 25,25-25,-1-25,1 49,25-49,-25 0,-1 0,1 0,0 0,-25 25,0 25,0-26,0 26,-25-25,25 24,-25-49</inkml:trace>
  <inkml:trace contextRef="#ctx0" brushRef="#br0" timeOffset="256938.2761">19546 10666,'0'50,"-25"-50,25 24,0 26,25-25,-25 24,25-24,-25-50,-25 25,25-74,-25 74,25-74,-25 24,25 25,0-24,0 24,0-25,25 50,0 0,0 0,0 0,0 0,-25 50,24-50,1 25,-25 24,-25-24,1 25,-1-26,0-24,25 50,-25-50,50 0,0 0,0-50,-1 26,26 24,-25 0,24-50,-24 25,25 25,-25-49,-1 24,26-50,-25 1,-25 0,0-1,0 1,0-1,0 1,-25-1,25 26,-25 24,0 25,1 25,-1 24,25 26,-25-1,25 1,0 24,0 25,0-50,0 1,0-1,0 1,0-51,25 26,0-25,-1-25,1-25,0 25,0 0,0-50,-1 26,26-26,-25 25,0 25,-1-49,1 49,0-25,0 25,0 0,-1 25,1 24,0-49,0 0,0 0,-1 0,26-49,-50 24,25 25,0-75,-25 1,0 24,-25 26,0 24,0 0,0 0,1 24,24 26,-25-50,25 25,0 24,25-49,-25 75,49-75,-24 0,25 25,-1-25,1 0,-1 0,1-25,0 25,-25 0,-1-50,1 25,-25-24,0 24,0-25,25 50,-25-24,25 24,0 0,-1 24,1 26,0-50,0 0,-25 25,25-25,-25 49,24-49,1 25,0-25,0 0,0 0,-1-25,1 25,0-49,0 24,0-25,-1 26,1-51,0 1,-25 24,0 100,0-25,0 24,0-24,0 25,25 24,-25 0,0-49,25 25,-25-25,0 24,24-49,1 0</inkml:trace>
  <inkml:trace contextRef="#ctx0" brushRef="#br0" timeOffset="257062.3704">21357 9674,'0'0,"-25"25</inkml:trace>
  <inkml:trace contextRef="#ctx0" brushRef="#br0" timeOffset="257382.0383">21630 10269,'24'0,"-48"0,73 0,-24 0,0 0,-25-49,25 24,0 25,-1-50,-24 25,-24 25,-1 0,0 0,0 0,0 25,0 25,1-50,-1 74,25-49,0 25,0 24,0-49,0 24,25 26,24-75,1 0,24 0</inkml:trace>
  <inkml:trace contextRef="#ctx0" brushRef="#br0" timeOffset="257910.9069">21977 10418,'-25'-74,"0"74,1 0,24-50,-25 50,25 50,0-26,25 26,-1-25,1-25,0 0,0 0,24 0,-24-25,0-25,25 26,-26-51,1 26,0 24,0-25,0 25,-1 25,1 0,0 25,-25 25,25-50,0 25,-1 24,1-49,0 0,0-49,24 24,-49-50,25 26,0-26,-25-24,0 25,0-50,0 49,-25 50,25-49,-25 24,25 100,-24-25,-1 24,0 51,25 24,-25-25,25 25,0 25,0-50,25 50,-25-25,0 25</inkml:trace>
  <inkml:trace contextRef="#ctx0" brushRef="#br0" timeOffset="258762.2559">19546 11534,'-50'0,"26"75,-1-75,25 74,0-49,0 24,0 26,25-1,-1-74,1 25,0 25,0-50,0 0,24-50,-24 25,0-24,0 24,0-25,-25 25,24-49,-24 24,0 26,25 24,-25 74,25 0,-25 1,25-50,0 24,-1-24,1 25</inkml:trace>
  <inkml:trace contextRef="#ctx0" brushRef="#br0" timeOffset="258937.3261">20067 11981,'0'0,"0"24,0 26,0-25,0 24,0-24,0 25,25-25,-25 24</inkml:trace>
  <inkml:trace contextRef="#ctx0" brushRef="#br0" timeOffset="259384.9217">19422 11460,'25'-50,"0"25,-1-24,1 24,0 25,0-50,0 50,-25-24,25 24,-1 0,1 0,0 24,0 26,0-50,-1 25,26 24</inkml:trace>
  <inkml:trace contextRef="#ctx0" brushRef="#br0" timeOffset="259566.2628">20762 11633,'0'-24,"0"48,24-48,-24-26,25 25,0 25,0 0,24-49,-24 49,25 0,-1 49</inkml:trace>
  <inkml:trace contextRef="#ctx0" brushRef="#br0" timeOffset="259742.8771">20910 11931,'0'0,"25"0,-25-25,50 25,-1-49,1 24,24-25</inkml:trace>
  <inkml:trace contextRef="#ctx0" brushRef="#br0" timeOffset="260377.0357">21729 11485,'-25'0,"0"-25,0 25,1 25,24 24,0-24,0 25,0 24,0 0,24-49,-24 25,0 24,25-74,-25 25,0 25,0-100,0 25,0-24,0-26,25 1,-25-25,0 24,0 1,25-1,-25 26,0 24,0-25,25 26,0 24,-1 0,1 0,0 0,0 0,0 0,-1 24,-24 26,0-25,0 24,-24-24,-26 25,25-25,0 24,1-49,48 0,1 0,0 25,25 25,-26-50,1 0,0 24,0 26,0-50,-1 25,1-25</inkml:trace>
  <inkml:trace contextRef="#ctx0" brushRef="#br0" timeOffset="260761.3447">21580 11187,'-25'0,"50"0,-50-25,50 25,0 0,-25-50,25 26,-1 24,1-50,0 25,0 25,0 0,-25-49,25 49,-25-25,0 50,24 24,1-24,25 25,-25-26,24 26</inkml:trace>
  <inkml:trace contextRef="#ctx0" brushRef="#br0" timeOffset="264852.4972">2629 11981</inkml:trace>
  <inkml:trace contextRef="#ctx0" brushRef="#br0" timeOffset="266552.6233">4539 11385,'25'0,"-50"25</inkml:trace>
  <inkml:trace contextRef="#ctx0" brushRef="#br0" timeOffset="268477.2005">11931 9227,'-50'0,"26"0,24 25,0 25,0 24,0-49,0 25,0-26,24 26,1-50,0 0,0 0,0 0,-1-50,26 26,-25-26,0 25,24 25,-24-49,-25 24,25 25,-25-50,25 25,-25 50,0 25,0-25,0 24,0-24,25 25,-25-26,24 26,-24-25</inkml:trace>
  <inkml:trace contextRef="#ctx0" brushRef="#br0" timeOffset="268864.7486">12452 9451,'25'-50,"-25"25,25 25,-25-49,24 49,1 0,0 0,0 0,0 49,-25-24,0 25,0-26,0 26,-25-25,25 24,-25-24,0 25,25-25,-25 24,25-24,25-25,0 0,0-25,0 25,24 0,-24-49,25 24,-1 25,-24-50</inkml:trace>
  <inkml:trace contextRef="#ctx0" brushRef="#br0" timeOffset="269424.7354">11534 9103,'0'-24,"25"24,0 0,0-50,-1 25,26 25,-25 0,0-50,-1 26,1 24,-25-50,25 50,-25 50,25-50,0 24,24-24,1 50,-1-50,51 25</inkml:trace>
  <inkml:trace contextRef="#ctx0" brushRef="#br0" timeOffset="269802.2239">13370 9029,'0'0,"-25"0,0 0,50 0,0 0,0-25,-1 25,26 0,0 0,-26 0,26 0</inkml:trace>
  <inkml:trace contextRef="#ctx0" brushRef="#br0" timeOffset="269989.9888">13395 9327,'0'0,"-25"0,50-25,-1 25,1 0,25-50,-1 25,1 25,24-49</inkml:trace>
  <inkml:trace contextRef="#ctx0" brushRef="#br0" timeOffset="278189.3068">14436 8706,'0'-49,"-24"49,24-25,-25 25,0 0,0 0,0 0,0 0</inkml:trace>
  <inkml:trace contextRef="#ctx0" brushRef="#br0" timeOffset="282392.3795">14337 8731,'0'-25,"25"25,0 0,-50 0,0 0,0 0,0 0,1 0,-1 0,0 0,-25 25,26-25,-1 50,0-50,0 0,0 25,1 24,-1-49,0 0,25 25,0 25,25-50,0 24,-1-24,1 0,0 0,25 0,-26 0,26 0,0 0,-26 0,1 0,25-24,-25 24,0 0,-1 0,1 0,0-50,0 50,-25-25,25 25,-25-49,0 24,-25-25,25 25,-25 25,0 0,0 0,1-49,-1 49,0 0,25 49,-25-49,25 25,0 25,0-25,0 24,0 26,0-51,0 26,0 25,0-51,0 51,0-26,0 26,0-50,0 24,0 26,0-51,25-24,-25-24,25-26,0 25,-1-49</inkml:trace>
  <inkml:trace contextRef="#ctx0" brushRef="#br0" timeOffset="282900.0215">14139 8409,'0'0,"-25"0,0 0,50-50,0 25,-1 25,1 0,0-49,0 49,-25-25,25 25,-1 0,-24 25,25 24,0-24,0 25,0-50,0 25,-1 24</inkml:trace>
  <inkml:trace contextRef="#ctx0" brushRef="#br0" timeOffset="284269.2393">19794 12973,'0'-25,"-25"25,25 25,-24 24,24-24,0 25,0-25,-25 24,25-24,0 25,0-25,0 24,25-49,-1 0,1 0,25-49,-25 24,24-25,-24 25,25 25,-26-74,1 74,0-75,0 26,-25 24,0-25,0 26,0 48,0 26,0 24,0 1,25-75,-25 74,24-74,-24 25</inkml:trace>
  <inkml:trace contextRef="#ctx0" brushRef="#br0" timeOffset="284640.9812">20315 13196,'25'0,"-25"-25,25 25,-25-49,24 49,1 0,0 0,0 0,-25 49,-25-24,25 25,-25-50,25 25,-25 24,25-24,25-25,0 0,0-25,0 25,-1 0,1-49,0 24,0 25</inkml:trace>
  <inkml:trace contextRef="#ctx0" brushRef="#br0" timeOffset="285121.9786">19670 12799,'0'-74,"25"74,-25-50,25 25,0 25,-1 0,1-49,0 24,0 25,0 0,-25-50,24 100,-24-25,25 24,0-24,0-25,0 50</inkml:trace>
  <inkml:trace contextRef="#ctx0" brushRef="#br0" timeOffset="285424.1049">21382 12650,'24'0,"1"0,0 0,0 0,0 0,-1 0</inkml:trace>
  <inkml:trace contextRef="#ctx0" brushRef="#br0" timeOffset="285631.3093">21357 12898,'0'-24,"25"24,-1 0,1 0,0-50,0 25,24 25,-24 0</inkml:trace>
  <inkml:trace contextRef="#ctx0" brushRef="#br0" timeOffset="288593.1765">22771 10195,'0'0,"-25"0,0 0,50 0,-25-50,25 50,24-25,-24 25,25 0,-1 0,-24 0,25 0,-25 0,-1-49,1 49,0 0,-25-25</inkml:trace>
  <inkml:trace contextRef="#ctx0" brushRef="#br0" timeOffset="288919.0222">22994 9897,'-25'0,"0"0,25 25,0 24,25-24,-25 25,25-50,0 0,0 25,-1 24,1-49,-25 25,0 25,0 24,-25-49,25 25,-24-50</inkml:trace>
  <inkml:trace contextRef="#ctx0" brushRef="#br0" timeOffset="289190.4204">23391 9525,'0'0,"-25"0,0 74,0 1,25-1,0-49,0 49,0-24,0 24,0 1,25-75,0 25,0 24,0-49</inkml:trace>
  <inkml:trace contextRef="#ctx0" brushRef="#br0" timeOffset="289781.7819">23589 9525,'-49'74,"24"-49,25 25,0 24,0-49,0 25,0 24,0 0,0-49,0-50,25-24,-1 24,1-49,-25-1,0 1,25-1,-25 1,0 0,0-1,0 26,0 24,0-25,0 25,25 25,0 0,-1 25,-24 25,25-50,0 25,-25 24,0-24,-25 25,25-26,-25 26,1-50,-1 74,0-74,25 25,0 25,25-50,0 0,-1 0,26 0,-25 0,0 0</inkml:trace>
  <inkml:trace contextRef="#ctx0" brushRef="#br0" timeOffset="289990.8039">23961 9674,'-24'25,"24"24,0-24,0 25,0-26,0 26,24-50</inkml:trace>
  <inkml:trace contextRef="#ctx0" brushRef="#br0" timeOffset="290518.0428">24259 9153,'0'0,"-25"0,0 0,25 25,-24 24,-1-49,0 75,0-1,25-49,0 25,0 24,0-49,0 24,0 26,25-75,-25 25,25 24,0-49,-1 0,1 0,25 0,-25-49,24 24,-24-25,25 25,-26-49,-24 0,25 24,-25 25,0-49,0 24,0 25,-25-24,1 24,-1 25,0 0,0 0,0 0,1 0,-1 0,25 25,0 24,0-24,0 25,25-25,-1 24,1-49,25 25,-25-25,-1 50</inkml:trace>
  <inkml:trace contextRef="#ctx0" brushRef="#br0" timeOffset="290716.0437">24780 9599,'0'25,"-25"25,0-50,25 25,-25 24,1-49</inkml:trace>
  <inkml:trace contextRef="#ctx0" brushRef="#br0" timeOffset="291340.875">25251 9153,'-49'0,"24"0,0 25,0-25,-24 49,24-49,-25 25,25 25,1-25,24 24,-25-24,25 25,0-26,0 26,25-50,-1 0,26 0,-25 0,24 0,1 0,24-50,-24 26,-25 24,24-50,-24 25,0 25,0-49,-25 24,0-25,0 25,0-24,-25 24,0 25,0-50,-24 50,24 0,0 0,0 0,1 0,24 50,-25-50,25 74,0 1,0-50,25 24,-25 26,24-51,1 26,-25 24,25-49,-25 25,25-50,-25 25,25 24,-1-49</inkml:trace>
  <inkml:trace contextRef="#ctx0" brushRef="#br0" timeOffset="291605.9804">25598 8632,'0'25,"0"24,25 26,0-1,0 1,0 24,-1 25,1 25,0 24,-25-24,0 50,-50-51</inkml:trace>
  <inkml:trace contextRef="#ctx0" brushRef="#br0" timeOffset="293693.0109">22076 12502,'0'24,"-25"26,1-50,24 25,-25-25,25 49,-25-49,25 25,-25-25,25 50,0-25,0 24,-25-49,25 25,0 25,25-50,0 24,0 26,0-50,-1 0,1 0,0 0,0 0,0 0,-1 0,1 0,0 0,0-50,0 26,-1 24,1-50,-25 25,25 25,-25-49,25 24,0 25,-25-50,0 25,-25-24,0 24,0 25,0-50,1 50,-1 0,0 0,0 0,0 0,1 0,-1 0,0 0,25 50,-25-50,0 0,1 25,24 24,-25-49,25 25,0 25,25-50,-1 0,1 0,0 0,0 0,24 0,-24 0,0 0,0 0,0 0,-1 0,1 0,0 0,0 0,-25-50,25 25</inkml:trace>
  <inkml:trace contextRef="#ctx0" brushRef="#br0" timeOffset="294287.962">21927 12278,'-24'0,"48"0,1 0,0-49,0 24,0 25,-1 0,1-50,0 25,0 25,0 0,-1-49,-24 24,25 25,0 0,0 0,0 25,-25 24,24-49,1 25,0 25,0-25</inkml:trace>
  <inkml:trace contextRef="#ctx0" brushRef="#br0" timeOffset="296708.0095">5060 13097</inkml:trace>
  <inkml:trace contextRef="#ctx0" brushRef="#br0" timeOffset="297976.2819">12030 10716,'25'0,"-50"0,75-50,-50 25,0 50,0 25,0-26,0 26,-25 24,25-49,0 25,25-50,0 0,-1 0,26 0,-25-50,0 25,0-24,-1 24,1 25,0-74,0 74,-25-75,25 26,-25 24,0-25,0 25,0 50,0 25,0 24,0-49,0 25,0 24,24-74,-24 74,25-74,0 25,0 25,0-50</inkml:trace>
  <inkml:trace contextRef="#ctx0" brushRef="#br0" timeOffset="298504.5403">12700 10939,'0'-50,"-25"50,25-25,25 25,0 0,0 0,-1 0,-24 25,0 25,0-25,-24 24,-1-49,25 25,25-50,-1 25,1 0,0 0,0 0,0 0,-1 0,1 0,0 0,-25 25,0 25,0-26,0 26,-25-25,0-25,25 50,-24-50,-1 0,0 0</inkml:trace>
  <inkml:trace contextRef="#ctx0" brushRef="#br0" timeOffset="299086.3092">11757 10492,'25'0,"-25"-49,25 49,0-25,0 25,-1-50,1 26,0 24,-25-50,25 25,-25-24,0 24,25 25,-1 0,1 0,0 0,-25 25,25 24,24-49,1 0,0 25,-1 25</inkml:trace>
  <inkml:trace contextRef="#ctx0" brushRef="#br0" timeOffset="299367.0849">13370 10418,'25'0,"-1"-50,1 50,0-24,0 24,0 0,-1 0,1 0</inkml:trace>
  <inkml:trace contextRef="#ctx0" brushRef="#br0" timeOffset="299544.9586">13519 10716,'-25'0,"50"0,-25-50,49 25,-24 25,25-49,-1 24</inkml:trace>
  <inkml:trace contextRef="#ctx0" brushRef="#br0" timeOffset="299964.4545">14188 10120,'0'-49,"0"24,25 25,0 0,0 0,-1 0,1 0,0 0,0 25,0 24,0-49,-25 25,0 25,-25-25,0 24,25-24,-25 25,0-50,25 74,-25-74,25 25,0 24,25-49,0 0,0 0,0 0,0 0,24 0,-24 0,0 0,0 0</inkml:trace>
  <inkml:trace contextRef="#ctx0" brushRef="#br0" timeOffset="300170.343">14213 10344,'0'0,"25"0,0-50,24 50,-24-25,25 25,-25-49</inkml:trace>
  <inkml:trace contextRef="#ctx0" brushRef="#br0" timeOffset="300618.9452">13965 9897,'0'0,"-25"-50,25 26,25 24,-25-50,25 50,-25-25,25 25,-1-49,1 49,0-25,0 25,-25-50,25 50,-1-25,1 25,0 0,-25 25,25 25,0-50,-25 25,24 24,1-49,25 25</inkml:trace>
  <inkml:trace contextRef="#ctx0" brushRef="#br0" timeOffset="302300.4201">20191 14139,'-50'0,"26"0,24 24,0 26,0 24,0-49,0 25,24-50,1 25,0-25,25-25,-26 25,1-50,25 25,-25-24,-1 24,1-25,0 26,0-51,-25 26,0 98,0-24,0 25,0 24,25-49,-25 24,24-24,1 25</inkml:trace>
  <inkml:trace contextRef="#ctx0" brushRef="#br0" timeOffset="302764.5511">20762 14287,'24'0,"-24"-49,25 24,0 25,0 0,0 0,-1 0,1 0,-25 25,0 24,-25-49,25 25,-24 25,-1-50,0 25,50-25,0 0,-1 0,1 0,0 0,-25 49,25-49,-25 25,0 25,-25-50,25 25,-25 24,0-49,1 25</inkml:trace>
  <inkml:trace contextRef="#ctx0" brushRef="#br0" timeOffset="303276.3233">20042 14015,'-25'-25,"25"-25,0 25,25 25,0-49,0 24,0 25,-1-74,1 74,0-50,0 50,0-25,-1 25,1 0,0 0,-25 25,25 25,0-50,-1 24,1 26,25-25,-1 24,26-49</inkml:trace>
  <inkml:trace contextRef="#ctx0" brushRef="#br0" timeOffset="303631.1643">21853 13841,'-25'0,"50"0,0 0,24 0,-24 0,0 0,0 0,0 0,-1 0</inkml:trace>
  <inkml:trace contextRef="#ctx0" brushRef="#br0" timeOffset="303819.0505">21828 14287,'0'-49,"25"49,-25-25,50 25,-26-50,1 50,25-24,-1 24</inkml:trace>
  <inkml:trace contextRef="#ctx0" brushRef="#br0" timeOffset="305187.2408">22920 13643,'-25'49,"0"-49,0 0,0 25,1 25,-1-50,0 24,0 26,0-50,0 0,1 25,24 24,-25-49,50 0,-1 0,1 0,0 0,0 0,25 0,-26 0,26 0,0 0,-26 0,26 0,-25-49,24 24,-24 25,0 0,0-50,0 50,-25-24,24 24,1-50,-25 25,0-24,0 24,-25-25,25 25,-24 25,-1 0,0-49,0 49,0 0,1 49,-1-49,25 25,-25 25,25-25,0 24,0-24,0 25,0 24,0 0,0-49,0 25,0-25,25 24,-25 26,0-51,0 26,25-50,-25 74,24-49,-24 25,25-100</inkml:trace>
  <inkml:trace contextRef="#ctx0" brushRef="#br0" timeOffset="305778.7323">22647 13395,'0'-50,"24"50,-24-25,25 25,0 0,0 0,0-49,0 24,-1 25,1-50,0 50,0 0,0 50,-1-50,1 0,25 0</inkml:trace>
  <inkml:trace contextRef="#ctx0" brushRef="#br0" timeOffset="309156.9396">14957 8632,'0'-50,"25"50,-25 50,25-50,0 25,-25 24,24-49,-24 25,25-25,-25 50,25-50,0 0,24-50,-24 25,50-24,-26 24,26-49,-1 24,-24-24,24 49,-24-25,-1 25,-24-24,25 24,-25 25,-25-50,24 50,-24-24,25 24,-25 24,-25-24,1 50,-1-50,-25 0</inkml:trace>
  <inkml:trace contextRef="#ctx0" brushRef="#br0" timeOffset="310271.645">15280 8285,'0'0,"-25"0,25 49,25-24,-25 25,24-50,-24 25,25 24,-25-24,0 25,25 24,0-49,-25 24,0-24,25-25,-25 50,25-50,-1 0,26 0,0-50,24 25,0-24,26 24,-1-49,-25 74,1-75,-1 75,-24 0,-26-49,26 49,-50-25,25 25,0 0,-50 0,0 0,25-50,-25 50,25-25,-25 25,25-49,-24 24</inkml:trace>
  <inkml:trace contextRef="#ctx0" brushRef="#br0" timeOffset="323280.8225">8136 6697,'74'447,"-24"-224,24 75,-24-1,0 1,24 0,-24-1,-1 26,1 24,-25-49,24-1,-24 1,-25 0,25-50,-25 25,0 24,0-74,-25 1,25-1,0-49,0-26,0 1,0 0,0-25,0-25,0-24,25-1,0-24,-1 24</inkml:trace>
  <inkml:trace contextRef="#ctx0" brushRef="#br0" timeOffset="324268.8023">16966 5879,'0'297,"0"-123,0 24,0 26,0-1,0 25,0 25,-24-25,24 25,0-50,0 0,-50 0,25 1,0-51,1 51,-1-26,0 25,0-49,0-25,1 49,-1-49,25-50,-25 25,0-25,25-24,-25 49,1-50,24-49,-25 25,0 24,25-49,-25 25,25-26,0 26</inkml:trace>
  <inkml:trace contextRef="#ctx0" brushRef="#br0" timeOffset="330713.2949">5358 8930,'25'74,"-1"1,-24-1,25 25,-25 50,25 0,0 0,0 49,-25-49,24 25,1 24,0-49,0 0,-25-1,25 1,-1 0,1 25,-25-25,0-1,25 51,0-50,-25-50,25 50,-25-25,0-25,24 25,-24-50,0 26,25-26,-25 0,0 1,0-26,25-24,-25 25,0-25,0-50,0-25,0 25</inkml:trace>
  <inkml:trace contextRef="#ctx0" brushRef="#br0" timeOffset="331650.5967">5680 8954,'0'-24,"0"48,0 26,0-25,0 25,0-26,0 26,25-25,0 24,0-49,-1 0,1 0,0-49,0 24,0 25,0-50,-1 26,1-26,-25 25,0 50,0 25,0-26,0 26,0-25,25 24,0-49,0 0</inkml:trace>
  <inkml:trace contextRef="#ctx0" brushRef="#br0" timeOffset="332092.1383">6201 9103,'0'50,"25"-50,0 25,-25 24,25-24,-25 25,24-25</inkml:trace>
  <inkml:trace contextRef="#ctx0" brushRef="#br0" timeOffset="332280.0662">6499 8880,'0'0,"0"-25,25 25,-1 0,1 0,25 0,-25 0,-1 0</inkml:trace>
  <inkml:trace contextRef="#ctx0" brushRef="#br0" timeOffset="332464.3497">6598 9153,'25'0,"0"0,-1-50,26 26,-25 24,24-50,1 25</inkml:trace>
  <inkml:trace contextRef="#ctx0" brushRef="#br0" timeOffset="332916.497">7094 8731,'0'50,"0"-25,25-25,0 49,0-49,-1 25,1-25,0 50,0-50,-25-50,0 25,0-24,25 24,-25-50,0 26,24 24,-24-25,25 26,-25 48,0 26,0-25,25 24,0 26,0-50,24 24,-24 26,0-51</inkml:trace>
  <inkml:trace contextRef="#ctx0" brushRef="#br0" timeOffset="333566.3553">6052 10046,'-24'0,"-1"25,25 24,-25-24,25 25,0-25,0 24,0 26,0-51,25 26,0-50,24 0,-24-50,0 26,0-26,-1 25,1-24,-25 24,25 25,-25-50,0 25,0 50,0 25,0-25,0 24,0-24,25 25,-25-26,0 26,25-25,-25 24</inkml:trace>
  <inkml:trace contextRef="#ctx0" brushRef="#br0" timeOffset="333911.1395">6424 10492,'25'0,"0"0,0 0,0 0,-1 0,1 0,-25 25,0 25,0-25,-25 24,25-24,25-25,0 0,0-25,24 25,-24-74,25 24</inkml:trace>
  <inkml:trace contextRef="#ctx0" brushRef="#br0" timeOffset="334078.0354">6995 10046,'25'0,"0"0,-1-50,1 50,0 0</inkml:trace>
  <inkml:trace contextRef="#ctx0" brushRef="#br0" timeOffset="334229.9458">7045 10344,'0'24,"0"-48,24 24,1-50,0 25</inkml:trace>
  <inkml:trace contextRef="#ctx0" brushRef="#br0" timeOffset="334797.5937">7392 9748,'-25'0,"50"25,0-25,24 0,-24 0,25 0,-1-25,-24 25,0 0,0-49,-25 24,0-25,0 25,-25-49,0 74,25 25,0 24,0 26,0-1,0 1,0-1,0 25,25 25,-25-24,0 24,0-50,0 0,0 1,0-1,0 1,0-51,0 26,-25-50,0 0,25-50,-25 26,25-26,0-24,25-1,-25 1,25-1,0 1,0 49,-1-49,26 24,-25 50</inkml:trace>
  <inkml:trace contextRef="#ctx0" brushRef="#br0" timeOffset="335538.1385">6077 12129,'-25'0,"25"75,25-75,-25 25,0 24,25-24,0 25,0-25,-1-25,1 0,0 0,0-25,0 25,-1-75,1 1,-25 24,25 25,-25-49,0 24,0 100,0 24,0 1,25-75,-25 74,25-74,-1 25</inkml:trace>
  <inkml:trace contextRef="#ctx0" brushRef="#br0" timeOffset="336000.2029">6573 12229,'0'-25,"25"25,0 0,0 0,-1 0,1 0,0 0,-25 25,0 24,0-24,0 25,25-50,0 0,-1 0,1 0,-25 25,0 24,0-24,0 25,-25-50,25 24,-24-24</inkml:trace>
  <inkml:trace contextRef="#ctx0" brushRef="#br0" timeOffset="336176.494">6921 11931,'0'0,"24"-25,1 25,0 0,0 0,0 0,-1 0</inkml:trace>
  <inkml:trace contextRef="#ctx0" brushRef="#br0" timeOffset="336352.4209">6995 12204,'-25'0,"50"0,-25 0,25-50,0 25,24 25,-24-74,25 24</inkml:trace>
  <inkml:trace contextRef="#ctx0" brushRef="#br0" timeOffset="336736.4515">7541 11485,'24'-25,"1"25,0 0,0 0,0 0,-1 0,1 25,-25 24,-25 26,25-51,-24 26,24-25,-25 24,25-24,0 25,0-25,0 24,25-49,-1 0,1-49,0 24,0-25,0 25</inkml:trace>
  <inkml:trace contextRef="#ctx0" brushRef="#br0" timeOffset="336920.2528">7541 11708,'-50'-25,"75"25,0-50,49 26,-24 24,49-50,0 25,0 25</inkml:trace>
  <inkml:trace contextRef="#ctx0" brushRef="#br0" timeOffset="338860.3595">11187 6350,'0'50,"25"-26,-25 26,0-25,0 49,25-24,-25 24,0 25,0 26,24-51,-24 75,25-50,0 50,0 0,0 49,-1-49,1 0,0 0,0-1,-25 1,25 0,-25-50,24 25,1-25,-25 26,25 23,-25-48,25 24,-25 24,0-48,0 24,0-25,0 25,0-50,0 26,0 24,0-50,0 0,25 1,-25 24,0-25,24 1,-24-1,25 1,-25-1,0 0,25 1,-25-1,0 1,25-1,-25 1,0 49,0-50,0 0,0 1,0-1,0-49,0 25,0 24,0-49,0 24,-25-98,25 24,-25-49</inkml:trace>
  <inkml:trace contextRef="#ctx0" brushRef="#br0" timeOffset="340012.7508">8855 7689,'-25'0,"25"50,0-25,0 24,0 26,25-75,-25 25,25-25,0 0,0-25,-25-50,24 75,-24-49,0 24,25-25,-25 26,0 48,25 26,-25 24,25-49,-25 25,25 24,-25-49,25 25,-25 24,24-74,-24 25</inkml:trace>
  <inkml:trace contextRef="#ctx0" brushRef="#br0" timeOffset="340230.0083">9302 8111,'0'25,"0"25,25-50,-25 24,0 26,0-25,24 24</inkml:trace>
  <inkml:trace contextRef="#ctx0" brushRef="#br0" timeOffset="340412.6617">9624 7541,'0'0,"-49"-25,49-25,24 50,26 0,0 0</inkml:trace>
  <inkml:trace contextRef="#ctx0" brushRef="#br0" timeOffset="340591.672">9773 7913,'-25'0,"50"0,-75 0,75-25,0 25,25-50,-26 25,26-24</inkml:trace>
  <inkml:trace contextRef="#ctx0" brushRef="#br0" timeOffset="341140.4822">10145 7689,'-25'0,"25"-24,0-26,0 25,0-24,0 24,0-50,0 26,-24 24,24-25,0 26,24 24,1 0,0 0,0 0,24 0,-24 0,0 0,0 0,0 0,-1 0,-24 24,0 26,0 24,25-49,-25 25,0-25,25 24,0 26,0-75,24 24,1 26,24-50,-24 0</inkml:trace>
  <inkml:trace contextRef="#ctx0" brushRef="#br0" timeOffset="342258.2504">9649 9079,'-25'0,"50"0,0-50,0 50,24 0,-24 0,0 0,0 0,-25 50,24-50,-24 24,0 26,0-25,0 24,-24-49,24 25,0 25,24-50,1 0,0-50,25 25,-26 25,26-49</inkml:trace>
  <inkml:trace contextRef="#ctx0" brushRef="#br0" timeOffset="342457.0706">10244 8806,'0'-25,"25"25,0 0,0 0,0 0,24 0,-24 0,0 0,0 0</inkml:trace>
  <inkml:trace contextRef="#ctx0" brushRef="#br0" timeOffset="342596.4593">10319 9029,'25'-25,"-1"25,1 0,25-50,-25 26</inkml:trace>
  <inkml:trace contextRef="#ctx0" brushRef="#br0" timeOffset="343181.6805">10988 8632,'-24'0,"-1"25,0 24,0-49,0 25,1 25,-1-50,0 25,0 24,0-24,25 25,0-26,25-24,0 0,25 0,-26 0,26 0,0 0,-26-24,26 24,-25-50,24 25,-24 25,0-49,0 24,0-25,-25 25,0-24,0 24,0-49,-25 74,25-75,-25 75,0 0,0-49,1 49,-1 0,0 49,0 26,25-51,0 26,0 24,0 1,0-1,0 1,25-1,0 1,0-1,-1-49,1 24,0-24,-25 25,25-50</inkml:trace>
  <inkml:trace contextRef="#ctx0" brushRef="#br0" timeOffset="349334.7444">9128 9004,'0'-50,"0"26,0 48,0 26,0-25,0 25,0-26,0 26,25-50,-25 25,0 24,25-49,0 0,-1 0,1-49,-25 24,25 25,0-74,0 74,-25-50,0 25,24 25,-24-50,0 26,0-26,-24 50,-1 0,25 50,25-26,-25 26,0-25,24 25,1-26,-25 26</inkml:trace>
  <inkml:trace contextRef="#ctx0" brushRef="#br0" timeOffset="350377.6523">9376 10344,'0'0,"-25"0,1 24,24 26,0-25,0 24,0-24,0 25,0-25,0 24,24-49,1 25,0-25,0-25,0-24,-1 24,-24-25,25 25,0-24,-25 24,0-25,0 26,25 24,-25-50,0 100,0-26,0 26,0-25,0 24,0-24,0 25,25-25,-25 24</inkml:trace>
  <inkml:trace contextRef="#ctx0" brushRef="#br0" timeOffset="350870.461">9674 10592,'25'-25,"-25"-25,24 50,-24-25,25 25,0 0,0 0,0 0,-1 0,1 0,-25 25,0 25,0-25,0 24,25-49,0 0,0 0,-1 0,1 0,0 0,0 0,-25 25,0 25,-25-26,25 26,-25-50,0 25,25 24,-24-49,-1 0</inkml:trace>
  <inkml:trace contextRef="#ctx0" brushRef="#br0" timeOffset="351052.3064">10294 10220,'25'0,"-25"-25,25 25,-1 0,1 0,0 0,0 0</inkml:trace>
  <inkml:trace contextRef="#ctx0" brushRef="#br0" timeOffset="351239.5849">10319 10567,'0'0,"0"-50,25 50,-1-25,1 25,0-49,25 24,-1 25</inkml:trace>
  <inkml:trace contextRef="#ctx0" brushRef="#br0" timeOffset="351977.5088">11013 9823,'0'-50,"25"25,0 25,0 0,-1 0,1 0,0 0,0 0,-25 25,0 25,0-26,0 26,-25-25,0 24,25 26,-25-75,1 74,-1-74,25 25,0 25,-25-50,50 0,0 0,-1 0,1 0,0 25,0-25,0 0,0 49,-1-49,1 0</inkml:trace>
  <inkml:trace contextRef="#ctx0" brushRef="#br0" timeOffset="352172.3346">11088 10120,'-25'-49,"50"24,-1 25,26 0,-25 0,25 0,-26 0</inkml:trace>
  <inkml:trace contextRef="#ctx0" brushRef="#br0" timeOffset="354092.4865">18777 11336,'0'-25,"0"50,0-25,25 49,0-24,0 50,-1-1,1 50,25-50,-25 75,-1-50,1 25,0 25,0 0,24-50,-24 50,0 0,0-25,24 25,-24 0,25 0,-1-1,-24 1,25 0,-1 0,-24-50,25 50,-25-25,24 25,-24-50,25 25,-1-25,-24 25,25-49,-25 24,24 25,-24-50,0 26,0-26,-1 0,1-24,-25 24,25 1,-25-50,0 24,25-24,-25 25,0-26,25 26,-25-25,0 24,24-49,-24 25,0 25,0-25,0-50,0-25,25-24,-25 49,0-49</inkml:trace>
  <inkml:trace contextRef="#ctx0" brushRef="#br0" timeOffset="356570.5483">23937 10716,'-25'0,"25"24,0 26,0-25,0 49,25 1,-25 49,24-50,-24 75,25 0,0 74,0-49,0 49,24 0,-24-24,0 24,0 0,-1 0,26 25,-25-24,24-1,1-25,-25 25,24-49,-24-25,25 0,-25 0,-1-25,1-50,-25 25,25-24,-25-26,0 26,0-1,0-49,25 25,-25 24,0-49,0 24,0-24,0 25,0-25,0-50,0-25,25-24,-25-1</inkml:trace>
  <inkml:trace contextRef="#ctx0" brushRef="#br0" timeOffset="357624.496">24557 11261,'-25'-24,"0"24,0 0,25 24,0 26,0-25,0 24,25 26,0-50,0 24,-1-49,1 0,0-49,0 24,0 25,-1-50,1 25,0-24,-25 24,25 25,-25-50,0 26,0-26,0 100,25 24,-1 0,-24-49,25 25,0-25,0 24,0-49,0 25,-1-25,1 0</inkml:trace>
  <inkml:trace contextRef="#ctx0" brushRef="#br0" timeOffset="357832.0599">25102 11460,'0'-75,"0"100,0 25,0-25,0 24,0-24,0 25,0-26,0 26,25-25</inkml:trace>
  <inkml:trace contextRef="#ctx0" brushRef="#br0" timeOffset="358004.2288">25301 11237,'0'-50,"0"25,25 25,-1 0,1 0,0 0,0 0</inkml:trace>
  <inkml:trace contextRef="#ctx0" brushRef="#br0" timeOffset="358173.2381">25400 11460,'25'-50,"0"50,-1-25,1 25</inkml:trace>
  <inkml:trace contextRef="#ctx0" brushRef="#br0" timeOffset="358826.2396">25921 11013,'-50'0,"50"25,0 25,25-26,-25 26,25-25,-25 25,0 24,25-49,-25 24,25-49,-25 25,0-50,0-49,0 24,0-24,0-1,-25 1,25 49,-25-49,0-1,25 26,0 24,25 25,0 0,0 0,-1 0,1 25,0-25,0 49,-25-24,0 25,0-25,-25 24,0-24,0 25,1-50,-1 24,0-24,25 50,25-50,0 0,-1 0,1 0,0 0,0 0,24 0,-24 0,25 0,-1 0,1 25,-25-25</inkml:trace>
  <inkml:trace contextRef="#ctx0" brushRef="#br0" timeOffset="359593.2704">24755 12353,'0'-50,"0"25,0 50,0 25,0-25,0 24,0 26,0-51,0 26,0-25,0 24,25-24,0-25,-1 0,1-25,0 25,0-49,0 24,-25-25,25 26,-25-26,0 25,0-24,0 24,0 50,0 24,0 26,24-51,-24 26,25-25,0 24,-25-24,25-25</inkml:trace>
  <inkml:trace contextRef="#ctx0" brushRef="#br0" timeOffset="359958.7556">25152 12650,'25'0,"0"-49,-1 49,1 0,0 0,0 0,-25 49,0-24,0 25,-25-25,25 24,0-24,0 25,25-50,0 0,-1 0,1-50,25 25,-1 25,1-74</inkml:trace>
  <inkml:trace contextRef="#ctx0" brushRef="#br0" timeOffset="360132.0372">25772 12303,'-25'-25,"25"-24,25 49,0 0,0 0,24 0,-24 0,0 0</inkml:trace>
  <inkml:trace contextRef="#ctx0" brushRef="#br0" timeOffset="360292.1147">25822 12576,'-25'25,"25"-50,25 25,-1 0,26-74,-25 74</inkml:trace>
  <inkml:trace contextRef="#ctx0" brushRef="#br0" timeOffset="361003.5255">26665 11906,'0'-49,"0"98,-25-24,25 25,-25-26,25 26,0-25,-24 24,24 26,0-50,0 24,0-24,0 25,0-25,24 24,1-49,0 0,0 0,0-49,-1 49,1-25,0-25,-25 25,25-24,0 24,-1-25,-24 25,25-24,-25 24,0-25,0 26,0-51,0 1,-25 24,1 25,-1 25,0-49,0 49,0 0,1 49,-1-49,0 25,0 25,0-50,1 74,24 1,24-51,1 26,0-50,0 25,0-25,24 0,-24-25,25 25,-26 0,1 0,0-50</inkml:trace>
  <inkml:trace contextRef="#ctx0" brushRef="#br0" timeOffset="362185.023">25028 13990,'0'-50,"-25"50,0 50,25-25,0 24,0 26,0-51,0 26,25-25,0 24,0-49,0 0,-1 0,1-49,0 24,0-25,-25 26,25-26,-1 25,-24-49,0-1,0 26,0 24,0 50,0 24,0 26,0-1,0-49,25 25,-25 24,25-74,-25 74,25-74</inkml:trace>
  <inkml:trace contextRef="#ctx0" brushRef="#br0" timeOffset="362634.2173">25350 14287,'0'-49,"0"24,25 25,-25-50,25 26,0 24,0 0,-1 0,-24 24,0 26,0-25,0 24,-24-49,24 25,0 25,24-50,1 0,0 0,-25 25,0 24,-25-24,25 25,-25-50</inkml:trace>
  <inkml:trace contextRef="#ctx0" brushRef="#br0" timeOffset="362810.5578">25549 13841,'0'-50,"0"26,25 24,-1 0</inkml:trace>
  <inkml:trace contextRef="#ctx0" brushRef="#br0" timeOffset="362992.3045">25524 13990,'25'0,"0"0,-1 0,1-50,0 25</inkml:trace>
  <inkml:trace contextRef="#ctx0" brushRef="#br0" timeOffset="363764.2015">25946 13568,'-25'0,"25"50,-25-50,25 25,-25 24,0 26,1-75,24 24,-25 26,25-25,0 24,25-49,-1 0,1 0,0 0,0 0,0-49,0 24,-1 25,1 0,0-50,0 26,0-26,-25 25,24-49,-24-1,-24 26,-1 24,0 25,0-50,0 50,1 0,-1 50,0-50,25 25,0 24,0 26,0-50,0 24,0 26,0-51,0 51,0-26,25 26,-25-1,25 1,-25-51,24 51,-24-26,25 26,-25-50,0 24,0-24,0 25,25-50,-25-50,25 25,-25-24</inkml:trace>
  <inkml:trace contextRef="#ctx0" brushRef="#br0" timeOffset="375253.2974">8682 13320,'24'0,"-48"0,73 0,-24 0</inkml:trace>
  <inkml:trace contextRef="#ctx0" brushRef="#br0" timeOffset="376272.0277">8880 13246,'-25'0,"0"0,1 0,-1 0,25 25,0 24,0-24,0 25,25-26,-25 26,0 24,0 1,24-50,-24 49,0 0,25 50,-25-49,0-1,25 75,0-75,-25 75,25-49,-1 48,1-24,0 25,0 0,0 0,0 0,-1 0,1 24,0-24,-25 49,25-49,0 0,-25 25,24-25,-24-1,0 51,25-50,-25-1,0 1,25 25,0-25,-25 49,25-49,-1 0,1 0,0 0,0-1,0 1,-50-74</inkml:trace>
  <inkml:trace contextRef="#ctx0" brushRef="#br0" timeOffset="390064.0493">1860 15429,'-24'-25,"-1"25,0 0,0 0</inkml:trace>
  <inkml:trace contextRef="#ctx0" brushRef="#br0" timeOffset="390824.0124">1612 15503,'25'-25,"0"25,0 0,0 0,-25-49,24 24,1 25,0-50,-25 25,25 25,-25-49,0 24,0-25,0 100,-25-25,25 24,0 26,0-1,0-49,0 49,0-24,0 24,0-49,0 25,25-50,-25 25,0 24,0-98,25 24,-1 25,1-50,0 25,0-24,0 24,-1 25,1 0,0-50,0 50,-25 50,0-25,25 24,-25-24,0 25,0-25,0 24,0-24,24-25,-24 50,25-50</inkml:trace>
  <inkml:trace contextRef="#ctx0" brushRef="#br0" timeOffset="391273.6117">2530 15875,'-25'-25,"0"-24,25 98,25 26,0-1,-25-49,0 24,25 26,-25-50,0 24,25-49,-25-49,0 24,0-25,24 25</inkml:trace>
  <inkml:trace contextRef="#ctx0" brushRef="#br0" timeOffset="391593.1656">2977 15478,'-25'-49,"50"98,-50-123,0 74,25-50,25 50,0 0,-1 0,1-25,0 25,0 0,0 0,-1 0,1 0,0 0,0 0</inkml:trace>
  <inkml:trace contextRef="#ctx0" brushRef="#br0" timeOffset="391761.4954">3101 15577,'-25'50,"50"-50,-1 0,26 0,0-50,-1 50,1 0</inkml:trace>
  <inkml:trace contextRef="#ctx0" brushRef="#br0" timeOffset="393023.8004">1860 17214,'-24'50,"48"-50,1-50,0 50,25-24,-26 24,26-50,-25 25,0-24,-25 24,24 25,-24-50,-24 50,-1 0,0 50,25-25,0 24,0-24,0 25,0-26,0 26,0-25,25 24,0-49,-1 0,1 0,0 0,0 0,0-49,-1 24,1 25,0 0,0 0,-25 25,25 24,-25-24,24 25</inkml:trace>
  <inkml:trace contextRef="#ctx0" brushRef="#br0" timeOffset="393378.1384">2580 17363,'0'0,"0"-25,24-24,-24 24,25 25,0 0,0 0,0 0,0 0,-1 25,-24 24,0 26,0-1,0-49,25 25,0-50,0-50,0 25,24 25,-24-49,25 24,-26 25,1-50</inkml:trace>
  <inkml:trace contextRef="#ctx0" brushRef="#br0" timeOffset="394783.1421">3721 17785,'25'0,"-1"-50,1 26,0 24,0-75,0 75,-1-74,-24-1,0 26,0 24,0 50,0 24,0-24,0 25,0-25,0 24,0 26,25-51,-25 26,25-25,-25 24,25-49,-25 25,25-25,-1-25,1 25,0-49,0 24,0-25,-1 26,1-26,-25 25,25 25,-25 25,25 25,0-26,-25 26,24-50,1 25</inkml:trace>
  <inkml:trace contextRef="#ctx0" brushRef="#br0" timeOffset="395321.8072">4589 17711,'0'0,"0"-50,0 25,25-24,-25 24,24 25,1 0,0 0,0-50,0 50,-1 0,1 0,-25 50,0-25,0 24,0-24,0 25,25-50,0 0,0 0,0 0,-1 0,1 0,0 0,-25 74,0-49,-25 24,25-24,-25 25,1-25,-1 24,-25-49,25 25,-24-25</inkml:trace>
  <inkml:trace contextRef="#ctx0" brushRef="#br0" timeOffset="395820.0475">3249 16768,'-24'0,"48"-25,1 25,0 0,0 0,0 0,-1 0</inkml:trace>
  <inkml:trace contextRef="#ctx0" brushRef="#br0" timeOffset="395989.4133">3274 17066,'0'49,"0"-98,25 49,25-25,-26 25,26-50,0 25</inkml:trace>
  <inkml:trace contextRef="#ctx0" brushRef="#br0" timeOffset="396500.9961">5283 17190,'25'0,"0"0,25 0,-26 0,1 0,25 0,-25 0,-1 0</inkml:trace>
  <inkml:trace contextRef="#ctx0" brushRef="#br0" timeOffset="396678.7297">5432 17413,'-25'0,"50"0,0 0,0-50,0 25,24 25,-24-49,25 24</inkml:trace>
  <inkml:trace contextRef="#ctx0" brushRef="#br0" timeOffset="397971.8997">3845 14585,'0'25,"0"25,0-26,25 26,-1 24,1 1,0-1,0-49,-25 49,25-24,-1 24,1-74,-25 25,25 25,0-50</inkml:trace>
  <inkml:trace contextRef="#ctx0" brushRef="#br0" timeOffset="398596.1475">3721 16470,'0'-24,"0"-26,0 25,25 25,-25 25,24 25,1-26,-25 26,25 24,25-49,-26 25,1 24,0-49,0 25,0-26,-1-24,-24 50,25-50,0 0,-25-50,0 26,25-26</inkml:trace>
  <inkml:trace contextRef="#ctx0" brushRef="#br0" timeOffset="399391.0149">5904 16619,'0'-25,"0"50,0 25,24-50,1 74,25-49,-25 25,24 24,-24-49,0 24,0 26,-1-75,1 25,-25 24,25-49,0 0,-25-49</inkml:trace>
  <inkml:trace contextRef="#ctx0" brushRef="#br0" timeOffset="403430.1517">16495 11237,'0'24,"25"26,-25 24,25 1,0 24,-1 25,1 25,-25 24,25 26,0 24,-25 0,25 25,-25 25,24 25,1 0,0-1,25 1,-26 0,1-1,50 1,-75 0,24-50,1 24,0-48,0-1,0-49,-1 24,1-49,0 0,0-1,0 1,-1 0,1-74,0 73,0-73,-25 24,25-25,-25 1,24-1,-24-24,0 24,0-49,25 25,-25-100</inkml:trace>
  <inkml:trace contextRef="#ctx0" brushRef="#br0" timeOffset="404647.195">9823 13915,'-25'0,"25"25,25-50,-1 25,1-49,0 24,0-25,0 26,-25-51,0 26,0 24,-25-50,0 26,0 24,0 25,1 0,24 74,-25-49,25 25,0 24,0 1,25 24,-25-25,24 50,-24-49,25-1,0 0,0-49,-25 25,25-50,-1 25,1-25,0 0,-25-25,25 25,0 0,-25-50,25 25,-1 25,1-49,0 49,0 0,0 0,-1 49,1-49,0 0,0 0</inkml:trace>
  <inkml:trace contextRef="#ctx0" brushRef="#br0" timeOffset="404857.1487">10468 14163,'-25'0,"25"50,0-25,25 24,-1-24,-24 25,25-25,0 24,0-24,0-25</inkml:trace>
  <inkml:trace contextRef="#ctx0" brushRef="#br0" timeOffset="405053.5543">10889 13643,'0'-25,"25"25,-25-50,25 50,0-25,24 25,-24 0,0 0</inkml:trace>
  <inkml:trace contextRef="#ctx0" brushRef="#br0" timeOffset="405241.6638">11038 14064,'-25'0,"50"-49,-25 24,25 25,0 0,-1-75,1 75,25-49,0 49,-1-25</inkml:trace>
  <inkml:trace contextRef="#ctx0" brushRef="#br0" timeOffset="406265.8157">12030 13271,'25'0,"0"0,0 0,-1 0,1 0,0 0,0 0,0 0,0 0,-1-25,1 25,0 0,-25-50,25 25,-25-49,-25 24,25 25,-25-24,0 24,-24-25,24 50,0-24,0 24,0 0,1 74,24 0,0 1,0-1,0 1,24-1,1 1,-25-1,25 0,0-49,-25 25,25 24,0-74,-1 25,1-50,0 25,0-49,0 24,-25-25,24 25,1 25,-25-49,25 24,0 25,0 0,-1 25,1 24,-25-24,0 25,25 24,-25-49,0 25</inkml:trace>
  <inkml:trace contextRef="#ctx0" brushRef="#br0" timeOffset="406763.1274">12700 13692,'0'0,"25"-49,-25 24,25 25,-1 0,1 0,0 0,-25 25,0 24,0-24,-25-25,25 50,0-26,0 26,25-50,0 0,0 0,-25 25,24-25,1 0,-25 49,25-49,-25 25,0 25,0 24,-25-49,0 25,25-26,-24 26,-1-25,0 24,0-49</inkml:trace>
  <inkml:trace contextRef="#ctx0" brushRef="#br0" timeOffset="407027.7238">13246 13171,'0'-49,"0"98,25-123,-1 74,1 0,0 0,0 0,0 0,-1 0,1 0,0 0</inkml:trace>
  <inkml:trace contextRef="#ctx0" brushRef="#br0" timeOffset="407225.6181">13295 13618,'0'25,"0"-50,25-25,0 25,0 25,0-74,-1 74,26-50,-25 26,0-26</inkml:trace>
  <inkml:trace contextRef="#ctx0" brushRef="#br0" timeOffset="407564.7016">14163 12650,'-24'0,"24"25,0 25,0 24,0 1,24-1,-24 0,25 1,-25-1,25 26,-25-26,0 0,25 1,-25-26,0-24,0 25,0-100,0 25,0-24,-50 49</inkml:trace>
  <inkml:trace contextRef="#ctx0" brushRef="#br0" timeOffset="408428.9646">11311 15503,'0'50,"0"-100,25 50,-25-25,25 25,-1-49,-24 24,25-25,-25 25,0-24,0 24,0-25,0 25,0-24,0 24,-25 25,25 25,0 24,0 26,0-50,0 49,0-24,0 24,0 1,25-1,-25-49,25 24,-25-24,0 25,25-50,0 0,-25-50,24 25,1-49,0 24,0 26,0-26,-1 25,1 25,0 0,0 0,-25 25,25 25,-25-26,0 26,0-25,0 24</inkml:trace>
  <inkml:trace contextRef="#ctx0" brushRef="#br0" timeOffset="408791.3242">11807 15627,'0'0,"0"-50,0 26,25 24,-25-50,25 50,-1 0,1 0,0 0,0 0,0 50,-25-26,0 26,0-25,0 24,-25 26,25-50,0 24,0-24,25-25,-1 50,1-50,0-50,0 50,0-25,-1-24,26-26</inkml:trace>
  <inkml:trace contextRef="#ctx0" brushRef="#br0" timeOffset="408989.8999">12626 15255,'0'-50,"24"50,-24-25,25 25,0 0,0 0,0 0,24 0,-24-49,0 49</inkml:trace>
  <inkml:trace contextRef="#ctx0" brushRef="#br0" timeOffset="409159.0664">12824 15503,'0'50,"0"-100,-25 100,50-50,0-50,24 25,-24-24,25 24</inkml:trace>
  <inkml:trace contextRef="#ctx0" brushRef="#br0" timeOffset="410303.8853">13295 15329,'25'0,"-25"-49,0 24,0-25,25 25,-25-49,0 24,0-24,-25 49,25-49,-25 24,1 25,-1-24,25 24,25 25,-1 25,1-25,25 49,-25-49,-1 0,1 0,0 0,25 0,-26 0,1 0,0 0,-25 25,-25 25,25-25,0 24,0-24,0 25,0 24,25-49,-25 24,50 26,-26-75,26 74,24-74,-24 25,24-25,-24 50,0-50,-1 0,-24 0,0 0,0 0,-25-50,0 100,-25-50</inkml:trace>
  <inkml:trace contextRef="#ctx0" brushRef="#br0" timeOffset="413075.2025">20662 16098,'-25'0,"1"0,24 50,24-100,1 50,-25-25,25 25,0-49,0 24,0 25,-25-74,0 24,0 25,0-24,-25 24,25-25,-25 25,0 25,0-49,0 24,25 50,0 24,0 26,0-50,0 24,0 26,25-1,0 0,-25-49,25-25,0-25,0 25,-1 0,1-49,0 24,0 25,0 0,-1 0,-24 25,25 24,0-24,-25 25,25-50</inkml:trace>
  <inkml:trace contextRef="#ctx0" brushRef="#br0" timeOffset="413295.3802">21084 16073,'0'0,"0"25,0 25,25-50,-25 25,25 24,-25-24,24 25</inkml:trace>
  <inkml:trace contextRef="#ctx0" brushRef="#br0" timeOffset="413477.5609">21456 15701,'25'-49,"-25"24,25 25,-1 0,1 0</inkml:trace>
  <inkml:trace contextRef="#ctx0" brushRef="#br0" timeOffset="413660.0492">21506 16073,'0'-49,"24"24,1 25,0-50,0 26,0-26</inkml:trace>
  <inkml:trace contextRef="#ctx0" brushRef="#br0" timeOffset="414683.3803">22076 15404,'0'0,"-25"0,1 0,48 0,-24-50,25 50,0 0,-25-25,25 25,0 0,-1 0,1 0,-25-49,0 24,25 25,-25-50,-25 50,0 0</inkml:trace>
  <inkml:trace contextRef="#ctx0" brushRef="#br0" timeOffset="415711.8324">22175 15404,'0'-50,"0"100,0-25,25 24,-25 26,25-51,-25 26,25 24,-25-49,25 25,-25 24,0-49,0 25,24-50,1 0,-25-50,0 25</inkml:trace>
  <inkml:trace contextRef="#ctx0" brushRef="#br0" timeOffset="416845.4965">20637 16991,'25'0,"0"-25,0 25,0 0,0-49,-1 24,1-25,-25 26,0-26,0 25,0-24,0 24,-25-25,1 50,24 50,0 24,0-49,0 25,0 24,0-49,24 24,-24 26,25-75,-25 74,25-49,-25 25,25-50,0 0,-1 0,-24-50,25 25,0 25,-25-49,25 24,0 25,-1 0,1 0,0 0,0 0,-25 25,0 24,25-24,-25 25,24-50,-24 24,25-24</inkml:trace>
  <inkml:trace contextRef="#ctx0" brushRef="#br0" timeOffset="417192.0555">21282 17140,'0'0,"25"-25,-25-24,25 49,0 0,0 0,-25 49,0-24,0 25,0-26,0 26,24-50,1 0,0-50,0 26</inkml:trace>
  <inkml:trace contextRef="#ctx0" brushRef="#br0" timeOffset="417379.6397">21828 16743,'-25'0,"25"-49,25 49,0 0,0 0,0 0</inkml:trace>
  <inkml:trace contextRef="#ctx0" brushRef="#br0" timeOffset="417544.8426">21853 16991,'0'50,"-25"-50,50 0,-25-50,25 50,0-25,-1 25,26-49</inkml:trace>
  <inkml:trace contextRef="#ctx0" brushRef="#br0" timeOffset="418455.9046">22498 16446,'-25'0,"25"24,0 26,0-25,0 24,0 26,25-1,-25-49,0 25,0-26,0 26,0-100,0 26,0-26,0-24,0 49,0-50,-25 1,25 0,0 24,-25 25,25-49,0-1,0 26,0 24,25 25,0-50,0 25,-1 25,1 0,0 0,0 0,0 0,-1 0,1 25,0 25,-25-25,0 24,-25 26,0-75,1 24,-26 26,25-50,0 25,1 25,-1-50,0 0,50 0,0 0,-1 0,1 0,25 0,-1 24,-24-24,25 50,-25-50,0 0,-1 25,1 24,0-49,-25 25,25-25,0 0</inkml:trace>
  <inkml:trace contextRef="#ctx0" brushRef="#br0" timeOffset="419619.4727">21332 17859,'25'-49,"0"24,-1 25,1-74,0 74,0-50,-25 25,0-24,0 24,-25-25,25 25,-25 25,0 0,25 25,0 25,0 24,0-49,0 25,25 24,-25 0,25 1,-25-1,25-49,0 25,-1-26,1 26,0-50,0 0,0 0,-1 0,1-50,-25 26,25-26,0 25,0-24,0 24,-1 50,1-25,-25 49,25-49,-25 75,0-51,0 26,25-50</inkml:trace>
  <inkml:trace contextRef="#ctx0" brushRef="#br0" timeOffset="420098.0189">22002 18008,'0'-49,"0"24,25-25,-1 50,1 0,0 0,0 50,-25-25,0 24,25-49,-1 0,1 0,0 0,0 25,0 25,-25-26,0 26,0-25,0 24,-25-24,0 25</inkml:trace>
  <inkml:trace contextRef="#ctx0" brushRef="#br0" timeOffset="420271.132">22473 17711,'25'-50,"-25"25,0-24,25 49,24 0,-24-25,0 25</inkml:trace>
  <inkml:trace contextRef="#ctx0" brushRef="#br0" timeOffset="420445.1108">22547 17859,'0'0,"0"25,0-50,25 25,0 0,0-49,0 24,-1 25</inkml:trace>
  <inkml:trace contextRef="#ctx0" brushRef="#br0" timeOffset="421163.5002">23068 17264,'0'25,"0"24,0-24,25 25,-25-25,0 24,25-24,-25 25,0-25,0 24,25-24,-25-50,0-49,0-1,0 26,0-26,0-24,-25 25,25 24,0-24,-25 49,25-50,0 26,0 24,0-25,0 26,25 24,0 0,0 24,-1-24,-24 50,25-50,0 25,0 24,-25-24,0 25,0-25,0 24,-25-49,0 75,0-75,1 24,-1 26,0-50,0 25,25 24,-25-49,50 0,0 0,25 0,-26 0,1 0,0 0,0 0,0 0,-1 0,1 0,0 25,25-25,-1 50</inkml:trace>
  <inkml:trace contextRef="#ctx0" brushRef="#br0" timeOffset="421801.7678">23639 17487,'-25'0,"25"-49,-25 49,25-25,0-25,0 25,0-24,0 24,25-25,-25 26,25-26,-25 25,25-24,-25 24,0-25,-25 50,25 50,0-25,25 24,-1-24,1 25,0-50,0 0,0 24,-1-24,1 50,0-50,0 0,0 0,0 0,-25-50,24 26,-24-26,25 25,-25-24,0 24,25-25,-25 25,0 50,0 25,0-25,0 24,25 26,-25-1,25-74,-25 74,24-74,-24-49</inkml:trace>
  <inkml:trace contextRef="#ctx0" brushRef="#br0" timeOffset="421976.5319">23837 16594,'-49'-49,"98"98,-123-123,49 74,50 25,-25 24,25-24</inkml:trace>
  <inkml:trace contextRef="#ctx0" brushRef="#br0" timeOffset="422426.9679">24011 16991,'0'50,"25"-50,0 0,-1 25,-24 24,25-49,0 25,-25 25,25-50,0 0,-25-50,24 25,-24-24,0 24,25-25,-25 25,25 25,-25-49,25 24,0 25,-1 0,1 0,0 25,0-25,0 49,-1-24,-24 25,25-25,-25 24,25-49</inkml:trace>
  <inkml:trace contextRef="#ctx0" brushRef="#br0" timeOffset="423345.6957">24929 16594,'-25'-49,"0"49,25-25,-25 25,25 25,-25 24,1 26,-1-75,25 74,-25-74,25 75,-25-51,25 26,0-25,0 24,0-24,0 25,25-50,0 25,0-25,-1 0,1 0,0 0,0 0,0-25,0 25,-1 0,1 0,0-50,0 25,0 25,-1-49,1 24,-25-25,25 26,-25-51,0 26,0 24,0-25,0 25,-25 25,25-49,-25 24,1 25,24-50,0 26,-25 24,0 0,0 0,0 24,1-24,24 50,-25-50,0 0,25 25,0 24,-25-24,25 25,0-25,0 24,25-49,0 0,0 0,-1 0,1 0,0 0,0 0,0 0,-1-49,1 49,0 0,0-25,-50 25</inkml:trace>
  <inkml:trace contextRef="#ctx0" brushRef="#br0" timeOffset="445137.6343">14412 2108,'0'-24,"0"-26,-25 50,0 0,0 0,0-25,0 25,1 0,-1 0,0 0,0 0,0 0,1 0,-26 0,25 0,0 0,-24 0,24 0,0 25,-24-25,24 0,0 50,0-50,0 0,1 24,-26 26,25-25,0 24,1-24,24 25,-25 24,25 1,-25-51,25 26,0 24,25-49,-25 25,25 24,-1-49,26 25,0 24,-1-49,26 25,-1-50,25 74,0-74,-24 25,24 24,-24-49,-1 0,0 25,1-25,-26 0,26 0,-1 0,-24 0,24 0,-24-25,-1 25,1 0,0-49,-1 24,-24 25,25-74,-26 74,1-75,0 26,0 24,-25-50,0 1,0 24,0-24,0 49,-25-49,-25-1,-24 1,0-1,-1 1,-24 0,0 24,0 25,-25-24,24 49,1 49,0-49</inkml:trace>
  <inkml:trace contextRef="#ctx0" brushRef="#br0" timeOffset="446644.0944">21282 2381,'-24'0,"-1"0,0 0,-25 0,26 0,-1 0,0 0,-25 0,1 0,24 0,-25 0,26 0,-26 0,0 0,1 0,-1 0,25 0,-24 25,-1 25,0-50,1 24,24 26,-25-50,26 74,-1-74,-25 75,25-50,25 24,-24-24,24 25,0-25,0 24,24 26,1-51,-25 26,50 24,-25 1,24-50,-24 49,25 0,-1 1,-24-26,25 26,-1-1,1-49,0 25,24 24,0-49,1 25,-26-50,26 24,-26-24,26 0,-1 0,1 0,-26 0,1 0,-1 0,1 0,-25-24,24 24,-24 0,25 0,-25 0,0-50,-1 50,26-25,-25 25,0 0,24-49,-24 24,0 25,0-75,24 75,-49-49,50 24,-50-50,25 26,-1 24,-24-49,25 24,-25 25,0-49,0 24,-25 25,25-49,-24 0,-1-1,-25 26,1-26,-1 1,0-1,1 1,-26-1,26 1,-26 49,26-49,-26-1,1 75,-1-49,-24 49,0 0,25 49,-26-49,1 25</inkml:trace>
  <inkml:trace contextRef="#ctx0" brushRef="#br0" timeOffset="448320.8953">27756 2183,'0'0,"-49"0,-1 0,1 0,-1 0,25 0,-24 0,24 0,0 0,-25 0,1 0,24 0,-25 49,1-49,-1 0,25 25,-24-25,-1 50,25-50,-24 25,24-25,-25 49,25-49,1 25,-1 25,0-50,25 24,-25 26,0-50,25 25,-24 24,24-24,0 25,0 24,0-49,0 25,24-25,-24 24,25 26,0-1,0-49,0 24,24-49,-24 25,25 25,-1-25,-24 24,25-49,-1 0,1 25,0 25,24-50,-24 0,-1 0,-24 0,25 0,-1 0,-24 0,25 0,-26 0,26 0,-25 0,0 0,-1 0,1 0,0 0,25 0,-26 0,1 0,0 0,0 0,0-50,-1 50,1-25,0 25,0-49,0 24,0 25,-1-50,1 25,0 25,0-49,-25 24,25-25,-25 26,24-51,-24 1,0-1,-24 26,24-26,-50 50,25-49,-24 0,-26-1,1 1,-1 24,1 25,-25-24,24 49,-24 0,-25 0</inkml:trace>
  <inkml:trace contextRef="#ctx0" brushRef="#br0" timeOffset="451848.8077">15106 2530,'0'0,"25"0</inkml:trace>
  <inkml:trace contextRef="#ctx0" brushRef="#br0" timeOffset="452770.9109">13940 620,'0'50</inkml:trace>
  <inkml:trace contextRef="#ctx0" brushRef="#br0" timeOffset="459507.9052">11683 16446,'50'-50,"-26"25,76 25,-1 0,25-74,25 74,24 0,1-50,24 50,1-25,24 25,0-49,1 24,-1-25,0 25,0 25,-24-74,-1 74,-49-74,0 74,-50-50,0 25,-24 25,-26 0,-24 0,0 0,0 0,-50 25</inkml:trace>
  <inkml:trace contextRef="#ctx0" brushRef="#br0" timeOffset="459960.7655">12874 16520,'0'0,"-50"-50,25 50,-24 0,24-24,0 24,0 0,25-50,25 50,0-25,0 25,49-50,25 26,50 24,0-75,25 75,24-74,-24 74,-1-50,1 25,-1-24,-48 24,-1 25,-25 0,-25-50,-24 50,-1 0,-24-24,0 24,-50 24,0 26,-49-50</inkml:trace>
  <inkml:trace contextRef="#ctx0" brushRef="#br0" timeOffset="460203.5047">12353 16520,'-50'25,"25"-25,1 0,48-25,26 25,74-74,50 74,-1-75,50 75,26-74,-26 74,25-50,-25 25,-25 25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3-03-25T03:39:51.68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7739 3497,'0'-74,"0"24,0 26,0 48,0 26,0 24,-25 1,25-1,0 75,-25-50,1 50,24 0,-25 49,0-49,0 0,25 0,-25 25,1 24,-1-49,25 0,-25-75,25 75,0-75,0-49,-25 25,25-25,0 24,25-49,-25-74,50 24</inkml:trace>
  <inkml:trace contextRef="#ctx0" brushRef="#br0" timeOffset="1013.6591">7739 3299,'0'-25,"-25"25,50 0,0 0,24 0,26 0,198-49,-100 49,26 0,-1 0,1 0,-1 0,1 49,-1-49,0 0,-49 0,0 25,-25-25,-49 0,-1 50,-49-50,24 0,-24 0,-50 74</inkml:trace>
  <inkml:trace contextRef="#ctx0" brushRef="#br0" timeOffset="2080.4048">7491 5829,'25'0,"0"0,24 0,1 0,24 0,25 0,1 0,-1 0,50 0,-25-25,0 25,0 0,0 0,0 0,0 0,-25 0,0 0,-24 0,-1-49,1 49,-1 0,-24 0,-1 0,1 0,-25 0,-1 0,1 0,-25-25,25 25,-25-50</inkml:trace>
  <inkml:trace contextRef="#ctx0" brushRef="#br0" timeOffset="4056.2328">10344 3225,'0'49,"0"26,0-1,0-49,0 24,0 26,0-1,0-49,0 25,0 24,0-49,0 25,0 24,0-49,0 24,0 26,-25-75,25 74,0-49,0 25,-25-26,25 26,-25-25,25 24,-25-24,25 25,-24-25,24 24,0-24,-25 25,25-26,-25 26,25-25,-25 24,25 26,-25-50,25 24,0-24,0 25,0-25,0 24,0-24,0 25,0-26,0 26,0-25,0 24,0-24,0 25,0-25,0 24,0-24,0 25,0-26,0 26,-24-50,24-50,-25 50,0 0,0-24,0 24,0 0,1 0,-1 0,0 0,0 0,0 0,1 0,-1 0,-25 24,25-24,-24 50,-1-50,-24 74,-25 1,-1-1</inkml:trace>
  <inkml:trace contextRef="#ctx0" brushRef="#br0" timeOffset="5903.4327">9451 5730,'24'0,"1"0,0 0,25 0,-1 0,26 0,-1 0,0 0,26 0,-26-50,-24 50,-1 0,1 0,0-25,-26 25,26 0,-25 0,0 0,-50-49,0 49,25 49,-25-49,0 0</inkml:trace>
  <inkml:trace contextRef="#ctx0" brushRef="#br0" timeOffset="6335.1335">9897 5457,'25'0,"-25"-25,25 25,-1 0,-24 25,25-25,0 50</inkml:trace>
  <inkml:trace contextRef="#ctx0" brushRef="#br0" timeOffset="6570.3076">10071 5507,'-25'0,"25"24,-25 26,25-25,0 24,0 26,0-50,0 24</inkml:trace>
  <inkml:trace contextRef="#ctx0" brushRef="#br0" timeOffset="6747.0131">9947 5581,'0'25,"0"24</inkml:trace>
  <inkml:trace contextRef="#ctx0" brushRef="#br0" timeOffset="12687.5124">12154 4018,'-25'0,"50"0,-74 0,24 0,25 25,25 25,-25 24,24 1,-24-1,0 0,25 1,-25-50,0 49,0 0,0-24,0 24,0 1,-25-50,25 24,0-98,0 24,-24-25,-1 25</inkml:trace>
  <inkml:trace contextRef="#ctx0" brushRef="#br0" timeOffset="13063.2904">11683 4316,'0'0,"-25"0,0 0,1 0,73 0,26-50,-1 50,50-24,25-26,0 25,24-24,1 24,-25-50,0 75,-25-74,-25 74,-25-50,-24 50,0-24,-26 24,1-50,0 25</inkml:trace>
  <inkml:trace contextRef="#ctx0" brushRef="#br0" timeOffset="16717.9178">13047 4242,'25'0,"0"0,24 0,1 0,25 0,24-50,0 50,-25 0,1 0,-1 0,1 0,-26 0,-24 0,0 0,0 0,-1-25,1 25,0-49,-25 24</inkml:trace>
  <inkml:trace contextRef="#ctx0" brushRef="#br0" timeOffset="17047.6531">13816 3870,'0'0,"-25"0,1 0,48 0,-24 24,25-24,0 50,0-50,0 0,24 25,-24 24,0-49,0 25,-1 25,-24-25,0 24,0 26,-24-75,-1 24,0 26,0-50,25 25</inkml:trace>
  <inkml:trace contextRef="#ctx0" brushRef="#br0" timeOffset="18176.8541">14412 4018,'24'-74,"1"74,0-74,25 24,-26 25,1-49,0-1,0 26,0-26,-25 50,0-24,0 24,0 50,0 24,0-24,0 25,24-25,-24 24,25-49,0 25,-25 25,25-50,-25 25,0 24,25-49,-25 25,0 25,-25-50,25 24,-25 26,0-50,0 25,1-25,24 49,-25-49,0 0,25-49,0 24</inkml:trace>
  <inkml:trace contextRef="#ctx0" brushRef="#br0" timeOffset="18859.9547">14932 3646,'0'-49,"25"49,0-25,0 25,0-50,-25 25,-25 25,0 25,0-25,0 50,1-50,24 25,-25 24,25-24,0 25,0-25,0 24,0-24,0 25,25-26,-25 26,24-50,1 0,0 0,0 0,0 0,-1 0,1 0,0 0,0 0</inkml:trace>
  <inkml:trace contextRef="#ctx0" brushRef="#br0" timeOffset="20431.7646">15255 3522,'-25'50,"0"-50,25 25,-25 24,25-24,-24 25,24-25,0 24,24-24,1-25,0-25,0 25,0-49,-1 24,-24-25,25 50,-25-25,0-24,0 98,25-49,-25 25,0 25,25-50,-25 25,0 24,25-49,0 0,-25 25,24-25,1 0,0 0,-25-25,25 25,-25-49</inkml:trace>
  <inkml:trace contextRef="#ctx0" brushRef="#br0" timeOffset="21523.292">15528 3572,'25'-50,"-1"25,-24-24,25 24,0-25,-25 26,0-51,25 1,-25 24,0-24,0 49,0-49,-25 74,25-50,-25 50,25 50,-25-26,25 26,0 24,0-49,0 50,25-26,-25 26,25-1,0 0,0-74,-1 25</inkml:trace>
  <inkml:trace contextRef="#ctx0" brushRef="#br0" timeOffset="22100.6831">15925 3349,'0'0,"-25"0,0 0,25 24,-25 26,0-50,25 74,0-49,0 25,25-50,0 0,0-50,0 25,-1-49,1 74,-25-50,25 26,-25 98,25-74,-25 25,0 24,25-24,-1-25,1-25,0 25,0-49,24 24,-49-25,25 26,0-26,0 50,-25-25,25 25,-1 0,1 25,-25 25,25-50,0 24,-25 26,25-50</inkml:trace>
  <inkml:trace contextRef="#ctx0" brushRef="#br0" timeOffset="26915.2785">8508 2530,'0'-74,"-25"98,25 26,-25 24,25 1,-24-1,24 1,0-50,0 49,-25 0,25 1,-25-1,25 1,0 49,0-50,-25 0,25 1,0-50,0 49,0-24,0 24,0 1,0-51,0 26,0 24,0-49,0 25,0 24,0-49,0 25,0-26,0 26,0-25,0 24,25-49,0 0,0 0,-1 0,1 0,25 0,-1-49,1 49,0 0,24 0,-24 0,24 0,0 0,1 0,-25 49,24-49,0 0,1 0,-1 25,1-25,-1 50,0-50,26 0,-26 0,25 0,0 25,1-25,-26 0,25 0,-24 49,24-49,-25 0,1 0,-26 0,26 0,-26 0,1 0,0 0,-26 0,26 0,-25 0,0 0,-1 0,1 0,-25 25,25-25,0 0,-25-25,25-24,-25 24,0-50,24 75,-24-74,0 24,0 26,0-51,25 1,-25 24,0-24,0 49,0-49,0-1,0-49,0 50,0-26,0 26,0 0,0-1,0 1,0-1,0 1,0 0,0-1,0 26,0 24,0-50,0 26,0 24,0-50,0 26,0 24,0-25,0 26,0-26,-25 50,1 0,-1 0,0 0,0 0,-24 50,-1-50,0 0,-24 0,24 0,-24 0,24 0,-24 0,24 0,-24 0,24 0,1 0,-1 0,1 0,-1 0,0 0,1 0,-1 0,0 0,1 0,-1 0,1 0,-1 0,0 0,26 0,-26 0,25 0,0 0,1 0,-1 0,0 0,0 0,0 0,1 0,-1 0,0 0,0 0,0 0,1 0,-1 0,0 0,0 0,0 0,1 0,-1 0,-25 0,25 0,1 0,-1 0,0 0,0 0,0 0,0 0,1 0,-1 0,-25 0,25 0,1 0,-1 0,-25 0,25 0,1 0,-1 0,0 0,0 0,0 0,1 0,-1 0,0 0,0 0,0 0,1 0,-1 0,25 24,-25-24,0 50,0-50,1 25,-1 24,0-49,0 25,0-25,25 50,-24-50,-1 25,0 24,0-49,0 0,1 0,-1 0,25 25,-25-25,0 50,0-50,0 0,1 0,24 25,-25-25,0 49,0-49,0 0,1 25,-1 25,0-50,25 24,-25-24,25 50,-25-50,1 25,24 24,-25-49,25 25</inkml:trace>
  <inkml:trace contextRef="#ctx0" brushRef="#br0" timeOffset="28225.185">7739 3051,'-25'0,"25"-50,0 100,0-25,-25 24,1-24,24 25,-25-25,0 24,25-24</inkml:trace>
  <inkml:trace contextRef="#ctx0" brushRef="#br0" timeOffset="29752.9784">8359 4390,'0'25,"0"25,-25-50,1 25,24 24,-25-49,25 75,-25-75,0 24,25 26,-25-50,25 74,-24-74,-1 25,25 25,-25-25,0 24,0-49,25 75,-24-75,-1 25,0 24,25-24,-25 25,0-50,0 74,1-74,24 25,-25 24,0-49,0 75,0-50,1 24,-1-24,25 25,-25-26,0 26,25 24,-25-74,1 25,-1 25,25-25,-25 24,0-49,25 25,-25 25,1-50,24 25,-25 24,0-24,25 25,-25-50,25 24,0 26,-25-50,25 25,0-50,0-25,0 26</inkml:trace>
  <inkml:trace contextRef="#ctx0" brushRef="#br0" timeOffset="30946.6725">11063 4638,'-25'0,"25"50,-25-50,0 25,1 24,-1-49,0 0,0 25,0-25,1 50,-1-25,0 24,0-49,-24 25,24 25,0-50,0 25,-24 24,24-24,0 25,-25-50,26 74,-1-74,0 25,-25 24,26-49,-1 25,0-25,0 50,0-50,1 25,-1 24,0-49,0 25,0 25,1-50,-1 0,25 24,-25 26,0-50,0 25,0 24,1-49,-1 25,25 25,-25-50,50-75,0 26</inkml:trace>
  <inkml:trace contextRef="#ctx0" brushRef="#br0" timeOffset="32643.9362">11187 2381,'-25'25,"0"25,0-50,1 24,-1 26,0-50,0 25,25 24,-25-49,1 0,-1 25,0 25,0-50,0 0,25 25,-24-25,-1 49,0-49,0 25,0 25,1-50,-1 25,0 24,0-49,0 0,1 25,-1 25,0-50,0 24,0-24,25 50,-24-50,-1 0,0 25,25 24,-25-49,0 0,1 25,-1 25,0-50,0 25,0 24,1-49,24 25,-25 25</inkml:trace>
  <inkml:trace contextRef="#ctx0" brushRef="#br0" timeOffset="36517.0831">9327 3795,'-25'0,"0"0,0 0,0 0,1 0,-1 0,25 25,0 25,25-50,-25-50,0 25,-25 25,0 0,25 25,-25-25,25 50,25-50,0 0,0 0,-1 0,1 0,-25-50,0 25,-25 25,1 0,-1 0,25 25,0 25,25-50,-1-50,-24 25,0-24,-24 49,-1 0,0 49,25-24,25-25,0 0,-1-25,1 25,-25-49,-25 24,1 25,24 25,0 24,0-24,24-25,-24-25,-24 25,-1 0,0 0,0 0,25 25,0 25,25-50,0-50,-25 25,0-24,-25 49,25 49,-25-49,25 25,0 25,25-50,0 0,0 0,-25-50,0 25,24 25,-48 0,-1 0,0 0,0 0,25 25,0 25,25-50,0 0,0 0,-1 0,1 0,-25-50,25 25,-25-24,0 24,-25 25,0 0,25 25,-24 24,24-24,24-25,1 0,0 0,-25-25,0-24,-25 49,0 0,1 0</inkml:trace>
  <inkml:trace contextRef="#ctx0" brushRef="#br0" timeOffset="39118.9093">8756 7665,'25'24,"0"26,-1-50,1 74,25-74,-25 75,-1-50,1 24,25 26,-25-1,0-49,-1 25,1 24,-25-49,25 24,0-24,-25 25,25-50,-1 25,-24-50,0-25,0 25,25-49,-25 24,0-24,0 49,0-49,0-1,0 26,0 24,0-50,0 26,0 24,0-25,0 26,-25 24,1 0,-1 0,0 0,0 0,-24 0,24 0,-25 0,25 0,-24 0,24 0,0 0,0 0,0 0,1 0,-1 24,0-24,0 0,0 50,1-50,-1 0,0 0</inkml:trace>
  <inkml:trace contextRef="#ctx0" brushRef="#br0" timeOffset="40190.8287">8582 7392,'-24'0,"24"-25,24 25,26 0,-25 0,24 0,1 0,0-50,24 50,-24 0,-1-24,1 24,0 0,-1 0,-24 0,0 0,0 0,-1 0,-24-50</inkml:trace>
  <inkml:trace contextRef="#ctx0" brushRef="#br0" timeOffset="41206.2365">10046 7020,'-25'0,"0"49,0-24,1 25,-1-25,25 24,-25 26,0-51,25 26,-25 24,25 26,-24-26,24 0,0 1,0-1,0 1,0-1,24 1,-24-26,0 26,25-51,-25 26,25 24,0-49,0 25,-1-25,26-25,-25 49,0-24,0-25,-1 0,-24-25,25 25,-25-49,25 24,-25-50</inkml:trace>
  <inkml:trace contextRef="#ctx0" brushRef="#br0" timeOffset="42029.1874">11584 6424,'25'0,"-1"50,1-50,0 25,-25 24,25-24,0 50,-1-26,1 26,0-1,0 1,0-1,-1 0,1 1,-25-1,25 1,-25-1,25 0,-25 26,0-26,0 50,0-50,0 1,-25-1,25 1,-25-50,0 24,25-24,-24 25,24-26,-25 26,0-50,25-50,25 26,-25-26,0 25,0-49,0 24</inkml:trace>
  <inkml:trace contextRef="#ctx0" brushRef="#br0" timeOffset="43496.3387">10418 7441,'0'-49,"0"24,0-25,0 26</inkml:trace>
  <inkml:trace contextRef="#ctx0" brushRef="#br0" timeOffset="44423.11">10691 7069,'0'-49,"0"98,0-24,0 25,0-25,0 24,0 26,0-1,0 0,0 1,0-1,0 1,0-1,0-49,0 24,0 26,0-50,0 24,25-49,-25-49,0 24,0-25,0 25,0-49,0 24</inkml:trace>
  <inkml:trace contextRef="#ctx0" brushRef="#br0" timeOffset="45330.8382">10443 7020,'-25'49,"0"-49,0 0,50 0,25 0,-1-49,26 24,-1 25,1 0,24-50,-25 26,1 24,-26 0,1-50,-1 50,1-25,-25 25,0 0,0 0</inkml:trace>
  <inkml:trace contextRef="#ctx0" brushRef="#br0" timeOffset="47664.88">11112 9079,'0'24,"25"26,0 24,0-49,-25 25,25-25,-25 24,25-24,-25 25,24-26,-24 26,0-25,25 24,-25-24,25 25,0-25,-25 24,0-24,25-25,-25-25,24-24,-24 24,0-50,25 26,-25 24,25-49,-25 24,25 25,-25-49,0 24,0 25,0-24,0 24,-25-25,0 50,0 0,25 50,-24-50,24 25,0 24,24-49,1 0,0 0,0 0,0 0,-25-49,24 49</inkml:trace>
  <inkml:trace contextRef="#ctx0" brushRef="#br0" timeOffset="50490.0613">11137 10220,'0'-25,"25"25,0 0,0-50,0 25</inkml:trace>
  <inkml:trace contextRef="#ctx0" brushRef="#br0" timeOffset="52090.4855">11137 10443,'0'49,"25"-98,0 24,0 25,-25-50,25 50,-25-24</inkml:trace>
  <inkml:trace contextRef="#ctx0" brushRef="#br0" timeOffset="52898.7951">11237 10294,'-25'0,"25"50,-25-50,0 24,25 26,-25-50,0 25,25 24,-24-24,24 25,-25-25,25 24,-25-24,25 25,0-26,0 26,25-50,0-50,-25 26,24 24,1-50,0 25,-25-49,25-1,0 1,-25 0,0-1,0 1,-25 24,25-24,-25 49,0-25,25 25,-25 25,1 0,-1 0,25 75,-25-75,25 74,0 1,0-1,0-49,0 25,0 24,25 0,0-74,-1 75,1-75,0 25,0-25,25 0,-26 0,1-25,25 25,-25-75,-1 75,1-74,0 74,-25-50,25 26,-25 98,0 0,25 1,-1-1,1-49,0-25,0 0</inkml:trace>
  <inkml:trace contextRef="#ctx0" brushRef="#br0" timeOffset="53025.8955">11435 10071,'-25'0</inkml:trace>
  <inkml:trace contextRef="#ctx0" brushRef="#br0" timeOffset="53474.3199">11609 10740,'-25'0,"50"0,-50-24,25-26,25 25,-1-24,1 24,25-50,-25 1,24 24,-24 26,0-51,0 26,-25 24,0-25,0 25,-25 25,0 0,0 25,0 25,25-25,0 24,0-24,0 25,25-50,-25 74,25-49,-25 24,25-49,-25 25,0 25,0-25,0 24,0-24</inkml:trace>
  <inkml:trace contextRef="#ctx0" brushRef="#br0" timeOffset="54015.6681">11981 10368,'24'-74,"1"49,0-24,0 24,0 25,-50 0,0 0,0 25,0 24,1-49,-1 25,25 25,0-26,0 26,0-25,0 24,25-49,-1 0,1 0,0 0,0 0,0 0,-25-49</inkml:trace>
  <inkml:trace contextRef="#ctx0" brushRef="#br0" timeOffset="54462.7588">12055 10368,'-25'0,"50"-24,0 24,-25-50,25 25,-1 25,-24-74,25 74,-25-75,0 26,0 24,0-50,0 26,0 24,0-25,0 26,-25 24,1 24,24 26,-25-50,0 74,25-49,0 25,0 24,0 1,0-1,0-49,0 49,0-24,0 24,0 1,0-50,0 24,0-24,25 25,0-26,-1-48</inkml:trace>
  <inkml:trace contextRef="#ctx0" brushRef="#br0" timeOffset="54971.8664">12129 10418,'-24'-50,"24"26,24 24,1 0,0-50,0 50,0-25,24 25,-24 0,0 0,0 0,-25 25,-25-25,0 50,0-26,1 26,-1-25,25 24,0-24,25 25,-1-50,1 0,0-50,0 25,0 25,-1 0,1-49,0 24,-25-25,0 26,0 48,0 26,0-25,0 24,25-49,0 0,-1 0,1 0</inkml:trace>
  <inkml:trace contextRef="#ctx0" brushRef="#br0" timeOffset="55294.6604">12626 10344,'0'24,"0"26,0-25,24-25,-24 49,25-49,0-49,0 24,0 25,-25-50,24 26,1 24,0 0,-25 24</inkml:trace>
  <inkml:trace contextRef="#ctx0" brushRef="#br0" timeOffset="55885.7324">12923 10344,'0'-50,"25"25,0 25,0-49,-1 24,-48 25,-1 25,25 24,0-24,0 25,25-50,-1 0,1 0,0-50,0 25,0 25,-1-74,1 74,0-75,0 26,-25 24,0-25,0 25,-25-24,0 49,0 0,-24 0,24 49,0-49,0 0,1 75,-1-75,0 74,25 1,0-50,0 24,25-24,0 25,-1-50,26 24,-25 26,0-50,-1 0,1 0,0 0,0 0,-25-50,0 26</inkml:trace>
  <inkml:trace contextRef="#ctx0" brushRef="#br0" timeOffset="57118.754">12700 7813,'50'0,"-26"0,1 25,0 25,0-50,0 25,-1 24,1 26,0-50,0 24,0 26,-1-51,1 51,-25-26,25 26,-25-1,25-49,0 49,-25-24,24 24,-24 1,25-50,0 24,0-24,0 25,0-50,24 0,-24 0,25 0,-26 0,26 0,-25 0,24 0,-24 0,0 0,0-50,0 50,-25 50,0-26,0 26,0 25,0-1,0 75,0-50,0 25,0 25,0-50,0 25,24-25,-24 25,25-49,-25-1,25 1,-25-1,0-49,25-25,-25 49,-25-49,0-49,0 49</inkml:trace>
  <inkml:trace contextRef="#ctx0" brushRef="#br0" timeOffset="59758.5166">12477 8062,'-124'49,"74"-49,25 0,-24 25,-1-25,0 50,1-50,-1 0,1 24,-1-24,0 50,1-50,-1 25,1 24,-1-49,0 0,1 25,-1-25,1 50,-1-50,0 0,1 25,-1-25,-24 49,24-49,-24 25,-1 25,26-50,-26 74,1-74,-1 25,1 24,0-49,24 0,-24 25,-1 25,26-50,-1 0,0 25,1 24,24-49,-25 0,26 0,-1 0,0 0,0 25,0-25,0 0,1 0,-1 0,25 50,25-26,-1 26,-24 25,25-1,-25 0,0 26,25 24,-25-25,25 25,-25 25,25-50,-25 25,25-25,-25 25,24-49,-24 24,25 25,-25-50,25 1,0-1,-25 0,25-49,-25 25,24 24,-24 1,0-51,25 26,-25-25,25 25,-25-26,0 26,25-50,0 0,-1 0,26 0,-25 0,24 0,-24 0,25-50,-1 50,-24 0,25-24,24 24,-24 0,-1 0,1 0,0 0,-1 0,26 0,-26 0,26 0,-26-50,26 50,-26 0,1-25,0 25,24 0,-24 0,-1 0,1 0,-1 0,1 0,0 0,-1 0,1 0,-1-50,1 50,0 0,-1 0,1-24,24 24,-24 0,0 0,-1 0,26 0,-26-50,1 50,24-25,-24 25,-1 0,1 0,0-49,-1 49,1-25,-1 25,-24 0,25 0,-1 0,1-50,0 25,-25 25,24 0,-24 0,25-49,-26 49,1-25,25 25,-25 0,-1 0,1 0,-25-50,25 50,0 0,0-24,-1 24,1 0,0 0,0 0,0 0,-1-50,1 50,0 0,-25-25,-25 25,25-74,-25 74,1-75,-1 1,-25 0,25-1,1-74</inkml:trace>
  <inkml:trace contextRef="#ctx0" brushRef="#br0" timeOffset="65505.9094">9277 3671,'0'50,"0"-100,0 25,0-24,-25 49,0 0,1 0,-1 0,25 49,-25-49,25 25,0 25,0-25,0 24,0-98,-25 49,50 0,-25-25,25 25,0-50,-1 25,1-24,0 24,0 25,-25-50,0 25,-25 25,0 0,0 0,1 0,-1 25,25 25,0-25,0 24,25-49,-25-49,24 49,-24-25,25 25,-25-50,0 25,-25 25,1 0,24 25,-25 25,0-50,25 25,0 24,25-49,0 0,-1 0,-24-49,25 49,-25-25,-25 25,1 0,-1 0,25 25</inkml:trace>
  <inkml:trace contextRef="#ctx0" brushRef="#br0" timeOffset="69250.4041">9227 3795,'0'-49,"0"24,25 25,0 0,0-50,-25 25,-25 25,0 0,0 0,25 25,-24-25,24 50,-25-50,25 25,0 24,25-49,-1 0,1 0,0-49,0 24,-25-25,0 25,-25 25,0 0,0 25,1-25,24 50,0-25,0 24,24-49,1 0,0-49,0 49,-25-25,25 25,-25-50,0 25,0-24,-25 49,0 49,0-49,0 25,25 25,0-25,0 24,25-49,0-49,0 24,-25-25,0 25,-25 25,0 0,0 0,1 0,-1 25,25 25</inkml:trace>
  <inkml:trace contextRef="#ctx0" brushRef="#br0" timeOffset="75713.8087">9252 3646,'0'-49,"0"24,-25 25,1 0,24 25,0 24,-25-49,25 25,0 25,25-50,-1-50,1 50,-25-25,25 25,-25-49,0 24,-25 25,0 0,1 0,-1 0,25 25,-25 24,0-49,0 25,25 25,0-25,0 24,25-49,0 0,0 0,0 0,-25-49,24 24,-24-25,0 25,0-24,0 24,-24 25,-1 0,0 0,0 0,25 25,-25-25,25 49,-24-49,24 25,0 25,0-25,24-25,1 0,0 0,0 0,-25-25,25 25,-1-50,-24 25,0-24,-24 49,-1 0,0 49,0-24,25 25,25-25,0-25,-25-25,25 25,-1 0,-24-50,0 25,0-24,0 24,-24 25,24 25,0 24,0-24,24-25,1-25,0 25,-25-49,0 24,0-25,0 25,-25 25,0 0,1 0,24 25,0 25,0-25,24-25,-24-25,0-25,0 25,-24 25,-1 0,0 0,25 25,0 25,0-25,25-25,0 0,-1 0,-24-25,0-25,-24 50,-1 0,0 50,0-50,0 25,25 24,0-24,0 25,0-25,25-25,0 0,0 0,-25-25</inkml:trace>
  <inkml:trace contextRef="#ctx0" brushRef="#br0" timeOffset="77252.9091">9351 3671,'-24'0,"24"-25,24 25,1 0,25-49,24 24,25 25,1 0,-1-50,-25 25,1 25,-26 0,1-49,-25 49,0 0,-1 0,1 0,-50 0,1 0,-26 49</inkml:trace>
  <inkml:trace contextRef="#ctx0" brushRef="#br0" timeOffset="78022.8361">9153 3671,'-25'0,"25"-25,-25 25,1-49,-1 24,0 25,25-75,-25 75,0-49,-24 24,24-49,-25 74,25 0,1-50,-1 25,0 25,0-49,50 49,-25 49</inkml:trace>
  <inkml:trace contextRef="#ctx0" brushRef="#br0" timeOffset="78621.6347">9302 3597,'0'-25,"25"-25,-25 25,24-49,1 24,-25-24,25 49,0-49,-25 24,25 25,-25-24,0 24,24 25,-24-50,0 100,-24-50</inkml:trace>
  <inkml:trace contextRef="#ctx0" brushRef="#br0" timeOffset="79342.41">9227 3795,'0'25,"-24"-25,24 50,-25-50,-25 74,25-74,-24 74,-1-49,-24 25,49-25,0 24,0-49,0 0,1 0,48 0</inkml:trace>
  <inkml:trace contextRef="#ctx0" brushRef="#br0" timeOffset="81248.032">9252 3795,'25'0,"0"0,0 0,-1 0,1 25,0-25,-25 50,25-50,0 0,-1 0,1 24,0 26,25-50,-26 0,26 25,0 24,-26-49,26 0,-25 0,0 0,-1 0,1 0</inkml:trace>
  <inkml:trace contextRef="#ctx0" brushRef="#br0" timeOffset="87002.068">15354 5507,'0'-50,"0"25,0 50,0 25,25 24,-25-49,0 49,25 1,-25-1,0-24,0 24,0 1,0-51,0 26,25-50,-25-50</inkml:trace>
  <inkml:trace contextRef="#ctx0" brushRef="#br0" timeOffset="87194.7201">15156 5507,'0'0,"0"-50,0 25,0-24,24 24,1 25,25 0,-1-50,26 25,-25 25,-1 0</inkml:trace>
  <inkml:trace contextRef="#ctx0" brushRef="#br0" timeOffset="87379.8656">15379 5655,'0'-49,"25"24,0 25,24-50,26 26,-1 24</inkml:trace>
  <inkml:trace contextRef="#ctx0" brushRef="#br0" timeOffset="88306.7788">15776 5507,'-50'24,"100"-48,-149 48,74 26,-25-25,25 24,1 26,24-1,0-49,0 25,0 24,24-74,1 0,25 0,-25-49,24 24,-24-50,0 26,-25 24,25-25,-25 25,24 25,-24 25,0 25,0-25,0 24,25 26,-25-50,25 24,0-24,0-25,-25-25,24-24,-24 24,25-50,-25 1,25-1,-25 1,0 24,0 26,0-26,0 25,-25 25,25 25,0 25,0-26,0 26,25-50,0 0,0 0,-1 25,1-25,25 49,-25-49,-1 25,26 25,-25-25,0 24,-1-24,1 25,-25-25,0-50,0-50,-25 1,25-50,-24 25,-1-25,0 24,0-24,-24 25,24 25,-25 24,25 25,1-24,-1 24,0 25,25 25,0 24,0-24,25 25,0 24,-1 1,26 24,0 25,-1-50,1 1,-1-1,1-49,0 24,-25-49,-1 0</inkml:trace>
  <inkml:trace contextRef="#ctx0" brushRef="#br0" timeOffset="88472.6051">15925 5283,'-50'-49,"100"98,-150-123,100 24,25 50,25-24,-1 24,26 0,-26 0,26 0,-26 24</inkml:trace>
  <inkml:trace contextRef="#ctx0" brushRef="#br0" timeOffset="89493.8438">16346 5457,'0'50,"25"-50,0-50,0 25,0 25,24-74,-24 74,0-75,0 75,-1-49,-24 24,0-25,-24 26,-1 24,0 0,0 0,0 0,1 24,-1 26,0-50,25 25,0 24,0-24,25 25,0-25,-1 24,26-24,0 25,24-50,-24 24,-1-24,1 0,-1 0,-24-24,0 24,25 0,-50-50,0 25,-50 25,50-49,0 24,-25 25,25-50,0 25,0-24,0 24,25-25,-25 26,0-26,0 25,0-24,0 24,-25 25,0 0,25 25,0 24,0-24,0 25,25-50,0 24,25 26,-26-50,1 0,25 0,-1 0,1 0,-25 25,24-25,1 49,-25-49,0 25,-1 25,1-25,-25 24,0-24,0 25,0-125,25 26,0-51,-25 26,25-75,-25 0,24 0,-24 1,0 24,-24 24,-1 26,25 24,-25 26,0 48,25 26,-25 24,25 1,0-1,25 1,-25-1,50 0,-25 1,24-1,1 1,0-50,-26 24,26-24</inkml:trace>
  <inkml:trace contextRef="#ctx0" brushRef="#br0" timeOffset="89674.3573">17264 4787,'-25'-25,"50"25,49 0,-24 0,49 0,1-49,-26 49,25 0</inkml:trace>
  <inkml:trace contextRef="#ctx0" brushRef="#br0" timeOffset="90222.4177">18579 4614,'-25'0,"0"0,0 0,0 24,1-24,24 50,-25-50,25 25,0 24,25-49</inkml:trace>
  <inkml:trace contextRef="#ctx0" brushRef="#br0" timeOffset="91455.771">18529 4986,'-25'0,"0"0,1-50,24 25,0-49,24 74,1-50,-25 25,25-24,-25 24,25 25,-25-50,0 26,25 24,-25 24,25-24,-25 50,24-50,1 0,0 0,-25 25,0 24,0-24,-25-25,0 50,1-50,-1 0,-25 25,25-25,-24 0,24 0,0 0,-25 0,26 0,-1-25,25-25,-25 25,0-49,25 24,25 50,0 0,-25 50,49-50,-24 0,0 25,25 24,-26 26,1-50,0 24,0 26,0-1,-25 1,25-1,-25 25,0 25,0-49,0 24,0-25,-25 1,25-1,-25-24,0 24,0-49,0-50,25-24,0-26,0-24,0-25,0 25,0-25,0 24,25 26,-25 0,25-1,0 1,0 74,0-50,-1 50,1-25,0 25,25 0,-26 25,26-25,-25 50,0-50,-1 25,-24 24,25-49,-25 25,0 25,0-26,0-48,25-51,-25 1,25 74,-25-50,0 25,25 25,-25-49,24 49,1 49,0-49,0 25,0-25,-1 50,1-50,-25 25,25-25,0 49,0-49,-1 0,1 0</inkml:trace>
  <inkml:trace contextRef="#ctx0" brushRef="#br0" timeOffset="92579.7622">19348 4862,'-25'-25,"0"25,0 0,25 25,0 24,0-24,0 25,25-50,0 0,0 0,-1 0,1-50,-25 25,0-24,0 24,0-25,-25 25,1 25,24-49,24 98,1-49,0 0,-25 25,25-25,0 50,-1-50,1 0,0 0,0 0,-25 25,0 24,25-49,0 0,-1 0,1 0,0 0,0-49,0 49,-25-25,24 25,-24-50,0 100,25-50,-25 25,25-25,0 0,0 0,-1 0,1-25,0 25,-25-50,25 25,-25-24,0 24,0-25,0 26,25 24,-1 0,1 0,0 0,0-50,24 25,-24 25,0-74,0 24,0 25,-1-49,-24 0,0-1,-24 26,24 24,-25 25,0-50,0 50,25 50,-25-25,25 24,0 26,0-1,0 0,0 1,25 24,-25-25,25 1,25-26,-26 26,26-50,0-25</inkml:trace>
  <inkml:trace contextRef="#ctx0" brushRef="#br0" timeOffset="93087.1658">20017 4539,'-49'0,"74"0,-1 0,1 0,25 0,24 0,-24 0,-1 0,1 0,-25-49,24 24,-24 25,0-50,0 25,-25-49,0 24,0 26,-25-26,25 25,-25 25,0 0,1 0,24 25,-25 25,25 24,0-49,0 24,0 26,0-50,25 24,-25-24,24 25,1-50,0 0,0 0,0 0,-1-50,1 25,0 25,0 0,0 0,-1 0,1 0,25 0,0 0,-1 25,1-25,-1 0</inkml:trace>
  <inkml:trace contextRef="#ctx0" brushRef="#br0" timeOffset="93298.3109">21481 3820,'0'0,"-25"50,0 24,25-49,-25 99,25-50,-24 25,24 25,0-49,0 24,0 25,0-50,0 1</inkml:trace>
  <inkml:trace contextRef="#ctx0" brushRef="#br0" timeOffset="94687.3665">21679 4762,'0'0,"-25"-74,25 24,0 26,0-51,25 26,-25 24,25-50,-25 26,0 24,0-25,25 26,0 24,0 0,24 24,-24 26,0-50,0 0,-1 0,-24 25,25-25,-25 49,25-49,-25 25,0 25,0-25,0 24,0-24,25 25,0-50,-1 0,1-50,0 25,0-24,24 24,-24-25,0 25,0-24,-25 24,25 25,-25-50,0 100,-25-50,25 25,-25 24,25 26,0-50,0 24,0-24,0 25,0-26,0 26,25-50,24 0,-24 0,25-50,-25 26,24-26,-24 25,0-49,0 24,-1 25,-24-24,0 24,0-25,0 26,25 48,-25 26,25-25,-25 24,25-49,0 0,-1 75,1-75,0 25,0 24,0-24,-25 25,0-26,0-48,25 24,-1-75,1 26,0 24,25-50,-1 1,-24 0,0-1,0 26,-25 24,24-25,-24 25,0-24,-24 49,24 49,-25-49,25 25,-25-25,25 50,-25-50,25 25,-25-25,25 49,-24-49,24 25,0 25,0-26,0 26,0 24,24-74,1 25,0 25,0-50,0 0,-1 25,1-25,25 0,-25 0,24 0,-24 0</inkml:trace>
  <inkml:trace contextRef="#ctx0" brushRef="#br0" timeOffset="94965.7293">22051 3795,'0'-74,"-24"74</inkml:trace>
  <inkml:trace contextRef="#ctx0" brushRef="#br0" timeOffset="108030.3376">9327 3572,'0'-50,"0"25,-25 25,0 0,0 0,0 25,1 25,-1-50,25 25,-25 24,0-49,25 25,0 25,-25-50,25 25,0 24,0-24,0 25,25-26,0-24,0 0,0 0,-25-24,24 24,-24-50,0 25,0-24,25 49,-25-25,0-25,0 25,0-24,0 24,0-25,-25 50,1 0,-1 0,0 0,0 50,0-50,25 25,-24 24,-1-24,25 25,0-25,-25-25,25 49,0-24,0 25,0-26,0 26,25-50,0 0,-1 0,1 0,0 0,0 0,-25-50,25 50,-1-24,1 24,-25-50,0 25,25 25,-25-49,0 24,0-25,0 25,0-24,0 24,-25 25,0 0,1 0,-1 0,0 25,0 24,0-49,1 25,-1-25,25 50,-25-50,25 25,0 24,0-24,0 25,0-26,0 26,0-25,25-25,0 0,-1 0,1 0,0 0,0 0,-25-25,25 25,-1 0,-24-50,0 26,0-26</inkml:trace>
  <inkml:trace contextRef="#ctx0" brushRef="#br0" timeOffset="113329.8946">16024 7293,'-25'0,"25"-50,25 25,-50 100,25-1,0-49,0 24,0 26,0-1,0-49,25 25,-25-26,0 26,25-25,-25 24,24-49,-24-49,25 24,0-25,0 26,0-26,-25 25,0-24,0 24,24 25,-24 25,0 24,25-49,0 25,0 25,-25-26,25 26,-1-25,1-25,-25 49,25-49,-25-49,25 24,0-49,-25-1,25-49,-25 50,0-1,0-24,-25 50,0 24,25-50,-25 26,25 24,0 50,25 24,-25 26,25-50,0 49,-25-24,24 24,1 0,-25-49,25 25,0-25,-25 24,25-49,-1-49,1 24,0-25,-25 25,25 25,-25-49,25 24,-25-25,24 50,-24-24,25 24,-25 24,25 26,0-50,0 25,-1-25,26 49,0-49,-50-49,49 49,-24-25,0 25,-25-50,25 26,-1 24,-24-50,0 100,25 24,-25-49,0 24,25 26,-25-1,25-74</inkml:trace>
  <inkml:trace contextRef="#ctx0" brushRef="#br0" timeOffset="113449.8404">16966 6871,'-24'-25,"24"-25,-50 26</inkml:trace>
  <inkml:trace contextRef="#ctx0" brushRef="#br0" timeOffset="114083.5376">17338 7441,'25'-49,"-50"98,50-123,-25 0,25 24,-25 25,25-49,-25 24,0 25,0-24,0 24,-25 25,0 25,25 24,-25-24,1 25,-1-25,25 24,0 26,0-1,0-49,0 24,25-24,24-25,-24 0,25-25,-1-49,1 24,0-24,-26-25,1 24,-25 1,0 0,0 24,0 25,0-25,0 26,-25 24,1 0,24 74,0 1,0-1,0 0,0 1,0-50,0 24,24 26,-24-51,25 26,0-50,0 0,0-50,-1 26,1 24,0-50,0 50,0-25,-1 25,1 0,0 0,0 0,0 0,-1 25,26-25,-25 50,24-50</inkml:trace>
  <inkml:trace contextRef="#ctx0" brushRef="#br0" timeOffset="114728.3499">18777 6995,'-49'0,"98"0,-123 0,49 0,-25 0,26 0,-1 0,0 25,0 24,0-24,25 25,0-25,0 24,25-49,0 0,0 0,24-49,1 24,0-50,-1 1,-24 0,0-1,0 1,-25-1,24 26,-24 24,-24-25,-1 25,0 25,0 0,0 25,1 25,-1 24,0-49,25 49,0 1,0-1,25-24,-25 24,25 1,24-50,-24 24,0-49,24 0,1 0,0-49,-1 24,-24-50,0 75,0-74,-1 74,-24-50,0 26,25 24,0 24,-25 26,0-25,0 24,25 26,0-1,-25-49,24 25,1-50</inkml:trace>
  <inkml:trace contextRef="#ctx0" brushRef="#br0" timeOffset="114830.5651">19075 6548,'0'0,"-25"-49,0 49</inkml:trace>
  <inkml:trace contextRef="#ctx0" brushRef="#br0" timeOffset="115347.4895">19323 7293,'0'-50,"0"25,25-24,-1 24,1-25,0 25,-25-49,25 24,-25 26,0-51,0 1,0 24,0 25,25 50,-25 25,24-50,1 0,0 24,0 26,0-50,0 0,-25 25,0 25,0-26,0 26,0-25,0 24,0 26,24-50,1-25,0 49,0-49,0-49,-1 49</inkml:trace>
  <inkml:trace contextRef="#ctx0" brushRef="#br0" timeOffset="116198.0134">19869 6697,'-25'0,"50"0,-1 0,1 0,0 0,-25-49,-25 49,0 0,1 49,-1-49,0 0,25 25,-25 25,0-50,25 24,0 26,0-25,0 25,25-50,0 0,0 0,0 0,-1 0,1 0,0 0,0 0,0 0,-1 0,26 0</inkml:trace>
  <inkml:trace contextRef="#ctx0" brushRef="#br0" timeOffset="116457.7373">20216 6722,'-25'0,"0"0</inkml:trace>
  <inkml:trace contextRef="#ctx0" brushRef="#br0" timeOffset="117051.4789">19819 6772,'-25'0,"50"0,0 0,0 0,-1 0,1 0,0 0,0 0,0 0,-1 0,1 0,0 0,0 0,-25-50,25 25,-50 25,25-49,-25 49,0 0,0 0,1 0,-1 0,0 0,0 0</inkml:trace>
  <inkml:trace contextRef="#ctx0" brushRef="#br0" timeOffset="117900.1537">20241 6722,'-25'0,"50"0,-1 0,1 0,-25-25,25 25,-50 0,0 0,1 25,24 25,0-26,24-24,1 0,0 0,25 0,-26-24,26-26,0 25,-1-49,1-1,-25 1,-1 0,1-75,0 74,-25-49,0 50,-25 0,25 49,-25-50,1 75,24-49,-25 49,0 49,0 26,0-50,25 49,-24 0,24 50,0-49,-25-1,25 1,0 24,0-25,0-24,0 24,25 1,-25-51,24-24</inkml:trace>
  <inkml:trace contextRef="#ctx0" brushRef="#br0" timeOffset="118361.8679">20241 6548,'-25'0,"50"-49,24 49,-24 0,25 0,-26 0,26 0,0 0,-26 0,1 0,25 0,-25-25,-1 25,1 0,0 0,0 0,0 0,-25 25,0 24,25-49,-25 25,0 25,0-25,24 24,-24-24,0 25,25-50,-25 24,25-24,0-24</inkml:trace>
  <inkml:trace contextRef="#ctx0" brushRef="#br0" timeOffset="118502.2578">20861 6028,'0'0,"0"-50,25 100,-1-50</inkml:trace>
  <inkml:trace contextRef="#ctx0" brushRef="#br0" timeOffset="119072.3074">21059 6325,'-25'0,"50"0,-74 25,24 25,0-50,0 74,25-49,0 24,25-24,25-25,-26 0,26 0,-25-25,24 25,-24-49,0 24,0 25,0-50,-25 100,0-25,0 24,0-24,0 25,24-50,-24-50,25 25,0-24,0 24,-25-25,25 26,-25-26,24 25,1 25,0 0,0 0,0 25,-1 25,1-26,0 26,-25-25,0 24</inkml:trace>
  <inkml:trace contextRef="#ctx0" brushRef="#br0" timeOffset="120016.1587">15850 8434,'0'0,"-74"0,49 0,50 0,0 0,74-25,25 25,49-75,76 1,23 0,76-1,24-49,74 25,50-50,0 25,0 25,1-50,-76 75,-24-1,-74 26,-26 24,-74-25,-24 25,-50 25,-25-49,-50 24,1 25,-26 0,-24 0,0 0,0 0,-1 0,1 0,-25-50,-25 26,-24 24</inkml:trace>
  <inkml:trace contextRef="#ctx0" brushRef="#br0" timeOffset="132078.1357">9079 3795,'-25'0,"0"25,25 25,0-26,0 26,25-50,0 0,-1 0,1-50,-25 26,25 24,-25-50,0 25,0-24,0 24,-25 25,25 25,-25-25,1 49,-1-49,25 25,25-25,-1-25,1 25,0-49,-25 24,25 25,-25-50,0 25,0-24,0 24</inkml:trace>
  <inkml:trace contextRef="#ctx0" brushRef="#br0" timeOffset="132722.0395">9302 3150,'0'50,"25"-50,-1 0,1 0,0-50,0 50,0-25,-1 25,1 0,0 25,-25 25,25-50</inkml:trace>
  <inkml:trace contextRef="#ctx0" brushRef="#br0" timeOffset="133381.1427">8781 3572,'0'-50,"25"25,-1 25,1-49,0 24,0-25,0 26,-25-26,24 25,1 25,0 0,0 0,0 25</inkml:trace>
  <inkml:trace contextRef="#ctx0" brushRef="#br0" timeOffset="134006.1276">8954 3870,'0'24,"0"26,0-25,0 24,0-24,0 25,0-25,25-25,0 0,0 0</inkml:trace>
  <inkml:trace contextRef="#ctx0" brushRef="#br0" timeOffset="134651.5807">9451 4018,'24'0,"1"0,0 0,0 0,0 0,-1 0,-24 25,25-25,-25-25,0-24,0 24,25-49,-25 24,0 25,0-49,25 24,-25 25,0-24</inkml:trace>
  <inkml:trace contextRef="#ctx0" brushRef="#br0" timeOffset="135148.5303">9649 3299,'-25'-25,"25"50,25-25,-25 50,25-50,0 0,-1 0,26 24,-25-24,0 50,-1-50,26 0,-25 0,0 0,-25 25,0 24,-25-49,25 25,-25 25,0-50,0 74,1-74,-1 25,25 25,-25-25</inkml:trace>
  <inkml:trace contextRef="#ctx0" brushRef="#br0" timeOffset="137504.4003">8359 8334,'0'25,"0"25,-25-50,1 0,-26 25,0 24,-24-24,0 25,-26-26,-24 26,0 24,25-49,-25 25,25-25,24 24,1-49,24 25,26-25,-1 50,0-50,0 0,25-50,25 50,-25-25,25-24,-25 24,25 25</inkml:trace>
  <inkml:trace contextRef="#ctx0" brushRef="#br0" timeOffset="137786.9745">7193 8632,'25'-50,"-25"26,25 24,-25-50,0 100,0-26,0 26,0 24,-25-49,0 25,1 24,24 1,-25-51,0 26,25-25,0 25,0-26,25-24,24 0,1-24,49 24,-24-75,24 75,0-74,25 24,-50-24</inkml:trace>
  <inkml:trace contextRef="#ctx0" brushRef="#br0" timeOffset="142856.673">16694 6176,'-25'0,"50"0,-75 0,50-49,-25 49,75-25,-1 25,51 0,24 0,0 0,0 0,24 0,1 0,0 0,25-50,24 50,25 0,1-24,-1 24,0-50,0 25,1 25,-26-49,1 24,-1 25,-24-50,-1 25,-24 25,25-49,-1 24,-24-25,25 25,-25-24,-1 24,-24 25,0 0,-24-50,-1 50,-25-24,1 24,-26 0,1 0,0 0,-1-50,-24 50,0 0,-25-25,25 25,-50 0,0 0,0 0,0 0,-24 0</inkml:trace>
  <inkml:trace contextRef="#ctx0" brushRef="#br0" timeOffset="143273.9077">20861 5606,'0'0,"-99"0,74 0,50 0,-1-25,51 25,24-50,25 26,0 24,50 0,-26-50,26 50,0 0,-25 0,24 0,-49 0,25 0,-50-25,0 25,-24 0,-25-49,-1 49,-24-25,0 25,-50-50,0 50,0-25,1 25,-26 0,25 0,-25 0,1 0,24 0,-25 0,26 0</inkml:trace>
  <inkml:trace contextRef="#ctx0" brushRef="#br0" timeOffset="182951.4467">17289 9004,'0'25,"0"25,0 24,0 0,0-49,0 50,25-1,-25 0,0 50,0-49,0-1,0 1,0-1,0 0,24 1,-24-1,0-49,0 25,0-25,0 24,0-24,0 25,25-50,-25-50,0 25,0-49,25 24,-25-24,25-1</inkml:trace>
  <inkml:trace contextRef="#ctx0" brushRef="#br0" timeOffset="183674.6889">17909 9079,'25'0,"0"24,-1-24,1 50,0-25,0 24,0-49,-1 25,26 25,-25-25,0 24,-1-49,-24 25,25-25,0 0,-25-25,25-24,-25 24,25-25,-25 25,0-24,0 24,0-25,0 26,-25 24,0 0,-25 0,26 0,-26 0,-24 0,49 0,-25 0,1 0,24 0,0 0,0 0</inkml:trace>
  <inkml:trace contextRef="#ctx0" brushRef="#br0" timeOffset="183936.6963">17785 9004,'-25'0,"50"-50,0 26,0 24,49-50,-24 25,24 25,-24-49,-1 49,1-25,-1 25,-24 0,0 0,0 0</inkml:trace>
  <inkml:trace contextRef="#ctx0" brushRef="#br0" timeOffset="184363.4238">19075 8855,'25'0,"-1"25,-24 25,0-26,0 26,25-25,-25 25,0 24,0 0,0 1,0-50,0 24,0 26,0-51,0 26,0-100,0 26,0-26</inkml:trace>
  <inkml:trace contextRef="#ctx0" brushRef="#br0" timeOffset="184722.2482">18827 8930,'-25'0,"50"0,-75 0,75-50,25 50,-26 0,1 0,0 0,25-25,-26 25,26 0,-25 0,24 0,1 0,-25 0,24 0,-24 0,-25-49,25 49,0 0,0 0,-1 0,1-25,0 25,0 0</inkml:trace>
  <inkml:trace contextRef="#ctx0" brushRef="#br0" timeOffset="185489.8386">19794 8434,'0'-25,"0"-25,0 100,25 24,-25-49,25 49,-25 1,25-1,-1 1,-24-1,25 0,0 1,-25 49,25-50,-25 1,25 24,-1-25,-24 50,25-49,-25-1,25-49,-25 25,0 24,25-74,-25 74,0-49,25-25,-25 50,0-100,0 25,24 25,-24-74,25 0,0-1,-25 1</inkml:trace>
  <inkml:trace contextRef="#ctx0" brushRef="#br0" timeOffset="185962.532">20464 8781,'-50'0,"100"0,-1-50,26 25,49 25,-25-49,0 24,25 25,-24-50,-26 26,0 24,1 0,-1 0,-24-50,-25 50,24 0,-24-25,0 25,-50 0,0 0,0 0,1 0,-1 0</inkml:trace>
  <inkml:trace contextRef="#ctx0" brushRef="#br0" timeOffset="186457.9793">21282 8285,'-24'0,"-1"0,50 49,-1-49,1 25,0 25,0-50,0 25,-1-25,1 49,0-49,0 0,24 25,-24 25,0-50,0 0,0 0,-1 24,1-24,-25 50,0-25,0 24,-25-24,25 25,-24-50,24 25,-25 24,0-49,25 25,-25-25,0 0,1 0,-1-25,0 25</inkml:trace>
  <inkml:trace contextRef="#ctx0" brushRef="#br0" timeOffset="201489.5303">18455 10567,'0'0,"-25"-50,25 100,0 24,25 1,-25-51,0 51,0 49,0-50,0-49,0 49,0-24,0-25,0 25,24-50</inkml:trace>
  <inkml:trace contextRef="#ctx0" brushRef="#br0" timeOffset="201723.201">18728 10641,'0'75,"24"-75,-24 74,25-74,-25 74,25-74,-25 75,25-75,-25 25</inkml:trace>
  <inkml:trace contextRef="#ctx0" brushRef="#br0" timeOffset="201869.6947">18579 11013,'-50'-49,"100"98,-125-98,75 24,25 25,0-50,0 50,0-25,49 25,-24 0</inkml:trace>
  <inkml:trace contextRef="#ctx0" brushRef="#br0" timeOffset="202673.5188">19025 10790,'0'0,"-25"0,1 25,-1-25,25 49,-25-24,25 25,0 24,0-49,25-25,0 0,-1 0,1 0,0-25,0 25,0-49,-25 24,24-25,-24 25,0-24,0 24,25 25,-25 25,25-25,0 49,0-49,-1 0,1 25,0-25,0 0,0-25,-1 25,1-49,-25 24,25 25,-25-50,25 50,0 50,-1-25,-24 24,25-49,0 25,0-25,0 0,0-25,-1 25,1-49,0 24,-25-25,25 26,-25-26,0 100,25-50,-1 0,1 0,0 0,0-50,-25 25,0-24,0 24</inkml:trace>
  <inkml:trace contextRef="#ctx0" brushRef="#br0" timeOffset="203439.9159">20389 10517,'0'-25,"0"50,0 25,25-25,-25 24,0-24,0 25,0-26,0 26,0-100,25 26,-25-26,25 25,0-49,-1 74,-24-75,25 75,-25-49,25 24,-25 50,25-25,-25 49,25-24,-25 25,0-25,24-25,1-25,-25-25,25 25,0-24,0 49,-25-25,25 25,-1 0,1 25,0 24,0-49,-25 25,25-25,-1 50</inkml:trace>
  <inkml:trace contextRef="#ctx0" brushRef="#br0" timeOffset="203676.493">21010 10368,'0'-24,"0"48,0-24,0 50,24-25,1-25,-25-25,25 25,0-50,-25 26,25 24</inkml:trace>
  <inkml:trace contextRef="#ctx0" brushRef="#br0" timeOffset="204293.5304">21258 10344,'0'0,"24"-50,-24 25,25 25,-25-49,25 24,0-25,-50 100,0-25,0 24,25-24,-24 25,-1-26,25 26,0-25,25-25,-1 0,1-25,0-25,25 26,-1-51,1 1,-1-1,-24-49,25 25,-25 25,-1-1,-24 26,25 24,-25-25,0 25,-25 50,25 25,-24-25,24 24,-25 26,25-1,-25 0,25 1,0-50,0 49,0-24,0-25,0 24,25-49,0-49,-1 24,1-25,0 25,0 25,-25-49,25 49,-25-25,25 25,-1 25,1 24,0-49,0 75,0-50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79275" units="1/cm"/>
        </inkml:channelProperties>
      </inkml:inkSource>
      <inkml:timestamp xml:id="ts0" timeString="2023-03-25T03:43:47.79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13246 546,'-25'0,"50"0,-75 0,25 49,0-49,-24 0,24 75,0-75,-24 25,24 24,0-24,0 25,0-26,1 26,-1-50,25 25,0 24,25-24,-1-25,1 0,-25 50,25-50,0 0,0 0,-1 0,1 0,0 0,0 0,0 0,-1 0,-24-50,25 50,-25-25,0-24,-25 49,1 0,-1 0,-25 0,25 0,-24 0,24 0,0 0,0 49,1-49,48 0,1 0</inkml:trace>
  <inkml:trace contextRef="#ctx0" brushRef="#br0" timeOffset="168.2833">13444 893,'0'0,"0"-50,25 26</inkml:trace>
  <inkml:trace contextRef="#ctx0" brushRef="#br0" timeOffset="420.2726">13965 521,'0'25,"0"24,0-24,0 50,-25-26,25 26,0-51,0 26,0 24,0-49,0 25</inkml:trace>
  <inkml:trace contextRef="#ctx0" brushRef="#br0" timeOffset="701.5883">12551 1637,'-49'25,"98"-50,-148 50,124-50,74 25,0-50,50 26,0-26,24 25,-24 25,0 0,0 0,0 0,-50 25,0 25,-49-50</inkml:trace>
  <inkml:trace contextRef="#ctx0" brushRef="#br0" timeOffset="1772.945">3001 2332,'0'-25,"0"50,0 24,0 26,0-51,0 26,0 24,0-49,0 25,25 24,-25-49,0 25,0-25,0 24,-25-49</inkml:trace>
  <inkml:trace contextRef="#ctx0" brushRef="#br0" timeOffset="2091.1973">2332 3150,'-50'0,"75"0,49-25,50-24,25 24,25-25,-1 26,-24 24,0-50,-50 25,0 25,-49 0,0 0,-1 0,-24 0,0 0</inkml:trace>
  <inkml:trace contextRef="#ctx0" brushRef="#br0" timeOffset="2570.5758">5035 2679,'0'0,"-24"0,-1 0,0 25,0 24,-24-49,24 25,0 25,0-50,0 25,25 24,25-49,0 0,0 0,0-49,-1 24,1-25,0 25,0-24,-25 24,0 50,0 24,0-24,0 25,25-25,-1 24,1-49,25-49</inkml:trace>
  <inkml:trace contextRef="#ctx0" brushRef="#br0" timeOffset="2774.4626">5308 2530,'0'-50,"0"100,25-25,0 24,-25-24,25 50,-1-1,1 1,0-1,-25 0,0-24,-25 24</inkml:trace>
  <inkml:trace contextRef="#ctx0" brushRef="#br0" timeOffset="3000.5407">4490 2604,'-149'0,"124"75,25-1,0 1,50-1,24 25,25 25,0-49,25-1</inkml:trace>
  <inkml:trace contextRef="#ctx0" brushRef="#br0" timeOffset="3311.842">6623 2456,'0'0,"-25"0,0-50,25 100,0 24,0-49,0 24,25 26,-25-1,0 1,0-50,0 24,0 26,25-51,-25-48</inkml:trace>
  <inkml:trace contextRef="#ctx0" brushRef="#br0" timeOffset="3554.4507">6102 2530,'-50'-50,"100"100,-149-124,49 74,25 0,50 0,50 0,-1 0,25 0,0 0,1 0,-1 0,-25 0,-24 0,-1 0,-24 0</inkml:trace>
  <inkml:trace contextRef="#ctx0" brushRef="#br0" timeOffset="3798.6663">7317 2332,'-49'49,"-1"-49,25 0,-24 75,24-51,25 26,0 24,0 1,25-1,0 1,24-50,1 24</inkml:trace>
  <inkml:trace contextRef="#ctx0" brushRef="#br0" timeOffset="4235.5472">7739 2381,'-25'0,"50"0,-75 0,26 0,24 25,0 25,24-26,-24 26,25-25,0 24,0-24,-25 25,25-50,-25-50,24 25,1-24,0 24,0-49,0 24,-25 25,24 25,-24-49,0 24,0 50,0 24,0-24,25 25,0-26,0 26,25-50,-1 25</inkml:trace>
  <inkml:trace contextRef="#ctx0" brushRef="#br0" timeOffset="4415.7814">8558 2604,'0'25,"0"25,0-25,0 24</inkml:trace>
  <inkml:trace contextRef="#ctx0" brushRef="#br0" timeOffset="4547.8766">8905 2158,'-25'-50</inkml:trace>
  <inkml:trace contextRef="#ctx0" brushRef="#br0" timeOffset="5227.8281">8855 2158,'0'25,"0"24,25-49,0 25,0 25,24-50,-24 0,0 0,0-50,24 50,-24-25,-25-24,25 24,0 25,-25-50,0 26,0-26,0 100,0-26,-25 26,25 24,0-49,0 50,0-1,-25-24,25 24,0 0,0 1,0-1,-25 1,25-50,-24 24,-1-24,0-25,-25 0,25 0,1-25,24-24,0 24,24-50,1 75,0-49,25 24</inkml:trace>
  <inkml:trace contextRef="#ctx0" brushRef="#br0" timeOffset="5414.5056">9525 2753,'25'25,"-25"25,0-25,0 24,0-24,-25 25,25-26,0 26</inkml:trace>
  <inkml:trace contextRef="#ctx0" brushRef="#br0" timeOffset="5767.4713">10170 2084,'74'-50,"-49"25,0 25,0 0,0 0,-1 25,26 25,-25-26,0 26,-25 24,0-49,-25 25,0-25,0 24,0 26,1-75,24 24,0 26,24-25,1-25,25 0,-1 0,26 0,-26 0</inkml:trace>
  <inkml:trace contextRef="#ctx0" brushRef="#br0" timeOffset="5952.4422">10244 2381,'0'0,"-49"0,74 0,24 0,26 0,-26 0,26-49</inkml:trace>
  <inkml:trace contextRef="#ctx0" brushRef="#br0" timeOffset="6198.7513">10889 1811,'0'49,"0"-24,25 25,25 24,-26 1,26 24,0 25,-26-50,1 25,-25 25,0-49,-25 24,-24-24,-1-26</inkml:trace>
  <inkml:trace contextRef="#ctx0" brushRef="#br0" timeOffset="6599.157">11757 2480,'-24'0,"48"0,1 0,25 0,-1 50,1-50,0 0,-1 0,1 0,-1 0</inkml:trace>
  <inkml:trace contextRef="#ctx0" brushRef="#br0" timeOffset="6765.3092">11906 2853,'0'0,"0"-25,25 25,0 0,24-50,1 50,49-25</inkml:trace>
  <inkml:trace contextRef="#ctx0" brushRef="#br0" timeOffset="10371.2446">12898 2406,'-24'0,"-1"0,25-25,25-24,-1 49,-24-25,25 25,0 0,0 0,-25-50,25 50,-1 0,1 0,-25 50,25-50,0 0,-25 25,0 24,0-24,0 25,-25-50,0 24,0 26,1-50,-1 25,0 24,0-49,0 0,25 25,-24 25,-1-50,0 0,0 0,50 25,25-25,-1 49,26-49,-1 0,0 25,1-25,-25 50,24-50,-49 0,24 25,-24-25,0 0,0 0,-25-25,0-25</inkml:trace>
  <inkml:trace contextRef="#ctx0" brushRef="#br0" timeOffset="10965.9612">13643 2456,'0'24,"24"-24,-24 50,25-50,-25 25,25 24,-25-24,25-50,24-49,-24 24,0 26,25-51,-26 26,1 24,0-25,0 25,0 25,-1 0,-24 75,0-1,0 1,0-51,25 26,-25-25,25 24,0-49,24 0,1 0,0 0</inkml:trace>
  <inkml:trace contextRef="#ctx0" brushRef="#br0" timeOffset="11501.3852">13990 1662,'0'0,"0"-25,0-25,0 26,25 24,-1 0,1-50,0 50,0-25,0 25,-1 0,1 0,0 0,0 0,0 0,-25 25,0 25,0-26,0 26,0 25,-25-75,25 24,25-24,-1 0,1 50,-25-25,0 24,0-24,-25 25,1 24,-26-74,25 75</inkml:trace>
  <inkml:trace contextRef="#ctx0" brushRef="#br0" timeOffset="12098.2534">14709 1860,'0'0,"25"25,-25 25,25-50,0 0,24 0,1 0,-1 0,1 0,0-50,-26 25,1-24,-25 24,0-25,-25 50,1 0,-1 50,25-25,-25 24,25 26,-25-1,25 1,-25-1,25 0,0 1,0-1,0 1,-24-1,24 0,-25 1,0-50,0 24,0-49,1 25,-1 25,0-100,25 25,0-24,0 24,25-25,0 25,24-24,-24 24,25-25,-26 26,26-26</inkml:trace>
  <inkml:trace contextRef="#ctx0" brushRef="#br0" timeOffset="12538.6837">15553 1811,'49'-25,"-24"25,0 0,24 0,-24 0,0 25,0 24,0-49,-25 75,-25-1,0-49,0 25,0 24,1-49,-1 24,0-24,25 25,-25-50,50 25,0-25,0 0,-1 0,1 0,0 0,0-25,0 25</inkml:trace>
  <inkml:trace contextRef="#ctx0" brushRef="#br0" timeOffset="12784.5349">15553 2084,'0'0,"-25"0,0 0,50 0,0 0,-1 0,26 0,-25 0,24-50,-24 50</inkml:trace>
  <inkml:trace contextRef="#ctx0" brushRef="#br0" timeOffset="13736.2297">17214 1885,'25'0,"0"0,25 0,-26 0,26 0,0 0,24 0,-24 0,24 0,-24 0,-1 0,26 0,-50 0,24 0,-24 0,0-25,0 25</inkml:trace>
  <inkml:trace contextRef="#ctx0" brushRef="#br0" timeOffset="13992.0726">17711 1488,'-50'0,"25"0,0 0,25 25,-24 25,24-26,0 51,0-1,0 1,24-1,-24 1,0-1,25-24,0 24,0 0,0-74,-1 25</inkml:trace>
  <inkml:trace contextRef="#ctx0" brushRef="#br0" timeOffset="14497.7622">18306 1637,'25'0,"-25"25,24 25,26-50,0 24,-1-24,1 0,0 0,-1-24,1 24,-1 0,-24-50,-25 25,25 25,-25-50,0 100,-25-50,25 75,-25-51,1 51,-1-1,0 1,0-1,-24 0,24 1,0-1,0-24,-25 24,26-74,-1 0,0 0,0 0,25-49,0 24,0-50,25 26,0-26,24 51,1-51</inkml:trace>
  <inkml:trace contextRef="#ctx0" brushRef="#br0" timeOffset="14837.6333">18827 1042,'0'-75,"25"75,-1 25,1 25,0-50,0 25,0 24,-1-49,1 75,0-75,0 0,-25 24,25-24,24-24,-24 24,25-50,-26 25,26-24,-25 24,24 25,-24 0</inkml:trace>
  <inkml:trace contextRef="#ctx0" brushRef="#br0" timeOffset="15327.1305">19447 1563,'0'74,"25"-74,-25 75,24-51,-24 26,25 24,-25-49,0 25,25-25,-25 24,25-98,-25 24,25-50,0 26,-1-26,1 51,0-51,0 25,-25 26,25 24,-1 0,1 74,-25 1,0-51,0 26,0-25,25 24,0-24,0-25</inkml:trace>
  <inkml:trace contextRef="#ctx0" brushRef="#br0" timeOffset="15668.0712">19869 1042,'0'0,"-25"-75,25 26,0 24,25 25,-25 25,24 24,1-49,0 75,0-75,0 74,-1-49,-24 25,25-50,-25 24,25-24,25-24,-26-26,1 25,25-24,-25 24,24-50,-24 75,0-49</inkml:trace>
  <inkml:trace contextRef="#ctx0" brushRef="#br0" timeOffset="16014.6554">20563 1439,'-25'0,"25"49,25-49,0 0,49 0,-24 0,24 0,1 0,-1 0,1 0,-1 0,-24 0,-26 0,26 0,-25 0,-25-49,0 24</inkml:trace>
  <inkml:trace contextRef="#ctx0" brushRef="#br0" timeOffset="16712.7804">21977 1042,'25'0,"-50"0,75 0,-26 0,1 0,-50 0,1 0,-1 0,0 0,-25 0,26 0,-1 0,0 0,0-50,0 50,25 50,0 24,0 1,0-51,25 26,-25-25,25-25,0 0,0-25,-1 25,1 0,0 0,25 0,-26 25,1 24,0-24,0 25,-25 24,0-49,0 25,-25 24,0-49,0 25,1-50,-1 0,0 0,0 0</inkml:trace>
  <inkml:trace contextRef="#ctx0" brushRef="#br0" timeOffset="17306.524">22820 967,'0'-49,"25"98,0-24,0 25,0-50,24 25,-24-25,25 0,-26 0,26 0,-25-25,24 25,-24-50,0 25,0 25,-25-49,0 24,0 50,0 24,0-24,-25 25,0 24,25 1,-25-1,-24-49,24 49,0 1,0-26,1-24,-26 25,25-50,0 0,1 0,24-75,24 26,1 24,25-50,-1 26,1 24,24-25,-24 26</inkml:trace>
  <inkml:trace contextRef="#ctx0" brushRef="#br0" timeOffset="17574.9294">22796 2034,'49'0,"26"-25,-1 25,25 0,25-49,-25 24,1 25,-26 0,-24 0,-1 0,1 0</inkml:trace>
  <inkml:trace contextRef="#ctx0" brushRef="#br0" timeOffset="18022.7335">23044 2232,'49'0,"-24"0,0 0,0 0,24 0,-24 0,0 25,0-25,-1 50,1-50,-25 25,0 24,-25-24,1 25,-1-50,25 74,-25-74,25 25,-25 24,50-24,0-25,0 50,-1-50,26 0,-25 0,0 0,24 0</inkml:trace>
  <inkml:trace contextRef="#ctx0" brushRef="#br0" timeOffset="18201.8705">23168 2555,'-75'0,"75"-25,25 25,25 0,24 0,-24-50</inkml:trace>
  <inkml:trace contextRef="#ctx0" brushRef="#br0" timeOffset="19492.3008">25003 2009,'-25'0,"1"0,-1 0,0 25,-25 25,25-26,-24 26,24-25,0 24,0-24,25 25,0-25,25-25,0 0,25-25,-26 25,1-50,0 25,0-24,-25 24,0-25,25 50,0 50,-1-50,26 0,-25 25,24-25,1 49,-25-49,24 0,-24-49,0 24,0-25,0 26,-1-100,1 24,-25-48,25 23,-25 26,0-50,-25 75,25 0,-25-1,25 26,-24 24,24 99,0-49,24 49,-24 50,25-24,0 24,0 25,0-75,-25 75,24-75,1 1,-25-1,25-74,-25 25,0 24</inkml:trace>
  <inkml:trace contextRef="#ctx0" brushRef="#br0" timeOffset="19762.2614">25152 1811,'-50'-25,"26"25,48 0,1-50,25 50,-1 0,26-24,-26 24,1 0,0 0,-1 0,-24 0,0 0,0 0,-1 0</inkml:trace>
  <inkml:trace contextRef="#ctx0" brushRef="#br0" timeOffset="20720.9648">26938 1116,'-25'0,"0"0,0 25,1 25,-1 24,0-49,0 49,-24 50,49-49,-25-1,25 1,0-1,0 0,25 1,-1-50,1 24,0-24,25 25,-26-50,1 0,0 0,0 0,0-50</inkml:trace>
  <inkml:trace contextRef="#ctx0" brushRef="#br0" timeOffset="21182.676">27558 1116,'-25'-49,"0"98,1 26,-1-51,25 26,0 24,0 1,0-1,0 1,25-75,-1 0,1 0,0 0,25-50,-26 25,1-49,0 24,0 25,-25-49,0 24,0 26,-25-26,0 25,0 25,1 0,-1 0,0 0,0 25,25 25</inkml:trace>
  <inkml:trace contextRef="#ctx0" brushRef="#br0" timeOffset="21414.6126">28129 1637,'0'0,"24"0,-24 25,25-25,-25 50,0-26,-25 26,1 24,-1-74,25 75,-25-50,0 24,0-49</inkml:trace>
  <inkml:trace contextRef="#ctx0" brushRef="#br0" timeOffset="21815.9984">28575 1067,'0'0,"50"-75,-26 50,26 25,0 0,24-49,-24 49,24 0,-24 49,-26-49,1 0,0 75,-50-50,0 24,1 26,-26-1,25-49,0 24,1-49,-1 25,25 25,25-50,24 0,-24 0,49 0,-24-50,0 25</inkml:trace>
  <inkml:trace contextRef="#ctx0" brushRef="#br0" timeOffset="22038.9228">29592 1265,'0'0,"25"0,-25 25,0 24,0 26,0-50,0 24,-25 26,0-51,0 26,1-50</inkml:trace>
  <inkml:trace contextRef="#ctx0" brushRef="#br0" timeOffset="22286.1424">29890 1116,'0'-74,"24"74,26 0,0 0,-1 0,1 0,-1 0,1 0,-25 0</inkml:trace>
  <inkml:trace contextRef="#ctx0" brushRef="#br0" timeOffset="22550.6274">30708 819,'0'0,"0"24,25 26,-25 24,25 1,-25-50,0 24,0-24,0 25,25-50,-1 0</inkml:trace>
  <inkml:trace contextRef="#ctx0" brushRef="#br0" timeOffset="22796.6255">31080 595,'-25'0,"50"0,-50-49,50 49,25 49,-1-24,26 25,-25 24,24 25,-49 25,-25-24,-25 48,-49 1,-51 0,-23 0</inkml:trace>
  <inkml:trace contextRef="#ctx0" brushRef="#br0" timeOffset="27885.9988">4688 4490,'-25'0,"50"0,-25 49,25-49,0 25,-1 25,1-50,0 24,-25 26,25-25,0 24,0-24,-1 25,-24-25,25-25,-25 49,25-98,-25 24,25 25,0-75,-1 75,-24-74,25 24,0 26,-25-51,25 26,-25 24,0-25,0 25,-25 25,0 0,-24 25,-1-25,0 50,1-50,24 0,-25 0,25 0,1 0,-1 0,0 0</inkml:trace>
  <inkml:trace contextRef="#ctx0" brushRef="#br0" timeOffset="28216.7653">5680 4341,'0'0,"0"-25,25 25,-25 25,0 24,0-24,25 25,-25 24,0-49,0 25,-25 24,25-49,-25 24,25-24,0 25,-25-50</inkml:trace>
  <inkml:trace contextRef="#ctx0" brushRef="#br0" timeOffset="28446.6848">5457 4390,'-25'-49,"50"98,-75-98,50 24,25 25,25 0,24-50,1 50,-26-24,50 24,-49 0,25 0</inkml:trace>
  <inkml:trace contextRef="#ctx0" brushRef="#br0" timeOffset="28876.0409">4490 4118,'-25'0,"50"0,-1 0,26 49,-25-49,49 0,-24 0,49 0,0 0,1-49</inkml:trace>
  <inkml:trace contextRef="#ctx0" brushRef="#br0" timeOffset="29218.5477">7144 4341,'-25'0,"50"0,0-25,24 25,-24 0,25 0,-26 0,1 0,0 0</inkml:trace>
  <inkml:trace contextRef="#ctx0" brushRef="#br0" timeOffset="29374.4461">7069 4614,'-24'0,"48"0,-73 24,74-24,24-24,-24 24,49-50</inkml:trace>
  <inkml:trace contextRef="#ctx0" brushRef="#br0" timeOffset="36432.0122">8632 3795,'0'-49,"0"24,0 50,0 24,0-24,0 25,-25-26,25 26,0-25,0 24,0-24,0 25,25-50,0 0,0 0,-1 0,1 0,0-50,0 25,0 25,-1 0,1-49,0 24,0 25,-25-50,0 26,0 48,0 26,0 24,0-49,0 25,25-50,-1 25</inkml:trace>
  <inkml:trace contextRef="#ctx0" brushRef="#br0" timeOffset="36637.8311">9227 4018,'0'25,"0"25,0-25,0 24,0-24,0 25</inkml:trace>
  <inkml:trace contextRef="#ctx0" brushRef="#br0" timeOffset="37171.6462">8458 3646,'0'0,"-24"-49,24 24,24 25,1-50,0 25,0 25,0 0,-1-49,1 24,0 25,0 0,0 0,-25-50,24 26,1 24,0 0,0 24,-25 26,25-50,-1 74</inkml:trace>
  <inkml:trace contextRef="#ctx0" brushRef="#br0" timeOffset="37699.0901">8210 4614,'-24'0,"48"-50,-24 25,50 25,0 0,24 0,25-49,25 49,0 0,0 0,25 0,25 0,-25-25,-1 25,26 0,-50 0,0 0,-50 0,1 0,-25 0,-26 0,1 0,0 0,-50 0,0 0,-24 25,-1-25</inkml:trace>
  <inkml:trace contextRef="#ctx0" brushRef="#br0" timeOffset="38458.5042">8954 4986,'-24'0,"48"0,1 0,0-50,0 25,0 25,0 0,-25-74,24 74,-24-50,25 25,-25-24,0 24,-25 25,25-50,-24 50,24 50,-25 24,25 1,0-1,0-49,0 25,0-25,0 24,0-24,25-25,-1-25,1 25,0 0,0-49,0 49,-1-25,1 25,0 0,0 0,0 0,-1 0,1 25,-25 24,0-24</inkml:trace>
  <inkml:trace contextRef="#ctx0" brushRef="#br0" timeOffset="38674.1269">9575 4986,'0'25,"0"24,0-24,0 25,0-26,0 26</inkml:trace>
  <inkml:trace contextRef="#ctx0" brushRef="#br0" timeOffset="39378.7711">11361 4043,'0'0,"-25"0,0 0,0 50,0-50,1 25,-1 24,0-24,0 25,25-26,-25 26,0-50,25 25,0 24,25-49,0 0,25-49,-25 49,-1-25,26-25,-25 26,0-51,24 1,-49-1,25 1,-25 0,0-1,0 1,-25 24,0 25,1-49,-1 24,-25 25,1 25,24 0,-25 0,25 75,-24-50,24 24,0 26</inkml:trace>
  <inkml:trace contextRef="#ctx0" brushRef="#br0" timeOffset="39660.4749">11013 4638,'0'0,"50"0,-1-24,1 24,25 0,24-50,0 25,-25 25,26 0,-1-49,-25 49,1 0,-1-25,-49 25,24 0,-24 0,0 0</inkml:trace>
  <inkml:trace contextRef="#ctx0" brushRef="#br0" timeOffset="40156.0424">11410 5060,'-25'75,"1"-75,-1 0,25 24,-25 26,0-25,25 24,0-24,-25 25,25-25,0 24,25-49,0 0,0-49,0 24,-1 25,26-75,-25 26,0 24,-1-49,-24 24,25 25,-25-49,0 24,0 25,0-49,-25 74,1-50,-1 25,0 25,0 0,0 0,1 0,-1 25,0 25,25-25</inkml:trace>
  <inkml:trace contextRef="#ctx0" brushRef="#br0" timeOffset="40804.5301">11931 4837,'-25'0,"0"0,1 25,24 24,-25 26,25-50,0 24,0-24,0 25,0-26,0 26,25-50,-1 0,1-50,0 50,0-24,24-26,-24 25,0 25,0-49,0 24,-1 25,-24-50,25 25,-25-24,0 24,0 50,0 24,0-24,0 25,0-25,0 24,0-24,25 25</inkml:trace>
  <inkml:trace contextRef="#ctx0" brushRef="#br0" timeOffset="41086.0167">12502 5159,'0'50,"0"-25,0 24,0-24,0 25,0-25,0 24,0-24,0 25,0-26</inkml:trace>
  <inkml:trace contextRef="#ctx0" brushRef="#br0" timeOffset="41426.7566">13345 4490,'0'0,"0"-25,25 25,0 0,-1 0,26 0,-25 0,24 0,-24 0,0 0,25 0</inkml:trace>
  <inkml:trace contextRef="#ctx0" brushRef="#br0" timeOffset="41710.4703">13568 4118,'-25'49,"25"-24,0 25,0-26,0 26,0 24,25-49,-25 25,0-25,0 24,25-24,0 25,0-50</inkml:trace>
  <inkml:trace contextRef="#ctx0" brushRef="#br0" timeOffset="42739.1644">14734 3870,'-25'0,"50"0,0 0,0 0,-1-50,1 25,0 25,25-74,-26 24,1 25,0-24,-25 24,25-25,-25 25,25 25,-50 0,0 25,25 25,-25-50,25 25,-25 24,25-24,-24 25,-1-25,25 24,-25-24,25 25,-25-50,25 74,0-49,0 24,0-24,0 25,0-25,0 24,25-49,0 0,0 0,-1 0,1 0,0 0,25-49,-26 24,26-25,-25 25,0-24,24 24,-24-25,0 26,-25-26,25 25,-25-24,24 24,1-25,-25 25,0 50,0 25,0-25,0 24,0-24,0 25,0-26,0 26,0-25,0 24,25-49,0 25,0-25</inkml:trace>
  <inkml:trace contextRef="#ctx0" brushRef="#br0" timeOffset="43264.6041">15602 4167,'-25'0,"25"-49,25 49,-25-25,25 25,0 0,0 0,-1 0,1 0,0 0,-25 25,25-25,-25 49,0-24,0 25,-25-50,0 24,25 26,-25-50,25 25,0 24,25-49,0-49,0 49,0-25,-1 25,1-50,0 26</inkml:trace>
  <inkml:trace contextRef="#ctx0" brushRef="#br0" timeOffset="43775.6198">14883 3274,'-25'0,"25"-49,0 24,25 25,0 0,-1-50,1 50,0-25,0 25,0 0,-1 0,1 0,-25-49,25 49,0 0,0 0,-1 0,-24 49,0-24,25 25,-25 24</inkml:trace>
  <inkml:trace contextRef="#ctx0" brushRef="#br0" timeOffset="44264.672">14560 4762,'0'0,"0"-49,25 49,25-25,24 25,1 0,49 0,0 0,0 0,0 0,25 0,-1-50,26 50,0 0,24-24,-24 24,-25 0,-50 0,0 0,-25 0,-24 0,-25 0,0 0,-50 0,-25 0</inkml:trace>
  <inkml:trace contextRef="#ctx0" brushRef="#br0" timeOffset="45112.4355">15280 5085,'24'0,"1"0,0-25,0 25,0-49,-25 24,25-25,-25 25,0-24,0 24,0-25,0 100,-25-25,25 24,0-24,0 25,0 24,0-49,0 25,0-26,0 26,0-25,25-25,-1 0,1 0,0 0,0-25,0 25,-1 0,1-50,0 26,0 24,0 0,-25 24,24-24,-24 50,0-25</inkml:trace>
  <inkml:trace contextRef="#ctx0" brushRef="#br0" timeOffset="45448.1304">15776 5283,'0'-49,"25"49,-1 0,-24-25,25 25,0 0,0 0,0 0,-1 0,-24 25,25-25,0 49,-25-24,0 25,0-25,0 24,-25-49,50 0,0 0,24 0,-24-74</inkml:trace>
  <inkml:trace contextRef="#ctx0" brushRef="#br0" timeOffset="46406.2264">17512 4192,'25'0,"0"-25,-25 50,-25-25,0 50,0-50,0 24,1 26,-1-25,0 24,25 26,25-75,24 0,-24-50,0 25,25-24,-25-26,-1 1,1 0,-25-26,0 26,0-50,-25 25,1 24,-1 1,0 24,0 25,-25-24,26 49,-26 49,25-49,0 75,1-1,-1 1,25-1</inkml:trace>
  <inkml:trace contextRef="#ctx0" brushRef="#br0" timeOffset="46642.3493">17239 4713,'0'0,"25"0,0 0,24-25,26 25,-1 0,1-50,24 26,0 24,-24 0,-1-50,-24 50,-1 0</inkml:trace>
  <inkml:trace contextRef="#ctx0" brushRef="#br0" timeOffset="47094.275">17735 5060,'-124'75,"75"-75,24 0,0 24,0 26,0-25,25 24,-24-49,24 75,0-50,0 24,24-49,-24 25,25-25,0-25,0 25,0-49,0 24,-1-25,-24 25,25-49,-25 24,0 26,-25-51,1 1,-1 74,-25 0,25-50,0 50,1 0,-1 0,0 50,0-50,50 25</inkml:trace>
  <inkml:trace contextRef="#ctx0" brushRef="#br0" timeOffset="47537.7171">17934 4911,'-25'0,"0"0,25 25,0 25,0 24,25-74,-25 25,0 25,25-50,0 0,-1 0,1 0,0 0,0-50,0 25,-1 25,-24-49,25 24,-25-25,25 25,-25-24,0 24,0 50,0 24,0-24,0 25,0-25,25 24,-25-24,25 25</inkml:trace>
  <inkml:trace contextRef="#ctx0" brushRef="#br0" timeOffset="47894.7124">18479 5135,'25'-75,"0"75,0 0,0 0,0 0,-25 25,0 25,-25-26,0 26,0 24,0-74,25 25,0 25,25-50,0-50,0 50,24-25,1 25,-25-49,24 24</inkml:trace>
  <inkml:trace contextRef="#ctx0" brushRef="#br0" timeOffset="48163.9714">19224 4341,'24'0,"1"0,25 0,-25 0,24 0,1 0,-1 0,1 0,0 0,-1-25</inkml:trace>
  <inkml:trace contextRef="#ctx0" brushRef="#br0" timeOffset="48421.7184">19496 4093,'-49'0,"49"25,0 24,0-24,0 25,0-26,0 26,25 24,-25 1,0-50,24 49,1-24,0-26,0 26,25-50</inkml:trace>
  <inkml:trace contextRef="#ctx0" brushRef="#br0" timeOffset="48990.4516">20935 3572,'-25'0,"25"25,0 24,-24-24,24 25,0 24,0-49,0 25,0-26,24 26,-24-25,25-25,0 0,0 0,24-25,-24 25,25-50,-25 26,-1-51,1 26,0 24,0-25,0 25,-25-24,24 49,-24 49,0-24,-24 25,24 24,-25-49,25 25,0 24</inkml:trace>
  <inkml:trace contextRef="#ctx0" brushRef="#br0" timeOffset="49450.3811">21555 3944,'0'0,"25"-50,-25 26,25 24,0 0,-1 0,1 0,0 0,0 0,-25 24,0 26,-25-50,0 25,25 24,-25-49,25 25,-24-25,48 0,1 0,0 50,0-50,0 0,-25 25,0 24,0-24,0 25,-25-50,0 24,0 26,0-50</inkml:trace>
  <inkml:trace contextRef="#ctx0" brushRef="#br0" timeOffset="49840.2681">20910 3200,'25'0,"0"0,0-50,24 25,-24 25,25-49,-25 24,-1 25,1-50,-25 26,25 24,-25 24,0 26,0 24,25-49,0 25,-1 24,1 1</inkml:trace>
  <inkml:trace contextRef="#ctx0" brushRef="#br0" timeOffset="50155.6312">20786 4564,'25'0,"-50"0,100 0,-26 0,51 0,-1-25,25 25,0 0,25-49,-25 49,0-25,25 25,-50-75</inkml:trace>
  <inkml:trace contextRef="#ctx0" brushRef="#br0" timeOffset="50837.7071">21183 4911,'-25'0,"1"0,24 25,24-25,1 0,25-25,-25 25,-1 0,1-49,0 24,-25-25,25 25,0-49,-25 24,0 26,-25 24,25 24,0 26,0 24,-25-74,25 75,0-50,0 24,0-24,0 25,0-25,25-25,0 0,-1 0,1-25,0 25,0 0,-25-50,25 50,-1-25,1 25,0 0,0 0,-25 25,0 25</inkml:trace>
  <inkml:trace contextRef="#ctx0" brushRef="#br0" timeOffset="51329.8175">21779 4986,'0'-50,"0"25,24 25,1 0,0 0,0 0,0 0,-25 25,24-25,-24 50,-24-50,-1 25,0 24,0-49,50 0,0 0,0 0,-1 0,1 0,0 0,0 25,0-25,-25 50,24-50,-24 24,0 26,-24-50,-1 25,0 24,0-49,0 0,1 0,-1 0,0 0</inkml:trace>
  <inkml:trace contextRef="#ctx0" brushRef="#br0" timeOffset="51902.0459">23217 3969,'-25'0,"25"-25,-24 25,-26 0,25 25,0-25,1 49,-1-49,0 25,0 25,0-50,25 25,0 24,25-49,0 0,0-49,24 24,-24 25,25-75,-25 26,-1 24,1-49,-25-50,0 49,0-24,-25 24,1 26,-1 24,-25-25,25 50,-24 0,-1 50,1-25</inkml:trace>
  <inkml:trace contextRef="#ctx0" brushRef="#br0" timeOffset="52154.4783">22920 4390,'49'-49,"1"24,-1 25,26 0,-1 0,1-50,24 50,-25-24,1 24,-26 0,26 0,-1-50,-49 50</inkml:trace>
  <inkml:trace contextRef="#ctx0" brushRef="#br0" timeOffset="52595.9439">23391 4614,'-75'24,"51"-24,-1 50,0-50,0 25,0 24,1-49,24 25,-25 25,0-50,25 25,0 24,25-49,0 0,24 0,-24 0,0-49,0 24,-1-25,1 25,0-24,-25 24,0-49,0-1,-25 75,0-49,-24 49,24-25,-25 25,26 25,-26-25,50 49,-25-49</inkml:trace>
  <inkml:trace contextRef="#ctx0" brushRef="#br0" timeOffset="53057.3695">23589 4564,'0'0,"0"50,0-26,0 26,0-25,0 24,25-49,0 0,0 0,24-49,-24 24,0-25,0 26,-25-26,24 50,-24-25,0 50,0 25,0-26,-24 26,24-25,0 24,0-24,24 25</inkml:trace>
  <inkml:trace contextRef="#ctx0" brushRef="#br0" timeOffset="53554.2522">24135 4762,'-25'0,"25"-49,25 49,0 0,0 0,-1 49,1-49,-25 25,0 25,-25-50,1 25,-1 24,0-49,50 0,0 0,-1 0,1 0,0 0,0 0,0 0,-1 0,1 0,-25 25,0 25,-25-25,1-25,-1 49,-25-49,1 0,-1 0</inkml:trace>
  <inkml:trace contextRef="#ctx0" brushRef="#br0" timeOffset="53921.6696">24755 3274,'50'25,"-26"49,26-24,-25 49,25 25,-1 25,1 0,-25 0,-1 0,1 24,-25 26,-25-51,-24 76,-26-51,-24 51,-50-26</inkml:trace>
  <inkml:trace contextRef="#ctx0" brushRef="#br0" timeOffset="54754.6753">8136 3721,'-25'25,"-24"24,-1-24,25 49,-25 50,26-24,-1 24,25 24,25 1,-1 25,76-25,49 49,49-49,50 0,50-50</inkml:trace>
  <inkml:trace contextRef="#ctx0" brushRef="#br0" timeOffset="55518.6726">25946 3448,'0'-25,"0"99,0-49,0 25,-25 24,25 1,-25 24,0 25,25-50,-25 1,1-1,24 1,-25-51,25 26,0-25</inkml:trace>
  <inkml:trace contextRef="#ctx0" brushRef="#br0" timeOffset="55784.1096">25574 3423,'0'-74,"0"148,0-198,24 99,1 25,25 0,-1 0,51 0,-26 0,1 25,24-25,-25 50,1-50,-26 0</inkml:trace>
  <inkml:trace contextRef="#ctx0" brushRef="#br0" timeOffset="60123.7489">7144 6921,'25'0,"-1"0,26 0,-25 0,0 0,24 0,-24 0,25 0,-26 0,1 0,0 0,0 0,0 0,-25 24,-25-24,0 50,0-50</inkml:trace>
  <inkml:trace contextRef="#ctx0" brushRef="#br0" timeOffset="60497.1292">7243 7218,'-25'0,"50"0,-75 0,75 0,0 0,25 0,-1 0,1 0,-1 0,1 0,0 0,-26 0,26 0,-25 0,0 0,-1 0,-48 0,-1 0,0 0</inkml:trace>
  <inkml:trace contextRef="#ctx0" brushRef="#br0" timeOffset="65784.5104">8359 6871,'25'0,"0"0,0 0,-1 0,26 0,24 0,1 0,-1-25,1 25,24 0,0 0,0 0,1 0,-1 0,0 0,0 0,0 0,1 0,-26 0,25 0,-24 0,-1 0,1 0,-26 0,1 0,-1 0,-24 0,0 0,0 0,-25-50,-25 50,25-24</inkml:trace>
  <inkml:trace contextRef="#ctx0" brushRef="#br0" timeOffset="71840.7678">8979 6424,'25'-24,"-25"-26</inkml:trace>
  <inkml:trace contextRef="#ctx0" brushRef="#br0" timeOffset="75019.5751">7813 3001,'-24'0,"48"0,1 0,0 0,0 0,0 0,24 0,1 0,24 0,-24 0,24 0,-24 0,24 0,-24 0,24 0,-24 0,0 0,-26 0,26 0,-25 0,24 0,-24 0,25 0,-1 0,1 0,0 0,24 0,-24 0,-1 0,-24 0,25 0,-25 0,-1 0,1 0,0 0,25 0,-26 0,51 0,-26 0,26 0,-1 0,-24 0,24 0,-24 0,-1 0,1 0,-25 0,24 0,-24 0,25 0,-25 0,49 0,-24 0,24 0,-24 0,-1 0,1 0,0 0,-1 0,-24 0,0 0,0 0,-1 0,1 0,0 0,0 0,-25-24,25 24,-1 0,1 0,0 0,-25-50,0 25,0-24,25 24,-25-25,0 25,0-24,0 24,0-25,0 25,0-24,0 24,0-49,0 24,0 25,0-24,0-26,-25 50,25-49,0 24,0 26,0-51,-25 1,25 24,0 25,0-24,0 24,-25 25,25-50,0 26,-24 24,-1 0,0 0,0 0,0 0,-24 24,24-24,-25 50,1-50,-1 0,25 0,-24 0,-1 0,-24 0,24 0,1 25,-26-25,25 0,-24 0,24 0,1 0,-1 0,-24 0,24 0,25 0,-49 0,24 0,1 0,-1 0,1 0,-26 0,26 0,-26 0,1 0,-1 0,1 0,-1 0,1 49,0-49,-1 0,1 0,-25 0,49 0,-24 0,-1 0,1 0,-1 0,26 0,-26 0,26 0,-26 25,26-25,-1 0,0 0,1 50,24-50,-25 0,26 0,-1 0,0 0,0 0,-24 0,24 0,0 0,0 0,0 0,25 25,0 24,0-24,0 25,0-26,0 26,0-25,0 24,0 26,0-50,0 24,0 26,25-51,-25 51,0-26,0 26,25-50,-25 24,0-24,25 25,-25-25,0 24,0-24,25-25,-1 0,1 0,25 0,-1 0,1 0,24 50,1-50</inkml:trace>
  <inkml:trace contextRef="#ctx0" brushRef="#br0" timeOffset="76582.2947">9004 6400,'25'0,"0"0,0 24,-1 26,1-50,-25 25,25 24,-25-24,0 25,25-50,-25-50,0 25,25 25,-25-74,24 74,1-74,-25 24,25 25,0 25,-25-74,25 74,-25-50,0 25,24 25,-24 25,0 25,25-50,-25 25,0 24,0-24,25 25,0-50,0 0,-1 0</inkml:trace>
  <inkml:trace contextRef="#ctx0" brushRef="#br0" timeOffset="77169.9751">8731 6052,'0'-24,"25"24,0-50,0 25,-1 25,1-49,0 24,0 25,-25-50,25 50,-1-25,1 25,0 0,0 0,0 0,0 25,-1 25,1-50,0 25</inkml:trace>
  <inkml:trace contextRef="#ctx0" brushRef="#br0" timeOffset="80502.427">9227 7144,'-24'0,"24"25,0 24,0-24,0 25,24-50,-24 24,0 26,0-25,0 24,0-24,0 25,0-25,0 24,0-24,0-50,0-24,0 24</inkml:trace>
  <inkml:trace contextRef="#ctx0" brushRef="#br0" timeOffset="83259.4366">11261 6400,'50'0,"-75"0,25 24,-25-24,1 50,-1-50,0 25,25 24,-25-49,0 25,25 25,0-25,0 24,25-49,0 0,0 0,0-49,-1 49,1-25,0-25,0 25,0 25,-1-74,-24 0,0 24,0-24,0 49,-24-50,-1 1,-25 24,25 26,1-26,-26 50,25-25,0 25,0 0,1 25,24 25,0-26</inkml:trace>
  <inkml:trace contextRef="#ctx0" brushRef="#br0" timeOffset="83589.7912">11013 6945,'0'50,"25"-50,0 0,24 0,26 0,-1-50,1 50,24 0,0-24,0 24,1 0,-1 0,-25 0,-24 0,-1 0,1 0</inkml:trace>
  <inkml:trace contextRef="#ctx0" brushRef="#br0" timeOffset="84116.7095">11385 7590,'0'0,"-24"0,-1 0,0 0,25 25,-25 25,0-50,25 74,-24-74,-1 25,25 24,-25-24,25 25,0-25,0 24,25-49,-25 25,25-25,-1-25,1 25,0 0,0-49,0 24,-1-50,1 26,0-26,0 51,-25-51,0 1,-25-1,25 1,-25 24,0 26,1-51,-26 75,0-49,26 49,-26-25,25 25,-25 0,26 0,24 25,-25-25,0 49</inkml:trace>
  <inkml:trace contextRef="#ctx0" brushRef="#br0" timeOffset="88582.3391">11733 7317,'-25'0,"50"0,-1 0,1 0,-25 50,25-50,-25 25,25 24,-25-24,0 25,25-50,-25 25,0 24,0-24,0 25,0-26,24-48,1-26,0 25,0 25,-25-49,25 24,-1 25,-24-50,25 25,0 25,0-49,-25 24,25 25,-1 0,-24-50,25 50,-25-24,25 24,0 0,-25-50,0 25,25 25,-25 25,-25-25,25 50,-25-50,25 24,0 26,-25-50,25 25,-25 24,25-24,0 25,25-25,0-25,0 49,0-49,0 25,24-25,1 0,-25 0,24 0,-24 0,0 0,0 0,-1 0,-24-25,-24 25,-1 0,-25 0,25 0</inkml:trace>
  <inkml:trace contextRef="#ctx0" brushRef="#br0" timeOffset="90189.5227">12849 6697,'-25'0,"50"0,24 0,-24 0,0 0,25 0,-1 0,26 0,-26 0,1 0,0 0,-1 0,1-49,-25 49,24 0,-24-25,0 25,0 0,-1 0</inkml:trace>
  <inkml:trace contextRef="#ctx0" brushRef="#br0" timeOffset="90485.964">13246 6400,'0'0,"-25"0,25 24,0 26,0-25,0 24,0-24,0 25,0 24,25-49,-25 25,0 24,0-49,0 25,0-26,0 26,0-25</inkml:trace>
  <inkml:trace contextRef="#ctx0" brushRef="#br0" timeOffset="93941.2029">14263 5953,'-25'0,"0"0,25 25,0 25,0-26,25 26,0-25,-25 24,24-49,-24 25,25-25,0 0,0 0,0 0,0-25,-1 25,1 0,0-49,0 24,0-25,-1 26,1-26,-25 25,0-24,0 24,0 50,0 24,25-49,-25 25,0 25,0-26,25 26,-25 24,0-49,0 25,25-25,-25 24,0-24,0 25,0-26,0 26,0-25,-25 24,0-24,25 25,-25-50,0 0,1 0,-1 0,25-50,-25 50,25-25,0-24,25 24,0 25,-1-50,1 26,25 24,-25-50,24 25,1 25,-25-49,24 24,-24 25,0 0,0 0,-1 0,-24-50,25 50,-50-25</inkml:trace>
  <inkml:trace contextRef="#ctx0" brushRef="#br0" timeOffset="94703.7313">13940 5829,'-25'0,"50"0,0-25,0 25,0-49,-1 24,1 25,0-50,0 25,0 25,-1-74,1 74,0-50,-25 26,25 24,-25-50,25 50,-25-25,24 25,1 0,-25-49,25 49,0 0,0 0,24 0,-24 0,0 49,25-49,-26 0,26 25,-25-25,0 50</inkml:trace>
  <inkml:trace contextRef="#ctx0" brushRef="#br0" timeOffset="97353.7539">13940 6921,'-25'0,"1"0,48 0,1 0,0 0,25 0,-1 0,26 0,-1 0,50 0,-25 0,25 0,0 0,-24 0,24 0,-25 0,-25 0,-24 0,-1 0,1 0,-25-50,0 50,-1 0,-48 50,-1-50</inkml:trace>
  <inkml:trace contextRef="#ctx0" brushRef="#br0" timeOffset="98805.1221">14660 7144,'0'25,"0"24,0-24,0 25,0-26,0 26,0-25,0 24,24-24,-24 25,0-25,0 24,0-24,0 25,0-26,0 26,25-50</inkml:trace>
  <inkml:trace contextRef="#ctx0" brushRef="#br0" timeOffset="99941.3138">16297 6424,'-25'0,"0"0,0 0,0 0,1 50,-1-50,0 0,0 74,-24-74,24 25,0 25,0-25,25 24,0-24,0 25,25-50,0 0,24 0,-24 0,25 0,-1-50,-24 25,0-24,0 24,-25-50,0 1,0 0,-25 24,0-24,-24 49,24-50,-25 26,1 24,24 25,0-50,0 50,0 0,1 50</inkml:trace>
  <inkml:trace contextRef="#ctx0" brushRef="#br0" timeOffset="100252.9962">15949 6995,'-74'0,"99"0,0 0,24-50,1 50,24 0,25-24,1 24,24 0,-25-50,25 25,-25 25,0 0,1-50,-76 50,1 0,25 0</inkml:trace>
  <inkml:trace contextRef="#ctx0" brushRef="#br0" timeOffset="100733.5266">16446 7293,'-25'0,"0"0,0 0,0 24,25 26,-25-50,1 74,-1-74,25 75,-25-50,25 24,0 26,0-51,25-24,0-24,-1 24,1-50,25 25,-25-49,0 24,-1-24,1 49,-25-49,0-1,0 26,-25 24,1-25,-1 25,-25 25,0 0,1-49,-1 49,25 0,-24 49,24-49,0 25,0-25,25 50</inkml:trace>
  <inkml:trace contextRef="#ctx0" brushRef="#br0" timeOffset="102284.1401">16669 7020,'-25'0,"25"49,25-24,-25 25,25-50,-1 25,1-25,0 0,0 0,0 0,-1 0,1 0,0-25,25 25,-50-50,0 25,24 25,-24-49,0 24,0 50,0 24,0-24,0 25,0-25,0 24,0 26,0-1,0 0,0-49,-24 25,24-25,0 24,0 26,0-51,-50 26,25 24,25-49,-25 25,1-25,24 24,-25-49,0 25,25 25,-25-50,0 0,1 0,-1 0,25-50,0 25,25-49,-1-1,1 26,0 24,25-25,-1 26,26-26,-51 25,1-24,25 24,-1-25,-24 25,0 25,0-49,0 24,-1 25,1 0,-25-50,0 26</inkml:trace>
  <inkml:trace contextRef="#ctx0" brushRef="#br0" timeOffset="102763.265">17934 6648,'0'0,"-25"0,0 0,25-25,25 25,25 0,-1 0,26 0,-1 0,25 0,-24 0,-1 0,0 0,-24 0,0 0,-25 0,-1-50,1 50,-25-25</inkml:trace>
  <inkml:trace contextRef="#ctx0" brushRef="#br0" timeOffset="103071.67">18207 6325,'0'0,"-50"0,25 0,25 25,0 25,0-26,0 26,0-25,25 24,-25 26,0-50,0 24,0 26,0-51,25 26,-25-25,25 25,-1-50,1 24,0-24,0 0,24 0</inkml:trace>
  <inkml:trace contextRef="#ctx0" brushRef="#br0" timeOffset="106038.9078">19819 6052,'25'-24,"0"24,-1 0,1 0,0 0,0 0,0 0,-1 0,1 0,-25 24,25-24,-25 50,0-25,0 24,-25-24,0 25,25-25,-24 24,-1-49,0 25,25 25,-25-50,0 0,25 24,25 26,0-50,0 0,0 25,-1-25,1 0,0 0,0 0,0 0,-1 0,1 0,0-25</inkml:trace>
  <inkml:trace contextRef="#ctx0" brushRef="#br0" timeOffset="106282.0012">19893 6325,'-24'-49,"48"98,-73-98,74 49,-1-25,1 25,0 0,25 0,-26 0,26 0,0 0</inkml:trace>
  <inkml:trace contextRef="#ctx0" brushRef="#br0" timeOffset="106779.9822">19670 5829,'0'-25,"25"25,0-49,-25 24,25 25,-1-50,1 25,0-24,-25 24,25 25,-25-50,0 100,0-25,25 24,-25-24,24 25,-24 24,25-49,0 25</inkml:trace>
  <inkml:trace contextRef="#ctx0" brushRef="#br0" timeOffset="107337.3861">19298 6871,'-25'0,"0"0,50 0,0 0,25 0,24 0,0 0,26-25,-1 25,25 0,25 0,0 0,24-50,1 50,-25 0,0-24,-1 24,-24 0,-24 0,-1 0,-50 0,1 0,0 0,-26 0,1 0,-50 0,1 0,-1 0</inkml:trace>
  <inkml:trace contextRef="#ctx0" brushRef="#br0" timeOffset="116637.0698">20191 7144,'0'74,"0"1,0-1,0-49,0 24,0 26,0-1,0 1,25-75,0 0,-1-75</inkml:trace>
  <inkml:trace contextRef="#ctx0" brushRef="#br0" timeOffset="117350.1791">22299 6424,'0'-24,"-24"24,-1 0,0 24,0-24,-24 50,24-50,0 25,0 24,0-49,25 25,0 25,25-50,0 0,0 0,24 0,-24-50,25 25,-25 25,24-74,-24 0,0-1,0 1,-25-1,0 1,-25 0,0-1,0 1,-24 24,-1 25,0 25,1 0,-1 0,1 0,24 75,-25-50,50 49</inkml:trace>
  <inkml:trace contextRef="#ctx0" brushRef="#br0" timeOffset="117680.7979">22101 6921,'-25'0,"75"0,-1 0,51 0,-1 0,25 0,0-50,0 50,0-25,-25 25,-24 0,-1-50,-24 50,-1 0,-24 0,-50 0,-24 50</inkml:trace>
  <inkml:trace contextRef="#ctx0" brushRef="#br0" timeOffset="118899.1198">22944 7367,'-24'0,"48"0,1 0,0 0,0 0,0 0,24 0,-24 0,0 0,24 0,-24 0</inkml:trace>
  <inkml:trace contextRef="#ctx0" brushRef="#br0" timeOffset="120521.8756">8508 6052,'-50'0,"26"50,-1-25,0 24,-25 26,1-1,24 1,0 24,0 25,25-50,25 75,0-50,25 25,-1 25,26 0,-1-50,25 25,-24-49,-1 24,-24-50,-1 26,-24-75,0 25,-25 24,25-49,-1 0</inkml:trace>
  <inkml:trace contextRef="#ctx0" brushRef="#br0" timeOffset="121927.4574">24581 6028,'-24'0,"24"24,-25 26,25-25,0 24,-25 26,25-1,-25 1,25-1,0 0,0 1,0-1,25 1,-25-1,25 1,0-1,-1 0,1-49,0 25,0-25,0 24,-1-49,1 0,0 0,-25-49,0 24</inkml:trace>
  <inkml:trace contextRef="#ctx0" brushRef="#br0" timeOffset="122717.9159">24755 6176,'25'0,"0"0,-25 25,-25-25,0 0,0 0,0 0,25-25,0-24,0 24,25 25,0 0,0 0,0 0,-1 0,1 0,-25 25,25 24,-25 26,0-1,-25-49,0 25,25-26,-24 26,-1-25,0 24,0-49,50 0,0 0,0 0,-1 0,1-49,0 49,25-25,-25 25,24-50,-24 26,25 24</inkml:trace>
  <inkml:trace contextRef="#ctx0" brushRef="#br0" timeOffset="123211.8049">25152 6028,'0'24,"25"26,0-25,-25 24,24-24,-24 25,25-50,-25 25,0 24,0-98,0 24,25-25,-25 25,25-24,-25 24,25-25,-25 26,24 24,-24-50,25 25,-25 50,0 25,25-50,-25 24,0 26,25-50,-25 74,25-74,-25 25,24 25,1-50,0 0,25 0</inkml:trace>
  <inkml:trace contextRef="#ctx0" brushRef="#br0" timeOffset="123713.5852">25301 5432,'0'0,"0"-74,25 74,-25-50,24 50,1 0,0 0,0 0,0 0,-1 0,1 50,0-50,-25 25,25-25,-25 49,0-24,0 25,25-50,-1 0,1 0,0 0,-25 24,25 26,-25-25,0 24,-25-24,25 25,-25-25,0 24,1 26,-26-75</inkml:trace>
  <inkml:trace contextRef="#ctx0" brushRef="#br0" timeOffset="124289.586">25871 5804,'0'0,"0"-49,0 24,0 50,25 24,0-49,25 0,-26 25,26-25,0 0,-26 0,1 0,25-25,-25 25,-25-49,24 24,-24-25,0 25,0-24,0 24,0-25,0 26,0 48,0 26,0 24,0 1,0-1,0 1,-24-1,24 25,0 25,-25-49,25-1,-25 1,0-51,25 26,-25-25,1 24,-1-49,0 0,0 0,25-49,0 24,0-49,25 24,-25 25,25-49,24 24,-24-24,25 49,-1-49</inkml:trace>
  <inkml:trace contextRef="#ctx0" brushRef="#br0" timeOffset="124674.0175">26640 5606,'0'0,"50"-25,-25-25,-1 50,1-24,0 24,0 24,0-24,-25 50,0 24,0 1,0-50,-25 24,25-24,-25 25,25-25,0 24,0-24,0 25,25-50,0 0,-1 0,1 0,0 0</inkml:trace>
  <inkml:trace contextRef="#ctx0" brushRef="#br0" timeOffset="124863.0553">26640 5804,'-25'0,"50"-49,25 49,-1-25,1 25,0 0</inkml:trace>
  <inkml:trace contextRef="#ctx0" brushRef="#br0" timeOffset="125125.5707">27360 5581,'24'0,"1"-50,25 50,-25 0,-1 0,26 0,-25 0,24-24,-24 24,0 0</inkml:trace>
  <inkml:trace contextRef="#ctx0" brushRef="#br0" timeOffset="125402.8528">27434 5358,'-50'0,"50"25,25 24,-25-24,25 25,-25-26,25 26,-25 24,0 1,25-50,-25 24,0-24,24-25</inkml:trace>
  <inkml:trace contextRef="#ctx0" brushRef="#br0" timeOffset="125921.7468">27806 5358,'0'0,"-25"0,0 0,50 25,0 24,0-49,24 25,-24-25,25 0,-25 0,-1 0,1-25,0-24,-25 24,0-25,0 25,-25 50,25 25,0 24,-25 1,25-1,0 25,-24-24,-1 49,25-50,-25 1,25-51,-25 26,0-25,1-25,-1 0,25-25,0-25,0 26,0-51,25 26,-1-26,1 50,0-49</inkml:trace>
  <inkml:trace contextRef="#ctx0" brushRef="#br0" timeOffset="126245.4801">27905 4986,'25'0,"0"25,-25 24,25-49,-1 25,1 25,0-26,0-24,0 0,0-24,24 24,1-50,-1 25,-24 25,25-49,-25 24,-1 25</inkml:trace>
  <inkml:trace contextRef="#ctx0" brushRef="#br0" timeOffset="126759.11">28451 5531,'-25'0,"25"50,25-50,0 25,0 24,-25-24,24 25,1-25,-25 24,25-49,-25 25,0 25,25-100,0 25,-1-49,1 24,0-24,0 49,-25-25,25 26,-1-26,-24 25,25 50,-25 25,25-26,-25 26,25-25,-25 24,25-24,-25 25,24-50,1 0,0 0</inkml:trace>
  <inkml:trace contextRef="#ctx0" brushRef="#br0" timeOffset="127117.8111">28674 5135,'0'-75,"0"150,0-199,0 99,25 25,0 0,0 25,-1-25,1 49,25-24,-25 25,-1-26,-24 26,25-50,0 25,0-50,0 25,-1 0,1-50,25 26,-25-26,24 25,-24-24,0 49</inkml:trace>
  <inkml:trace contextRef="#ctx0" brushRef="#br0" timeOffset="127373.5428">29245 5457,'0'-25,"25"25,-25-49,24 49,26-25,-25 25,0 0,24 0,-24 0,25 0,-26-50,1 50,0 0,0 0,-25-25</inkml:trace>
  <inkml:trace contextRef="#ctx0" brushRef="#br0" timeOffset="128072.2843">30262 4986,'0'-50,"-25"50,25 50,-50-50,25 0,1 0,-26 0,0 0,26 25,-1-25,0 0,0 0,25 49,0-24,0 25,0-26,25 26,-25-25,25 24,0-49,-1 0,1 0,0 0,0 0,0 0,-1 0,1 0,0 0,0 0,0 0,-25 25,25 25,-25-25,0 24,0-24,-25 25,25-26,-25-24,-25 50,25-50,1 0,-1 0,0 0</inkml:trace>
  <inkml:trace contextRef="#ctx0" brushRef="#br0" timeOffset="128843.1284">30659 4787,'-25'0,"25"50,0-25,25 24,-1-24,1-25,0 50,25-50,-26 0,26 0,-25 0,24-50,-24 25,0 25,0-49,0 24,-25-25,0 25,0 50,0 25,0 24,0-49,0 25,0-25,-25 24,0-24,25 25,-25-26,0 26,1-25,-1 24,0-49,0 0,25-49,0 24,0-49,25 74,25-75,-1 75,1-49,-1 24,26 25,-26-50,1 50,0 0</inkml:trace>
  <inkml:trace contextRef="#ctx0" brushRef="#br0" timeOffset="129088.9408">30807 5655,'25'0,"25"0,-1-49,1 24,24 25,1 0,-26-50,26 50,-25-24,24 24,-24 0</inkml:trace>
  <inkml:trace contextRef="#ctx0" brushRef="#br0" timeOffset="129516.0407">31204 5879,'0'0,"-25"0,50 0,0 0,-25 25,25-25,0 49,0-49,-1 25,-24 25,0-26,0 26,0-25,-24 24,-1-24,0 25,0-25,0 24,0-49,50 25,0-25,25 0,-25 0,24 0,-24-25,0 25,0 0</inkml:trace>
  <inkml:trace contextRef="#ctx0" brushRef="#br0" timeOffset="129712.0175">31080 6201,'25'-25,"25"25,-1 0,1-49,24 24,1 25</inkml:trace>
  <inkml:trace contextRef="#ctx0" brushRef="#br0" timeOffset="130261.2465">31874 4762,'0'0,"-25"-49,25 98,25-49,0 25,-25 25,25 24,-1-49,1 25,-25 49,25 25,-25-50,0 75,0 0,0-50,-25 25,25 25,-25-74,1 24,-1-25,0 1,0-26,0-24,1 25,-1-50,0 24,0-24,0 0,1 0,-1 0</inkml:trace>
  <inkml:trace contextRef="#ctx0" brushRef="#br0" timeOffset="132411.0918">14684 7441,'0'0,"0"-49,25 49</inkml:trace>
  <inkml:trace contextRef="#ctx0" brushRef="#br0" timeOffset="134014.0123">8409 9550,'0'-25,"25"25,-1-50,26 26,0 24,-1 0,1 0,-1 0</inkml:trace>
  <inkml:trace contextRef="#ctx0" brushRef="#br0" timeOffset="134174.9105">8359 10071,'0'49,"50"-98,-25 24,49-25,25 25,0-49</inkml:trace>
  <inkml:trace contextRef="#ctx0" brushRef="#br0" timeOffset="163672.7859">9054 9227,'25'0,"-1"0,1 0,-25 25,25 25,0-50,-25 25,25 24,-1-24,-24 25,0-26,0-48,0-26,0 25,25-24,-25 24,25-25,0 25,-25-24,25 24,-1 25,1-50,-25 26,25 24,0 0,-25 24,0 26,25-50,-25 25,24 24,1-24,-25 25,25-50,0 0,0 0,-1 0,1-50,-25 25</inkml:trace>
  <inkml:trace contextRef="#ctx0" brushRef="#br0" timeOffset="164014.4073">9103 8954,'-49'-24,"49"-26,0 25,25 25,-1 0,1-49,-25 24,25 25,0 0,0-50,-1 50,1 0,0 0,-25 50,25-50,0 0,-1 25,26 24,-25-49,24 25</inkml:trace>
  <inkml:trace contextRef="#ctx0" brushRef="#br0" timeOffset="193764.8396">22994 7367,'0'-50,"25"50,-25-24,25 24,-1 0,1 0,0 0,0 0,0 0,-1 0,1 0,0 0,0 0,0 24,-25 26,0 24,0 1,-25-1,25-49,-25 25,0 24,0-74,1 25,24 24,24-24,1-25,-25 50,25-50,0 0,0 0,-25 25,24-25,1 0,0 0,0 0,0 0</inkml:trace>
  <inkml:trace contextRef="#ctx0" brushRef="#br0" timeOffset="194022.6805">23118 7590,'0'0,"-25"-49,25 24,0-25,25 25,0 25,0 0,24 0,1 0,-25 0,24 0,-24 0,0 0</inkml:trace>
  <inkml:trace contextRef="#ctx0" brushRef="#br0" timeOffset="194648.1566">23366 5581,'0'-50,"0"26,25 48,0 26,24-25,-24 49,25 50,-1-49,1 74,-25-75,24 75,-24 0,0-50,0 50,-25-25,24 25,-24-1,0 1,0 0,-24 0,-1 0,0-50,0 25,0-50,-24 1,24-1,-25-49,26 25,-1-50,0 0</inkml:trace>
  <inkml:trace contextRef="#ctx0" brushRef="#br0" timeOffset="196132.3549">10244 8781,'-24'0,"-1"0,25 25,-50 24,25 26,1-1,-1 1,0 73,0-48,0 48,25 51,25-50,0-1,0 1,24-49,26 24,-1-50,-24 25,24-49,-24 24,-25-74,-1 25,1 25,0-50</inkml:trace>
  <inkml:trace contextRef="#ctx0" brushRef="#br0" timeOffset="201666.2572">10517 9302,'-25'25,"1"-25,24 49,-25-49,0 25,0 25,0-26,25 26,-24-25,-1 24,25 26,-25-50,25 24,0 26,0-51,0 26,0 24,25-49,-25 25,25 24,-1-74,1 25,0 25,25-50,-26 0,1 0,0 0,0 0,24 0,-24-50,0 25,0 25,0-49,-25 24,0-25,0 25,-25-24,0 49,0 0,0 49,-24-49,24 25,0 25,0-50,1 0,-1 25,50-25,-1 0</inkml:trace>
  <inkml:trace contextRef="#ctx0" brushRef="#br0" timeOffset="202200.2972">10988 9674,'0'-50,"0"25,25 50,0 25,0-50,0 25,-25 24,24 26,-24-51,0 26,0-100,0 26,25-26,0 25,-25-24,25 24,0-25,-25 25,25 25,-1-49,-24 24,25 25,0 0,-25 25,0 24,25-24,-25 25,0-25,25 24,-1-24,-24 25,25-50</inkml:trace>
  <inkml:trace contextRef="#ctx0" brushRef="#br0" timeOffset="202577.2609">11112 9153,'-24'-50,"24"26,0-26,24 50,1 0,0 0,0 50,0-50,0 0,-1 24,-24 26,25-50,0 25,-25 24,25-49,-25 25,25-25,-1 0,-24-25,25 25,0 0,0-74,0 74,-25-50,24 26,1 24,0-50</inkml:trace>
  <inkml:trace contextRef="#ctx0" brushRef="#br0" timeOffset="203186.4845">11757 9178,'-24'0,"24"49,24-49,1 25,0 25,0-50,0 0,-1 25,1-25,0 0,0-25,0 25,24-50,-24 25,0 25,-25-49,25 24,-1 25,-24-50,0 26,0 48,0 26,0 24,0 1,0-1,0 1,0-1,0 25,0-24,0 49,0-50,0 0,0-49,-24 25,24 24,-25-74,0 25,0-25,0 0,1 0,-1 0,25-25,0-24,0 24,0-50,49 1,-24 24,25 26,-25-51,24 26,-24 24,0-25,25 25</inkml:trace>
  <inkml:trace contextRef="#ctx0" brushRef="#br0" timeOffset="203701.369">12700 9029,'0'0,"0"-25,25 25,-25-50,25 50,-1 0,1 0,0 0,0 0,0 0,-1 0,1 50,0-50,-25 25,0 25,0-26,0 26,0-25,-25 24,0-24,1 25,-1 24,0-74,25 75,-25-75,0 24,25 26,25-50,0 0,0 25,0-25,-1 0,26 0,-25 49,0-49,-1 0,1 0,0 0</inkml:trace>
  <inkml:trace contextRef="#ctx0" brushRef="#br0" timeOffset="204532.8775">12849 9178,'0'0,"0"-25,-25 25,0 0,50 0,0 0,0 0,-1 0,1 0,0 0,0 0,24 25,-24-25,0 49,0-49,0 0,-1 0</inkml:trace>
  <inkml:trace contextRef="#ctx0" brushRef="#br0" timeOffset="205058.094">13593 9302,'-25'0,"25"-50,25 50,0 0,0 0,24 0,1 0,-25 0,24 0,-24 0,25 0,-1 0,-24 0,0 0,24 0,-24 0,0 0,0 0,0 0,-1 0</inkml:trace>
  <inkml:trace contextRef="#ctx0" brushRef="#br0" timeOffset="205895.2077">13891 9079,'-25'-50,"50"100,-75-100,50 25,-25 25,25 25,25 25,-25 24,0-49,0 24,0 26,25 24,-25-25,0 1,0-1,0 1,0-26,0 26,0-51,0 26,0-100,-25 50,0-24,0 24,1 0</inkml:trace>
  <inkml:trace contextRef="#ctx0" brushRef="#br0" timeOffset="206744.6872">28104 5209</inkml:trace>
  <inkml:trace contextRef="#ctx0" brushRef="#br0" timeOffset="208660.8468">14709 8930,'-25'0,"25"24,25-24,0 50,0-50,0 25,-1 25,1-50,0 24,25-24,-26 0,1 0,25 0,-25-24,-1 24,-24-50,25 25,-25-25,0 26,0 48,0 26,0 25,0-51,0 51,0-26,-25 51,25-26,0 0,-24 1,24-26,-25 26,25-50,-25 24,25-24,-25 25,0-50,1 0,-1-50,25 25,0-24,0 24,0-50,0 26,25 24,-1-49,26 24,-25 25,24-49,-24 24,0 25</inkml:trace>
  <inkml:trace contextRef="#ctx0" brushRef="#br0" timeOffset="209025.5407">15205 8508,'0'-25,"25"25,0 0,0 25,-25 25,24-26,1 26,0-25,-25 24,25-49,0 0,0-49,-1 24,26 25,-25-50,0 26,-1 24,1-50,0 50,0-25,0 25</inkml:trace>
  <inkml:trace contextRef="#ctx0" brushRef="#br0" timeOffset="213840.3568">14337 9029,'0'50,"-25"-50,0 0,25 24,-24-24,-1 0,0 0,25-24,-25 24,50-50,0 50,0 0,-1 0,1 0,0 0,0 0,0 0,0 50,-25-26,0 26,0 24,-25-74,-25 75,25-1,0-49,1 25,-26 24,25-74,25 74,-25-74,25 25,25 25,0-50,25 0,-1 0,26 0,-1 0,1-50,24 50,-25-25</inkml:trace>
  <inkml:trace contextRef="#ctx0" brushRef="#br0" timeOffset="215046.7429">15627 8954,'0'-24,"25"48,-25 26,25-25,-25 25,0-26,24 26,-24-25,0 24,0-24,0 25,-24-50,24 25,0-50,24-25,-24 25,25 25,0-74,0 74,0-50,-1 26,1-26,0 25,0 25,0-50,-1 50,1-24,0 24,0 0,-25-50,0 100,0-26,0 26,0-25,0 25,-25-26,25 26,0-25,25 24,0-49,-1 25,26 25,-25-50,24 0,-24 0,0 0,-25 25,25-25,0 0</inkml:trace>
  <inkml:trace contextRef="#ctx0" brushRef="#br0" timeOffset="216550.2108">16718 8954,'-24'50,"48"-50,1 0,25 0,-25 0,49 0,-24 0,24 0,-24 0,24 0,-24 0,-1 0,1 0,-25 0,-1-50,1 50,0 0,0 0,0 0,-25-24,-25 24,0-75,25 26,-25 24</inkml:trace>
  <inkml:trace contextRef="#ctx0" brushRef="#br0" timeOffset="226749.464">17884 8930,'25'-50,"-50"50,0 0,1 50,-1-26,25 26,-25-50,25 25,0 25,0-26,0 26,0-25,25-25,-25 49,25-49,-1 0,1 0,0 25,0-25,0 50,-1-50,1 0,0 0,0 0,0 0,-1 0,1 0,0 0,0 0,0 0,-25-50,24 50,-24-25,25 25,0 0,-25-49,25 24,-25-25,0 26,0-26,0 25,-25 25,0-50,0 50,1-24,-1 24,0 0,0 0,0 0,1 0,-1 0,0 0,0 0,0 0,1 0,-1 0,0 0,0 0,0 0,1 24,-1 26,0-50,0 0,25 25,0 25,0-26,0 26,25-50,-25 25,25-25,-25 49,25-49,-1 0,1 0,0 0</inkml:trace>
  <inkml:trace contextRef="#ctx0" brushRef="#br0" timeOffset="229844.4038">18355 8285,'0'49,"25"-49,0 0,-25 25,25 25,0-50,-1 25,1 24,0-24,0 25,0-50,0 24,-25 26,24-50,1 74,0-49,-25 25,25-50,-25 74,25-74,-25 75,0-51,-25 26,25 25,-25-75,0 74,0-74,1 74,-1-74,0 25,25 25,-50-25,25 24,1-49,-1 25,0-25,0 50,0-26,1 26,-1-50,0 25,0-25,25 49,-25-49,1 0</inkml:trace>
  <inkml:trace contextRef="#ctx0" brushRef="#br0" timeOffset="230920.8434">19248 9153,'-24'0,"48"0,1 0,0 0,0 0,24 0,-24 0,25 0,-1 0,1 0,25 0,-26 0,1 0,-1 0,1 0,0 0,-26 0,1 0,0 0,0 0,-50 0,0 0,0 0,1 0,-1 0,0 0</inkml:trace>
  <inkml:trace contextRef="#ctx0" brushRef="#br0" timeOffset="231402.3717">19645 8930,'0'24,"0"26,0-25,-24 25,24-26,0 26,0-25,-25 24,25 26,0-1,0-49,0 25,0-100,0 25,25 25</inkml:trace>
  <inkml:trace contextRef="#ctx0" brushRef="#br0" timeOffset="232082.7353">20141 8855,'-24'0,"24"25,24 25,1-50,0 24,0-24,0 0,-1 0,1-24,0 24,0 0,24-50,-24 25,0-24,0 24,0 25,-50 25,0 24,0 26,0-1,1-49,24 25,-25 24,0-49,25 24,-25-24,0 25,25 24,-24-74,24 25,-25 25,0-50,0 0,0 0,1 0,24-50,0 25,0-24,24 24,1 25,0-50,0 25,0 25,24-74,-24 74,25-50,-26 50,1-24,0 24</inkml:trace>
  <inkml:trace contextRef="#ctx0" brushRef="#br0" timeOffset="232560.9804">20067 8657,'-25'0,"25"-25,25 25,0 0,0 0,-1-50,1 26,25 24,-25 0,-1-50,26 25,-25 25,0 0,-1-49,1 49,0 0,-25 49,25-49,0 25,-25 25,24-26,-24 26,25-50,0 0,0 25</inkml:trace>
  <inkml:trace contextRef="#ctx0" brushRef="#br0" timeOffset="233012.2362">21456 8210,'0'0,"-25"0,25 50,-25-50,1 25,-1 24,0 26,0-1,-24 1,24-1,0 0,25 26,-25 24,25-25,0 25,25 25,-25-50,50 25,-26-25,26 25,0-49,-26-1,1-49,-25 24,25-49,-50-49,0 24</inkml:trace>
  <inkml:trace contextRef="#ctx0" brushRef="#br0" timeOffset="244384.7163">21729 8855,'-25'0,"0"0,25-49,0 24,25 25,0 0,0-50,0 50,-1 0,1 0,0 0,0 50,0-50,-1 25,-24 24,-24-24,24 25,-25-26,0 26,0 25,0-75,1 24,-1 26,0-25,25 24,25-49,0 0,-1 0,26 0,-25-49,24 49,-24-25,25 25,-25 0,-1-50</inkml:trace>
  <inkml:trace contextRef="#ctx0" brushRef="#br0" timeOffset="244859.9237">22151 8930,'0'-50,"-25"50,25 50,25-50,-25 24,0 26,0-25,0 25,0-26,24-24,-24-24,25-26,0 25,0 25,-25-50,25 26,-1 24,-24-50,25 50,0 0,-25 50,25-50,-25 24,25 26,-1-25,-24 25,25-26,0-24</inkml:trace>
  <inkml:trace contextRef="#ctx0" brushRef="#br0" timeOffset="245406.3">22299 8483,'0'0,"-24"-49,24 24,24 25,1 0,0 0,0 0,0 0,-1 0,1 0,0 25,0-25,-25 49,0-24,0 25,-25-50,25 24,-25-24,50 0,0 0,0 0,-1 50,1-50,0 0,0 0,-25 25,25 24,-25-24,0 25,-25-50,0 25,0 24,0-49,-24 25,24-25,0 50</inkml:trace>
  <inkml:trace contextRef="#ctx0" brushRef="#br0" timeOffset="246706.1211">23192 8657,'25'-25,"0"25,0 0,0 0,-1 0,1 0,0 0,0 0,-25 25,25 24,-25-24,0 25,-25-50,0 25,0 24,0-49,1 25,-1 25,0-50,0 24,0 26,1-50,-1 0,50 25,-1-25,1 0,0 50,0-50,0 0,-1 0,1 24,0-24,0 0,-25 50,25-50,-1 0,-24-50</inkml:trace>
  <inkml:trace contextRef="#ctx0" brushRef="#br0" timeOffset="247108.4837">23143 8855,'-25'0,"50"0,0 0,-1 0,1 0,25 0,-25 0,-1 0,1 0,0 25,0 25,0-50,-1 0,1 0,-25 24,25-24,0 0,0-24,-1 24</inkml:trace>
  <inkml:trace contextRef="#ctx0" brushRef="#br0" timeOffset="248032.4515">26095 5879,'24'0,"-48"0</inkml:trace>
  <inkml:trace contextRef="#ctx0" brushRef="#br0" timeOffset="250180.2729">24061 8855,'24'0,"1"0,25 0,-25 0,-1 0,1 0,25 0,-25 0,24 0,1 0,-1 0,1 0,0 0,-1 0,-24 0,0 0,0 0,-1 0,1 0,-25-49,-25 49</inkml:trace>
  <inkml:trace contextRef="#ctx0" brushRef="#br0" timeOffset="251301.2349">24383 8781,'-25'-50,"0"50,25 50,0-25,0 24,0-24,0 25,0 24,0 1,0-51,0 26,0 24,0-49,0 25,25-50,-25-50</inkml:trace>
  <inkml:trace contextRef="#ctx0" brushRef="#br0" timeOffset="253003.9347">25350 8632,'25'0,"0"0,0 0,-25 25,25 24,-1-49,-24 25,0 25,0-25,0 24,0-24,0-50,0-24,25 24,0-25,-25 25,25 25,0-49,-25 24,24 25,1 0,-25 25,0 24,25-49,-25 25,0 25,25-50,-25 25,0 24,0-24,25-25</inkml:trace>
  <inkml:trace contextRef="#ctx0" brushRef="#br0" timeOffset="254779.9985">24929 8582,'-25'50,"0"-50,0 0,0 0,25-50,0 26,0-26,0 25,25 25,0 0,-25-49,25 49,0 0,0 0,-1 0,1 0,0 49,-25-24,0 25,0-26,0 26,0 24,-25-74,25 25,-25 25,1-25,-1 24,0-24,0 25,0-26,0 26,1-25,24 25,24-50,1 0,0 0,0 0,25 0,-26 0,26 0,-25 0,24 24,-24-24,0 0,0 0,0 0,-1 0,1-24</inkml:trace>
  <inkml:trace contextRef="#ctx0" brushRef="#br0" timeOffset="256164.1277">26169 8285,'0'49,"25"-24,-25 25,25-50,-1 25,1 24,0-49,0 0,0 0,-1 0,1 0,0 0,0 0,0-49,-1 49,1-25,0 25,-25-50,25 50,-25-25,25 25,-25-49,0 98,0 26,-25-1,25-49,-25 25,25 24,0 0,-25-49,0 50,1-26,-1 26,0-1,0 1,0-1,1-49,-1 24,0 26,0-50,0 24,1-24,-1 25,0-50,0 24,0-24,1 0,-1-24,25-51,25 1,-1 24,1 25,25-49,-1 0,1 24,0 25,-1-25,1 26,-1-26,1 25,0 25,-26-49,1 24,0 25,0 0,0-50,-1 50,1 0,-25-25</inkml:trace>
  <inkml:trace contextRef="#ctx0" brushRef="#br0" timeOffset="256855.8342">27360 8434,'-25'0,"50"0,-50-25,50 25,-1 0,26 0,-25 0,0 0,-1 0,1 0,0 0,0 0,0 0,-1 0,1-50,0 50</inkml:trace>
  <inkml:trace contextRef="#ctx0" brushRef="#br0" timeOffset="264544.5781">25623 8210,'0'-24,"25"24,0 0,-25 24,0 26,25-50,-25 25,0 24,0-24,0 25,0-25,0 24,24-49,1 0,0 0,0 0,0-49,-1 49,1-25,0 25</inkml:trace>
  <inkml:trace contextRef="#ctx0" brushRef="#br0" timeOffset="265948.8739">28302 7888,'-74'0,"49"0,0 0,0 0,-24 0,24 0,0 0,0 0,-24 0,24 0,0 0,0 0,25 25,0 24,0-24,0 25,0-25,0 24,0 26,0-51,0 26,0-25,0 24,-25-49,25 25,25-25,-25-25,25 25,0 0,0 0,-1-49,1 49,0 0,0 0,0 49,0-49,-1 25,1 25,-25-25,0 24,0-24,0 25,-25-26,1 26,-1-50,0 25,0 24,0-49,0 0,1 0,24-49,0 24,24 25,1 0,0-50,0 50,0-24</inkml:trace>
  <inkml:trace contextRef="#ctx0" brushRef="#br0" timeOffset="267279.6965">28972 7590,'0'25,"0"25,0 24,0-49,-25 24,25 26,0-50,-25 24,25 26,0-1,-25-49,25 25,0 24,-24-49,24 24,0-24,0 25,0-100,-25 25</inkml:trace>
  <inkml:trace contextRef="#ctx0" brushRef="#br0" timeOffset="267930.0473">28426 8706,'25'0,"25"0,-26 0,26 0,24 0,-24 0,49 0,0 0,25 0,1 0,-1 0,-25 0,-25 0,1 0,-26 0,-24 0,0 0,0 0,-50 0</inkml:trace>
  <inkml:trace contextRef="#ctx0" brushRef="#br0" timeOffset="268496.2754">28798 9029,'0'0,"25"-25,0 25,0 0,-1 0,26-50,-25 50,24 0,-24 0,25 0,-25 0,0 50,-1-50,-24 25,0 25,-24-50,24 24,-25 26,-25-50,25 74,-24-74,24 25,0 25,0-50,0 25,25 24,25-24,0-25,0 50,0-50,24 0,1 0,-25 0,24 24,-24-24,25 0,-25 0</inkml:trace>
  <inkml:trace contextRef="#ctx0" brushRef="#br0" timeOffset="268694.4352">28947 9302,'25'-50,"0"25,-1 25,26 0,0-49,-25 49,-1-25,26 25</inkml:trace>
  <inkml:trace contextRef="#ctx0" brushRef="#br0" timeOffset="269680.1102">28377 8706,'-25'0,"0"0,0 0,25 25,-25-25,25-25,-24 25,-1 0,25 25,-25-25,25 50,0-100,25 25</inkml:trace>
  <inkml:trace contextRef="#ctx0" brushRef="#br0" timeOffset="271269.0284">28377 8186,'24'0,"-24"24,0-48,-24 24,-1 0,0 0,0 0,25 24,25-24</inkml:trace>
  <inkml:trace contextRef="#ctx0" brushRef="#br0" timeOffset="272479.0148">29716 7689,'0'-24,"0"48,0 26,25-50,-25 74,25-49,-1 50,1-26,0 51,0 24,0-50,-1 25,1 25,0 25,-25-50,0 25,-25-25,25 26,-49 23,24 1,-25-74,1 73,-1-73,-24-1,49-49,-25 25,25-26,1 26,-1-50,25-50,0 26,25 24</inkml:trace>
  <inkml:trace contextRef="#ctx0" brushRef="#br0" timeOffset="273580.6343">30088 8359,'25'0,"0"0,24 0,-24 0,25 0,-1 0,1 0,0 0,-26 0,26 0,0 0,-26 0,1 0,0 0,0 0</inkml:trace>
  <inkml:trace contextRef="#ctx0" brushRef="#br0" timeOffset="274177.6905">30336 8111,'-49'-49,"24"24,25 50,0 24,0-24,0 25,0 24,0-49,0 49,25-24,-25 24,0 1,0-1,0 0,0-49,0 25,0-25,0 24,0-24,0 25,0-100,0 25,-25 25,25-49</inkml:trace>
  <inkml:trace contextRef="#ctx0" brushRef="#br0" timeOffset="275593.85">30783 8111,'24'0,"1"0,25 0,-1 0,1 0,0 25,-26-25,26 50,-25-50,0 0,-25 24,0 26,0-25,-25 24,0-24,0 25,0-50,1 25,24 24,-25-49,0 25,25 25,0-26,25-24,-25 50,25-50,-1 0,1 0,0 0,0 0,0 0,-1 0,1 0</inkml:trace>
  <inkml:trace contextRef="#ctx0" brushRef="#br0" timeOffset="275854.1097">30931 8359,'0'-25,"25"25,0 0,0 0,0 0,-1 0,1 0,0 0,0 0</inkml:trace>
  <inkml:trace contextRef="#ctx0" brushRef="#br0" timeOffset="276355.8808">30758 7888,'0'-50,"25"50,-1 0,1-25,25 25,-25 0,-1 0,1-49,0 49,0-25,0 25,-1 0,1-50,0 50,0 50,0-50,-25 25,24 24,1-24,0 25,0-50,-25 25</inkml:trace>
  <inkml:trace contextRef="#ctx0" brushRef="#br0" timeOffset="276908.5282">31775 7665,'-25'0,"0"0,0 74,1-49,-1 49,-25 1,1 49,-1-25,25 25,-24-25,24 25,0 25,25-50,0 25,25-25,0 26,-1-51,26 0,-25 1,0-50,-1 24,1-24,0-25,0 0,-25-25,-25 25</inkml:trace>
  <inkml:trace contextRef="#ctx0" brushRef="#br0" timeOffset="282115.504">31725 8285,'0'49,"-25"-49,1 0,24-49,0 24,24 25,1-50,0 50,0 0,-25 50,0-25,0 24,-25-49,25 25,-25 25,0-25,1 24,-1-49,0 25,50-25,0 0,-1 0,1 0,25 0,-25 0,-1-25,1 25,0 0</inkml:trace>
  <inkml:trace contextRef="#ctx0" brushRef="#br0" timeOffset="282638.6242">31973 8210,'0'-24,"0"48,0 26,0-25,0 24,0-24,0 25,25-50,0-50,0 25,-1 25,1-49,0 24,0 25,-25-50,25 50,-25 50,0-25,0 24,24-24,-24 25,0-25,25 24,0-49,0 0,25 25,-26-25</inkml:trace>
  <inkml:trace contextRef="#ctx0" brushRef="#br0" timeOffset="283222.3522">32246 7764,'0'-25,"-25"25,25-50,0 26,25 24,0 0,0 0,0 0,-1 0,1 24,0-24,0 50,0-50,-25 25,0 24,0-24,0 25,24-50,1 0,0 0,-25 25,25-25,-25 49,0-24,0 25,-25-50,0 25,0 24,1-49,-1 25</inkml:trace>
  <inkml:trace contextRef="#ctx0" brushRef="#br0" timeOffset="284087.937">32717 8037,'25'0,"0"25,0-25,0 49,-1-49,1 0,0 0,0 0,0 0,-1-49,1 24,-25-25,0 25,0-24,0 24,-25 50,25 24,-24-49,24 25,0 25,-25-25,25 24,0 26,-25-1,25-49,-25 49,0 1,1-26,24 26,-25-1,0 0,0 1,0-50,1 24,24 26,-25-51,0 26,0-50,0 0,1 0,-1 0,0 0,25-50,0 26,0-26,25 25,24-49,-24 24,25 25,-1-24,1 24,0-49,-1 74,1-50,-25 25,-1 25,1-49,0 49,-25-25,0 50,-25-25,0 0</inkml:trace>
  <inkml:trace contextRef="#ctx0" brushRef="#br0" timeOffset="301083.5733">30237 9971,'-25'0,"0"0,50 0,0 0,0 0,24 0,-24 0,25 0,-1 0,1 0,0 0,-26 0,26 0,-25 0,24 0,-24 0,0 0,0 0,0 0,-1 0,-48 0,-1 0</inkml:trace>
  <inkml:trace contextRef="#ctx0" brushRef="#br0" timeOffset="302000.4964">31229 9748,'-25'0,"0"0,1 0,-1 0,-25 0,25 0,1 0,-1 0,0 0,0 0,0 0,25 25,25 25,-25-26,0 26,0-25,0 24,25-24,0-25,0 0,-1 0,1 50,0-50,0 0,0 0,-1 0,1 25,0 24,-25 26,0-50,-25 24,0-49,25 25,-24 25,-1-50</inkml:trace>
  <inkml:trace contextRef="#ctx0" brushRef="#br0" timeOffset="302986.1091">31552 9823,'0'-50,"24"100,-24-26,25 26,0-25,-25 24,25-49,0 0,-1 0,1 0,0 0,0-49,0 24,-1 25,1-50,-25 26,25 24,-25 24,0 26,0-25,-25 24,25-24,0 25,-25-50,25 74,-24-49,24 25,-25-50,25 25,-25-25,0 0,25-25,0-25,0 25,0-24,25 24,0 25,0-50,-1 25,1 25,0-49,0 49,-25-25,25 25</inkml:trace>
  <inkml:trace contextRef="#ctx0" brushRef="#br0" timeOffset="305046.4079">32246 9599,'0'-49,"0"98,0-24,-25 25,0 24,1 1,24-51,0 26,-25 24,25-49,0 25,0 24,0-49,0 25,0 24,0-49,0 25,0 24,25-49,-25 24,24-49,1 0,0 0,0-49,-25 24</inkml:trace>
  <inkml:trace contextRef="#ctx0" brushRef="#br0" timeOffset="306420.1912">32445 9599,'24'0,"-24"-49,25 49,-25-25,0 50,0 24,0-24,0 25,0-25,0 24,0 26,0-51,0 26,0-25,0 24,25-49</inkml:trace>
  <inkml:trace contextRef="#ctx0" brushRef="#br0" timeOffset="306779.8198">32841 9897,'25'0,"-50"0,75 0,-25 0,-25 25,-25 24,0-49,0 75,1-75,-26 74,25-49,-24 25,24-25,0 24,0-24,0 25,1-50,24 24,-25-24,25 50</inkml:trace>
  <inkml:trace contextRef="#ctx0" brushRef="#br0" timeOffset="307269.8193">32767 10344,'0'0,"25"0,0-50,-1 50,1 0,0 0,0 50,0-50,-1 0,-24 24,25 26,-25-25,0 24,-25-24,25 25,-24-50,-1 25,25 24,-25-49,0 0,0 0,25 25,25-25,0 0,0 0,0 50,-1-50,26 0,-25 0,0 0,-1 0,1 0,-25-50</inkml:trace>
  <inkml:trace contextRef="#ctx0" brushRef="#br0" timeOffset="307477.4524">32916 10517,'-25'-25,"50"25,0 0,-1 0,1 0,0 0,0-49,0 49</inkml:trace>
  <inkml:trace contextRef="#ctx0" brushRef="#br0" timeOffset="307916.6071">33089 10120,'0'-49,"25"49,0 49,-25-24,0 25,0-25,25-25,0 0,-1-25,1 25,0-50,0 50,0-25,-1 25</inkml:trace>
  <inkml:trace contextRef="#ctx0" brushRef="#br0" timeOffset="308996.5015">32271 10145,'-25'0,"50"0,0 0,0 0,-25-25,24 25,1 0,0 0,-50 0,0 0,1 0,-1 25,0-25,0 0,50 0,0 0,-25-25,25 25,-1 0,1 0,0 0,0 0,0 0</inkml:trace>
  <inkml:trace contextRef="#ctx0" brushRef="#br0" timeOffset="310020.0944">33065 9252,'-25'0,"25"50,25-50,-25 25,24-25,-24 49,25-49,-25 25,25 25,0-26,-25 26,25-25,-25 24,24-24,1 25,-25-25,25 24,-25-24,25 25,0-26,-25 26,24-25,-24 24,25-24,-25 25,25-50,-25 74,0-49,0 25,0-25,0 24,0 26,-25-1,0-49,25 24,0-24,-24 25</inkml:trace>
  <inkml:trace contextRef="#ctx0" brushRef="#br0" timeOffset="311949.2563">33313 9079,'-25'0,"0"0,50 0,-25 24,25-24,-1 50,1-50,0 25,-25 24,25-49,0 0,0 25,-1 25,1-25,0 24,0-49,-25 25,25 25,-1-26,-24 26,25-25,-25 24,0 26,25-50,-25 24,0-24,0 25,0-26,0 26,0-25,0 24,0-24,0 25,0-25,0 24,0-24,0 25,0-25,0 24,0-24,25 25,-25 24,-25-49,25 24,-25-24,0 25,1 24,-1-49,0 25,0-26,0 26,1-50,-1 74,0-74,0 25,0 25,0-50,1 74,-1-74,0 25,0-25,25 50,-25-50,1 0,-1 24,0 26,0-50,0 0,1 0,48 0,-24-50,25 26</inkml:trace>
  <inkml:trace contextRef="#ctx0" brushRef="#br0" timeOffset="317632.0794">8558 11757,'-25'-49,"25"24,25 25,-1 0,1 0,0-50,0 50,24 0,1-24,-25 24,24 0,1 0,-25 0,0 0,24 0,-24 0</inkml:trace>
  <inkml:trace contextRef="#ctx0" brushRef="#br0" timeOffset="317857.6039">8607 12204,'0'0,"25"0,0 0,0-50,-1 50,26-25,0 25,-1-49,1 49,24-25,-24 25</inkml:trace>
  <inkml:trace contextRef="#ctx0" brushRef="#br0" timeOffset="318429.6089">9475 11683,'0'-50,"25"100,0 24,0 1,-25-50,0 24,0-24,0 25,25-50,-25-50,24 25,-24-24,25 24,0-25,0 25,0-24,-25 24,24 25,1-50,0 100,0-25,-25 24,25-24,-25 25,24 24,-24 1,25-75,-25 24,25-24</inkml:trace>
  <inkml:trace contextRef="#ctx0" brushRef="#br0" timeOffset="318853.3594">9376 11534,'0'0,"0"-49,0 24,25 25,0 0,0-50,-25 25,24 25,1 0,0-49,0 24,0 25,-1 0,-24-50,25 50,0 50,0-25,0 24,-1-49,1 25,25 25,-25-50</inkml:trace>
  <inkml:trace contextRef="#ctx0" brushRef="#br0" timeOffset="319202.7954">10790 11162,'0'0,"-25"0,0 0,1 25,-1 25,0 24,0-49,0 49,25 50,-24-49,24 24,0 25,0-50,24 25,26 25,-25-49,49-1,-24 1,-1-50,26 24,-26-49,1 0</inkml:trace>
  <inkml:trace contextRef="#ctx0" brushRef="#br0" timeOffset="319789.2365">11162 11311,'-25'0,"0"0,1 0,-1 0,0 0,0 25,25 24,-25-49,1 25,24 25,-25-25,25 24,0 26,0-1,0-49,25 24,-1 26,1-75,0 25,0 24,0-49,-1 0,1 0,0 0,0-49,0 24,-25-25,25 25,-25-24,0 24,0-25,-25 50,0-24,0 24,0 0,0 24,1-24,-1 50,0-50,25 25,0 24</inkml:trace>
  <inkml:trace contextRef="#ctx0" brushRef="#br0" timeOffset="320287.7113">11584 11410,'-25'0,"25"50,0-25,25 24,-25-24,0 25,25-26,-25 26,0-25,0 24,24-98,-24 24,25-25,0 26,0-26,0 25,-25-24,24 24,1-25,-25 25,25 25,0 0,0 0,-25 25,24 25,-24-25,25 24,-25-24,25 25,0-50,0 0,-1 0</inkml:trace>
  <inkml:trace contextRef="#ctx0" brushRef="#br0" timeOffset="320655.8445">11906 11013,'-25'-49,"50"98,-74-98,49 24,24 25,1 0,0 0,-25 25,25-25,0 49,-1-49,-24 25,25 25,0-26,-25 26,25-50,0 0,-1 0,1-50,25 26,-25 24,0-50,-1 50,1-25,0 25</inkml:trace>
  <inkml:trace contextRef="#ctx0" brushRef="#br0" timeOffset="321220.2355">12502 11162,'-25'0,"25"25,0 25,25-50,-25 24,49-24,-24 50,0-50,0 0,-1 0,1 0,0 0,-25-50,25 50,-25-24,0-26,0 25,-25 25,25 25,0 25,-25-50,25 74,-25-49,25 49,-24 1,-1-1,0 50,0-50,25 1,-49-1,49 1,-25-51,0 26,0 24,0-74,1 0,-1 0,0 0,25-49,0 24,25-49,0-1,24 26,-24-26,25 50,-1-49,1 0</inkml:trace>
  <inkml:trace contextRef="#ctx0" brushRef="#br0" timeOffset="321630.3588">13146 11162,'25'0,"-25"-50,25 50,-25-24,25 24,0 0,0 0,-1 0,1 0,0 0,0 24,-25 26,0 25,-25-51,25 26,-25-25,0 24,25-24,-24 25,24-25,0 24,24-49,1 0,0 0,0 0,0 0,-1 0,1 0</inkml:trace>
  <inkml:trace contextRef="#ctx0" brushRef="#br0" timeOffset="321832.6186">13196 11311,'0'0,"0"-50,25 50,25 0,-26 0,26-24,0 24,-1 0,1 0</inkml:trace>
  <inkml:trace contextRef="#ctx0" brushRef="#br0" timeOffset="322071.5893">13915 11187,'0'-25,"25"25,0 0,25 0,-26 0,26 0,0 0,24 0,-24 0,24 0,-24 0,-1 0,1-50</inkml:trace>
  <inkml:trace contextRef="#ctx0" brushRef="#br0" timeOffset="322356.3588">14263 10939,'-25'0,"0"0,0 0,25 25,0 24,0-24,0 25,25 24,-25 1,25-51,-25 26,25-50,-1 25,1 24,0-49</inkml:trace>
  <inkml:trace contextRef="#ctx0" brushRef="#br0" timeOffset="322773.5878">14808 11013,'-24'-49,"24"24,24 25,1 0,0 0,0 0,0 0,-25 25,0 24,24-49,-24 75,-24-75,-1 24,0 26,0-25,0 25,1-50,24 24,-25 26,0-50,25 25,25-25,0 0,-1-25,26 25,-25 0</inkml:trace>
  <inkml:trace contextRef="#ctx0" brushRef="#br0" timeOffset="323296.5956">15156 11038,'-25'-25,"25"50,25-25,-1 50,1-50,0 0,0 0,0 0,-1 0,1 0,0-50,-25 25,0 50,0 25,-25-50,25 74,-25-49,25 25,-24 24,24-49,-25 24,0 26,25-50,-25 24,0-49,25 25,0 25,-24-50,24-50,0 25,24-24,-24 24,25-50,0 26,0 24,0-49,-1-1</inkml:trace>
  <inkml:trace contextRef="#ctx0" brushRef="#br0" timeOffset="323618.1091">15429 10716,'24'-50,"1"100,0-26,-25 26,25-50,-25 25,0 24,25-49,-1-49,1 49,0-25,0 25,0-50,24 26,-24 24,0-50,0 25</inkml:trace>
  <inkml:trace contextRef="#ctx0" brushRef="#br0" timeOffset="324140.0781">15875 11038,'0'0,"-25"50,25-26,25 26,-25-25,0 25,0-26,0 26,0-25,25-25,0-25,-1-25,1 26,0 24,0-50,0 25,-1 25,1 25,-25 25,0-26,25 26,0-25,0-25,-1 49,1-49,0 0,0 0</inkml:trace>
  <inkml:trace contextRef="#ctx0" brushRef="#br0" timeOffset="324616.3305">16718 10567,'0'0,"25"0,-25 25,25 24,0-24,-25 25,25-26,-1 26,-24 24,0-49,0 25,0 24,-24 1,24-51,-25 51,-25-1,25-24,-24 24,24 1,0-50,-24 24,24-24,25 25,-25-50,50 0</inkml:trace>
  <inkml:trace contextRef="#ctx0" brushRef="#br0" timeOffset="325092.1015">17512 10864,'25'0,"0"0,0 0,-1 0,26 0,0 0,-1 0,1 0,-1 0,26 0,-26 0,1 0,0 0,-26 0,1 0,0 0,0 0</inkml:trace>
  <inkml:trace contextRef="#ctx0" brushRef="#br0" timeOffset="325375.2872">17934 10641,'-25'0,"25"25,0 25,0-26,0 26,0-25,0 24,0 26,25-50,-25 24,0 26,25-1</inkml:trace>
  <inkml:trace contextRef="#ctx0" brushRef="#br0" timeOffset="326879.3276">18628 10666,'0'50,"0"-26,25 26,-25-25,50 24,-25-49,-1 0,26 0,0 0,-26 0,26 0,-25 0,0-49,-1 24,1 25,-25-50,0 26,0-26,0 25,0 50,0 25,0 24,0 0,0-49,0 25,0 24,0-49,-25 25,25-26,-24 26,-1-25,25 25,-25-50,0 0,25 24,-25-24,1 0,24-24,0-26,0 25,24-25,1 26,0-51,0 26,0 24,24-25,-49 25,25-24</inkml:trace>
  <inkml:trace contextRef="#ctx0" brushRef="#br0" timeOffset="327349.6868">18455 10567,'24'0,"-24"-50,25 50,0 0,-25-25,25 25,0 0,0-49,-1 49,1-25,0 25,0-50,0 26,-1-26,1 50,0 0,0 50,0-50,-1 74,1-74,0 25,25 24,-1-49</inkml:trace>
  <inkml:trace contextRef="#ctx0" brushRef="#br0" timeOffset="327728.1015">19720 10120,'0'0,"-25"0,0 0,0 25,1 25,24 24,-25-49,0 49,0 50,0-49,0-1,25 25,0-24,0 49,25-50,-25 1,50-1,-25 1,24-1,1-49,0 24,-1-49,1 0,-25 0</inkml:trace>
  <inkml:trace contextRef="#ctx0" brushRef="#br0" timeOffset="328352.5339">19968 10567,'-25'-50,"0"25,50-24,0 49,0 0,-1 0,1 0,0 0,0 0,0 49,-25-24,0 25,-25-25,25 24,-25-24,0 25,0 24,1-74,24 25,-25 24,25-24,0 25,25-50,-1 0,1 0,25-50,-25 50,24-25,-24 25,0-74</inkml:trace>
  <inkml:trace contextRef="#ctx0" brushRef="#br0" timeOffset="328839.6184">20489 10567,'0'25,"0"24,24-49,1 25,0 25,-25-26,25 26,-25-25,25-25,-25-25,0-25,24 26,1-26,-25 25,25-24,0 24,0-25,0 25,-1 25,1 0,0 25,-25 25,25-50,-25 74,25-74,-25 25,24 25,-24-26,25 26,0-50</inkml:trace>
  <inkml:trace contextRef="#ctx0" brushRef="#br0" timeOffset="329635.7374">20861 10120,'0'-74,"25"24,-1 50,1 0,0 0,0 0,0 0,-1 0,-24 50,0-25,0 24,-24-49,-1 25,50-25,-1 0,1 0,0 50,0-50,0 0,-25 25,0 24,-25-49,25 25,-25 25,0-50,0 24,-24 26</inkml:trace>
  <inkml:trace contextRef="#ctx0" brushRef="#br0" timeOffset="330180.2896">21555 10418,'0'0,"-25"-50,25 26,25 24,0 0,0 0,0 0,-1 0,-24 74,0 0,-24-49,24 25,-25-25,0 24,25 26,-25-75,25 24,-25 26,25-25,25-25,0 0,0 0,0 0,-1 0,1 0,0 0</inkml:trace>
  <inkml:trace contextRef="#ctx0" brushRef="#br0" timeOffset="330419.4995">21530 10666,'-24'0,"48"0,-48-25,48 25,1 0,0 0,0-49,0 49,24 0,1-25,-25 25,24 0</inkml:trace>
  <inkml:trace contextRef="#ctx0" brushRef="#br0" timeOffset="330694.5294">22324 10517,'0'-25,"0"-24,25 49,0 0,0-25,24 25,1 0,24 0,-24 0,24 0,-24 0,0 0,-26 0,1 0</inkml:trace>
  <inkml:trace contextRef="#ctx0" brushRef="#br0" timeOffset="330964.2283">22547 10269,'-24'0,"-1"0,25 25,0 25,0-26,25 26,-25-25,0 24,24-24,-24 25,25-25,-25 24,25-24,-25 25,25-50,0 0,24 0</inkml:trace>
  <inkml:trace contextRef="#ctx0" brushRef="#br0" timeOffset="331496.1739">23267 10344,'0'-50,"-25"25,0 25,0 0,25-49,25 49,-25-25,25 25,0 0,0-50,-1 50,1 0,0 0,0 0,-25 50,25-50,-1 25,-24 24,0-24,-24 25,-1-26,0 26,0 24,0-74,1 25,-1 25,0-25,25 24,25-49,0 0,-1 0,26-49,-25 49,24-25,-24 25,0-50,25 25</inkml:trace>
  <inkml:trace contextRef="#ctx0" brushRef="#br0" timeOffset="331995.5912">23837 10120,'-25'-49,"50"98,-25-24,25 25,-25-25,25 24,-25-24,0 25,0 24,0-49,0 24,25-49,-25-49,25 24,-1-25,1 26,0-26,0 25,0-24,-25 24,24 25,-24-50,25 50,-25 50,0-25,0 24,25-49,-25 25,0 25,25-50,-25 24,25 26,-1-50,1-50</inkml:trace>
  <inkml:trace contextRef="#ctx0" brushRef="#br0" timeOffset="332520.9715">24085 9897,'-24'-50,"48"100,-48-124,24 24,0 25,24 25,1 0,0 0,0 0,0 0,-1 0,1 0,0 0,0 25,-25 25,0-26,0 26,0-25,0 24,0-24,0 25,25-50,-1 0,1-50,0 25,0 25,24 0,-24 0,0-49,0 24</inkml:trace>
  <inkml:trace contextRef="#ctx0" brushRef="#br0" timeOffset="333250.9141">24780 10195,'-25'0,"25"25,0 24,0-24,0 25,25-50,0 24,-1 26,1-50,0 0,0 0,-25-50,25 50,0-24,-1 24,-24-50,25 25,-25-24,0 24,0 50,-25 24,25-24,-24 25,24 24,-25-49,0 49,0-24,0 24,0 1,1-1,-26-49,25 24,-24-24,24 25,0-25,-25 24,26-49,-1 0,25-49,0 24,25 25,-1-75,1 1,0 24,25 26,-26-51,26 26,0 24</inkml:trace>
  <inkml:trace contextRef="#ctx0" brushRef="#br0" timeOffset="333463.395">25425 10344,'0'0,"25"0,-25-50,24 50,-24-25,25 25,25 0,-1 0,-24 0,25-49,-1 49,1 0</inkml:trace>
  <inkml:trace contextRef="#ctx0" brushRef="#br0" timeOffset="334016.2063">26491 9823,'-24'-50,"24"25,-25 25,0 0,0 0,-24 25,24-25,0 0,0 50,0-50,1 0,-1 0,25 24,0 26,0-25,0 24,0-24,25 25,-25 24,24-74,-24 25,0 25,25-50,0 0,0-50,0 50,-1 0,1-25,0 25,0 25,0-25,-1 50,-24 24,0 1,-24-1,-1-74,-25 74</inkml:trace>
  <inkml:trace contextRef="#ctx0" brushRef="#br0" timeOffset="334259.852">25946 10889,'0'0,"0"-25,25 25,-1 0,26-49,24 24,1 25,-1-50,25 26,1 24,-26 0,25-50,-49 50,24 0,-24 0,-25 0,24 0</inkml:trace>
  <inkml:trace contextRef="#ctx0" brushRef="#br0" timeOffset="334664.2301">26392 11013,'0'0,"25"0,0-49,24 49,-24 0,0 0,0 0,0 0,-1 49,1-49,-25 25,0 25,-25-26,1 26,-1-50,0 25,0 25,-24-50,24 24,0 26,0-50,25 25,25 24,0-49,24 0,-24 0,0 0,25 0,-26 0,1 0</inkml:trace>
  <inkml:trace contextRef="#ctx0" brushRef="#br0" timeOffset="334852.1355">26467 11261,'0'0,"0"-24,24 24,-24-50,50 25,-25 25,49-50,-24 50,24-24,-24 24</inkml:trace>
  <inkml:trace contextRef="#ctx0" brushRef="#br0" timeOffset="335172.0787">27508 10269,'0'0,"25"0,-25 25,25 25,0 24,-25-49,0 49,25-24,-25 24,-25 1,0-1,0 0,-24-49,24 25,-25 24,1-49,-1 25,25-50,0 24,1 26</inkml:trace>
  <inkml:trace contextRef="#ctx0" brushRef="#br0" timeOffset="335425.7778">27756 10716,'0'-50,"0"100,-24-125,24 26,0 24,24 25,1 25,25-25,-1 49,1-49,0 0,-1 0,-24 0,25 0</inkml:trace>
  <inkml:trace contextRef="#ctx0" brushRef="#br0" timeOffset="335677.4734">27955 10492,'0'0,"-50"0,25 0,25 25,0 25,0 24,0-49,0 25,25 24,-25-49,25 24,-25 26,25-75,0 25,-1-25,1 0</inkml:trace>
  <inkml:trace contextRef="#ctx0" brushRef="#br0" timeOffset="336043.247">28476 10641,'49'-74,"-49"24,25 50,0 0,0 50,0-50,-25 74,0-49,-25 25,-25 24,25-74,1 25,-26 24,25-24,0 25,1-25,24 24,24-49,1 0,0 0,0 0,24 0,-24 0,25-49,-1 49,-24-25,0 25</inkml:trace>
  <inkml:trace contextRef="#ctx0" brushRef="#br0" timeOffset="336242.4908">28426 10815,'0'0,"0"-25,25 25,0 0,24-50,1 50,0 0,-26-24</inkml:trace>
  <inkml:trace contextRef="#ctx0" brushRef="#br0" timeOffset="336650.1052">28277 10418,'-24'-74,"24"24,24 25,1 25,0 0,0-49,0 24,-1 25,1 0,0 0,0-50,0 50,-1 0,1 50,0-50,0 0,0 25,-1 24,26-49</inkml:trace>
  <inkml:trace contextRef="#ctx0" brushRef="#br0" timeOffset="336982.4487">29468 10195,'-50'0,"26"25,-1 24,-25-24,25 25,1 24,-1 0,0 1,0-1,25 1,0-1,0 0,0 1,25-1,0-49,24 25,-24-50,25 24</inkml:trace>
  <inkml:trace contextRef="#ctx0" brushRef="#br0" timeOffset="337632.51">29468 10740,'-25'0,"0"0,1 0,-1 0,0 0,0 0,25-24,25-26,0 50,-25-25,25 25,-1 0,1 0,0 0,0 0,0 0,-1 0,1 0,-25 25,0 25,0-26,-25 26,25-25,-24 24,-1-49,25 25,-25 25,50-50,0 0,-1 0,26 0,-25 0,24 0,-24 0,25-50</inkml:trace>
  <inkml:trace contextRef="#ctx0" brushRef="#br0" timeOffset="338187.9604">29964 10666,'-25'0,"25"50,25-50,-25 74,0-49,0 24,0-24,-25 25,50-100,0 25,0 25,-1-49,1 49,0-25,0 25,0-74,-1 74,1 0,0-50,0 50,-25-25,25 25,-25 25,0 25,-25-26,25 26,0-25,0 24,0-24,0 25,0-25,0 24,25-49,0 0,-1 0</inkml:trace>
  <inkml:trace contextRef="#ctx0" brushRef="#br0" timeOffset="338678.6713">30311 10492,'0'-49,"0"98,0-123,0 24,0 26,25-26,0 50,0 0,0 50,-1-50,-24 24,0 26,-24-50,24 25,-25 24,25-24,25-25,-25 50,24-50,-24 25,25 24,-25-24,0 25,-25-50,25 24,-24 26</inkml:trace>
  <inkml:trace contextRef="#ctx0" brushRef="#br0" timeOffset="339190.1785">30708 10716,'25'-50,"0"50,0 50,-1-50,1 24,25-24,-25 0,-1 0,1 0,0-24,0 24,0 0,-25-50,24 25,1 25,-50 25,25 25,-24-26,-1 26,0 24,0 1,0-50,-24 24,24 26,0-75,-24 74,24-74,0 0,0 0,0 0,1 0,-1 0,25-50,0 26,25 24,-1-50,1 25,0-24,0 24,24 25</inkml:trace>
  <inkml:trace contextRef="#ctx0" brushRef="#br0" timeOffset="339420.4669">31477 10889,'25'-25,"-25"-24,25 49,0-25,-1 25,1 0,0 0,25 0,-1 0,-24 25,25-25,-26 0,26 0,-25 0</inkml:trace>
  <inkml:trace contextRef="#ctx0" brushRef="#br0" timeOffset="339689.2221">31700 10716,'0'0,"-49"-50,24 50,25 50,0-26,0 26,0-25,0 24,0 26,0-50,0 24,0 26,0-51,25 26,0-50</inkml:trace>
  <inkml:trace contextRef="#ctx0" brushRef="#br0" timeOffset="340291.5494">32246 10790,'0'-50,"-25"50,0 0,1 0,-26 0,25 0,-24 0,24 0,0 0,0 0,25 50,25-50,-25 25,0 24,25-24,-25 25,25-50,-1 0,1 0,0 0,0 0,-25 25,25-25,-25 49,0-24,0 25,-25-26,0-24,25 50,-25-50</inkml:trace>
  <inkml:trace contextRef="#ctx0" brushRef="#br0" timeOffset="340819.3874">32395 10815,'25'0,"-25"-25,25 50,-1 24,1-24,0-25,0 0,0 0,-1 0,1-25,0 25,-25-49,25 49,-25-25,0 50,0 24,-25-49,25 75,-25-75,0 74,1-49,-1 25,0-26,0 26,0-25,1-25,24 50,-25-50,25-50,0 25,25-25,-25 26,24 24,1-50,0 25,0 25,0 0,-1 0,1 0</inkml:trace>
  <inkml:trace contextRef="#ctx0" brushRef="#br0" timeOffset="341091.7593">31998 11410,'-25'0,"50"0,-50 50,50-50,25 0,-1 0,50 0,26 0,-1 0,0 0,0 0,0 0,-25 0,-25 0,-24-50,-1 50</inkml:trace>
  <inkml:trace contextRef="#ctx0" brushRef="#br0" timeOffset="341568.2668">32345 11609,'25'0,"-25"-50,25 50,0-25,0 25,-1 0,1 0,0 0,0 25,-25 25,25-50,-25 24,0 26,0-25,-25 24,0-49,0 75,0-75,1 74,-26-74,25 25,25 25,-25-50,1 24,24 26,24-50,1 0,0 0,0 0,0 0,-1 0,1 25,0-25,0 0,0 0</inkml:trace>
  <inkml:trace contextRef="#ctx0" brushRef="#br0" timeOffset="341760.4395">32296 11931,'-25'0,"50"0,-50-25,50 25,0-49,-1 49,1 0,25 0,-25-25,24 25</inkml:trace>
  <inkml:trace contextRef="#ctx0" brushRef="#br0" timeOffset="342140.2552">32742 11633,'0'-24,"25"24,-25 24,0 26,0-25,0 24,0-24,25-25,0 0,-1 0,1 0,0-25,0 25,0 0,-1 0,1-49,0 49,0-25,0 25</inkml:trace>
  <inkml:trace contextRef="#ctx0" brushRef="#br0" timeOffset="343031.7939">32916 10815,'0'-25,"0"-25,25 100,-25-25,24 24,-24-24,0 25,25-25,0 24,-25 26,25-75,0 74,-1-49,1 25,0-26,0 26,0-25,-1 24,1-24,0 25,25-25,-26 24,-24-24,25 25,0 24,0 0,-25 1,0-50,-25 24,25 26,-25-51,0 26,25 24,-24-49,-26 25,25 24,0-49,1 25,-26-25,25 24,-24-49,-1 0,0 25,26-25,-1 50,0-50,0 0,0 0</inkml:trace>
  <inkml:trace contextRef="#ctx0" brushRef="#br0" timeOffset="345057.1583">1587 14436,'0'0,"-148"75,73-1,1 1,24-51,25 51,-24-1,49-24,0 24,0-49,25 25,-1-50,1 0,0 0,0 0,0-50,-25 25,24-24,-24 24,0-25,-24 25,-1 25,50 25,-25 25,49-50,-24 25,0 24,0-49,24 0,-24-49,0 24,0-25,-25 25,0-49,0 0,0-1,-25 1,0-1,0 26,0 24,1-25,24 100,24 24,-24 1,50-1,-25 25,24-24,1-1,-25 1,25-26,-26-24</inkml:trace>
  <inkml:trace contextRef="#ctx0" brushRef="#br0" timeOffset="345259.7485">1612 14734,'0'0,"-74"-50,49 26,0 24,0 0,50 0,0-50,25 50,-1-25,51 25,-26-49,50 24</inkml:trace>
  <inkml:trace contextRef="#ctx0" brushRef="#br0" timeOffset="345507.9024">2604 13791,'-24'0,"48"0,-98 50,24-50,1 74,24 1,0-1,0 75,25-50,25 25,25 25,24 0,-24-75,49 26,0-51,-24 26</inkml:trace>
  <inkml:trace contextRef="#ctx0" brushRef="#br0" timeOffset="346132.8604">3101 14089,'-25'50,"0"-50,0 0,25 24,-25 26,1-25,-1 24,25 26,0-1,25-49,-25 25,24-50,1 0,25 0,-25-50,-1 25,1-24,0 24,0-50,-25 1,0 24,-25 26,0-26,25 25,-25 25,1 0,-1 25,25 25,-25-26,25 26</inkml:trace>
  <inkml:trace contextRef="#ctx0" brushRef="#br0" timeOffset="346334.2021">3646 14511,'0'74,"-25"-49,25 25,-24-26,24 26,0-25,-25 24</inkml:trace>
  <inkml:trace contextRef="#ctx0" brushRef="#br0" timeOffset="346696.5216">3845 13915,'0'0,"0"-74,0 0,25 74,-1 0,1 0,25 0,-25 0,-1 74,1-74,0 74,0-74,-25 75,0-50,0 24,-25-24,25 25,0-26,25-24,0 0,24-24,-24 24,25-50,-1 25,-24-24</inkml:trace>
  <inkml:trace contextRef="#ctx0" brushRef="#br0" timeOffset="346896.489">4812 13841,'0'0,"25"25,-25 24,0 26,0-50,0 24,0 26,-25-51,25 26,-25 24,0-74</inkml:trace>
  <inkml:trace contextRef="#ctx0" brushRef="#br0" timeOffset="347098.1079">4936 13692,'0'-49,"0"98,0-123,0 24,25 50,0 0,0 0,24 0,1-25,-25 25,24 0</inkml:trace>
  <inkml:trace contextRef="#ctx0" brushRef="#br0" timeOffset="347355.8932">5655 13122,'-24'0,"24"49,0 26,0-50,24 24,-24 26,25-1,-25 0,25 1,-25-50,25 24,-25-24</inkml:trace>
  <inkml:trace contextRef="#ctx0" brushRef="#br0" timeOffset="347944.0497">6003 12725,'-25'-50,"50"50,24 50,-24-25,25 24,24 26,1-1,-26 75,1-50,-1 25,1 25,-25 0,-25 0,-25-1,0 1,-24-74,-1-1,25 0,-24-49,24 25,0-50,0 25,0-25,1 0,24-25,0-25,0 25,-25 25,0 0,0 25,0-25,25 50</inkml:trace>
  <inkml:trace contextRef="#ctx0" brushRef="#br0" timeOffset="350453.116">6945 13568,'0'-25,"25"25,0-49,0 49,0 0,24 0,-24 0,0 0,0 0,24 0,-49 49</inkml:trace>
  <inkml:trace contextRef="#ctx0" brushRef="#br0" timeOffset="350683.7152">6945 13915,'25'0,"0"-49,25 49,-26-25,26 25,0 0,-1-50,-24 50</inkml:trace>
  <inkml:trace contextRef="#ctx0" brushRef="#br0" timeOffset="351028.0673">7094 13320,'-25'-49,"1"49,24 49,24-49,1 75,25-75,-1 74,1-49,0 49,-1-24,-24 24,25-49,-26 25,-24 24,0-49,-24 49,-1-24,0 24,0 1,0-1,1 0,-1-49,25 25</inkml:trace>
  <inkml:trace contextRef="#ctx0" brushRef="#br0" timeOffset="351576.2283">8285 13841,'0'0,"-25"-50,25 100,25-25,0 24,-1 26,1-50,0 24,0 26,0-1,-1-74,-24 74,25-74,-25 25,25 25,0-100,-25 25,25 25,-1-74,26 0,-25-1,0 1,-1-1,26-49,-25 50,-25 49,25-49,-1 24,-24 25,-24 25,-26 25,0 25,-24-25,-25 24,24-24,1 25,0-50,24 24,0 26,75-100</inkml:trace>
  <inkml:trace contextRef="#ctx0" brushRef="#br0" timeOffset="351848.1296">8136 13469,'0'0,"-50"0,26 0,24-50,24 50,1 0,0 0,49 0,-24 0,24 0,26 0,-26 0,0 0,1 0,-26 0,-24 50,0-50,0 0</inkml:trace>
  <inkml:trace contextRef="#ctx0" brushRef="#br0" timeOffset="352185.8782">9426 13618,'0'0,"-25"0,25 25,0 24,0 26,0-51,0 51,0-1,0 1,0-1,0 0,0-24,-25 24,25-49,0 25,0-25,0 24,0-98</inkml:trace>
  <inkml:trace contextRef="#ctx0" brushRef="#br0" timeOffset="352515.8719">9103 13791,'-49'-24,"49"-26,49 25,-24 25,50 0,-1 0,0 0,1-49,-1 49,1 0,-26 0,-24 0,25 0,-26 0,1 0</inkml:trace>
  <inkml:trace contextRef="#ctx0" brushRef="#br0" timeOffset="353137.3524">10393 13717,'-74'-25,"49"-24,50 49,0 0,-1 0,26 0,-25 49,24-49,1 0,-25 0,24 0,-24 25,0-25,0 0,0 0,-1 0</inkml:trace>
  <inkml:trace contextRef="#ctx0" brushRef="#br0" timeOffset="353432.1149">10468 14015,'-25'0,"50"0,-75 49,75-49,0 0,24 0,1 0,24 0,1 0,-1 0,-24 0,24 0,-24 0,-26-49,26 49,-25 0,0-25,-25-25,-50 25</inkml:trace>
  <inkml:trace contextRef="#ctx0" brushRef="#br0" timeOffset="354333.7416">2902 13692,'0'-74,"25"24,0 25,-25-49,25 24,-1 26,1-51,25 26,-25 24,-1-25,1 25,0 25</inkml:trace>
  <inkml:trace contextRef="#ctx0" brushRef="#br0" timeOffset="354743.8853">2877 13171,'0'0,"25"0,0 0,25 0,-26 0,26 0,0-49,-26 49,26-25,-25 25,0 0,-1 0,1 0,-25 25,25 24,-25-24,0 25,0-25</inkml:trace>
  <inkml:trace contextRef="#ctx0" brushRef="#br0" timeOffset="362014.0295">3175 12601,'0'-25,"-25"25,0 0,50 0,0 0,0 0,0 0,-1 0,1 0,0 0,0 0,0 0,-25 25,24-25,-24 49,25-49,-25 25,0 25,25-50,0 0,-25-50,25 25,-1-24,-24 24,25 25,-25-74,25 74,-25-50,0 25,25 25,-25-49,0 24,0-25,25 25,-25-24,0 24,0 50,0 24,-25-49,0 25,25 25,0-25,0 24,0-24,0 25,0-26,0 26,0-25,25 24,0-49,24 25,-24-25,0 0,25 0,-26 0,1 0,0 0,0 0,0 0,-1 0,1 0,-25-25,25 25,-50 0,-24 0,24 0</inkml:trace>
  <inkml:trace contextRef="#ctx0" brushRef="#br0" timeOffset="362818.952">3894 13469,'0'-50,"0"26,25 24,-25-75,25 75,0-49,0 24,24-25,-24 25,25-24,-26 24,1-25,25 25,-25-24,-1 24,1 25,0 0</inkml:trace>
  <inkml:trace contextRef="#ctx0" brushRef="#br0" timeOffset="363195.9056">4043 12973,'0'-25,"25"25,25 0,-1 0,1-50,-1 50,-24 0,25 0,-25 0,-1-24,1 24,0 0,-25 24,0 26,-25-50,25 25,0 24,-25-24</inkml:trace>
  <inkml:trace contextRef="#ctx0" brushRef="#br0" timeOffset="363822.4231">4415 12502,'-25'0,"50"0,0 0,25 0,-26 0,1 0,0 0,0 0,0-50,-1 25,-24-24,0 24,0 50,0 24,0 26,0-51,0 26,25 24,-25-49,0 25,0 24,0-49,-25 25,25 24,-24-74,24 25,-25 24,0-49,0 0,0 0,1 0,-1 0,0-49,25 24,25 25,-25-50,25 26,-1-26,1 25</inkml:trace>
  <inkml:trace contextRef="#ctx0" brushRef="#br0" timeOffset="364188.0035">5011 12799,'24'0,"1"-49,-25 24,25 25,0-50,0 25,24 25,-24-49,-25 24,25-25,0 26,-1 24,1-50,-25 25</inkml:trace>
  <inkml:trace contextRef="#ctx0" brushRef="#br0" timeOffset="364566.971">5184 12427,'0'-49,"25"24,0 25,0 0,24 0,-24 0,0 0,24 0,-24 0,0 0,0 0,-25 25,0 24,0-24,0 25,0-26,0 26</inkml:trace>
  <inkml:trace contextRef="#ctx0" brushRef="#br0" timeOffset="365023.3516">5755 11906,'0'0,"0"-74,0 24,24 50,1 0,25 0,-25 0,0 0,-1 0,1 50,0-50,0 0,-25 25,0 24,0-24,0 25,-25-26,25 26,-25-25,25 24,0-24,0 25,25-50,0 0,0 0,-1 0,1 0,0 0,25 0,-26 0,1-50</inkml:trace>
  <inkml:trace contextRef="#ctx0" brushRef="#br0" timeOffset="365204.2395">5879 12129,'-25'0,"0"0,50-49,0 24,49 25</inkml:trace>
  <inkml:trace contextRef="#ctx0" brushRef="#br0" timeOffset="375411.5323">11509 13320,'-24'0,"48"0,1 0,0 0,0 0,0 25,-25 25,24-50,1 74,0-74,-25 25,25 24,-25-24,25 25,-25-25,0 24,0-24,0 25,0-100,0 25,0-49,24 24,1 25,0-49,0 74,0-74,-1 74,1-75,0 75,0 0,-25-49,25 49,-25-25,0 50,0 24,0-24,0 25,0-26,0 26,24-25,-24 24,25-49,-25 25,25-25,0 50,0-50,-1 0,1 0,0 25,0-25,0 0</inkml:trace>
  <inkml:trace contextRef="#ctx0" brushRef="#br0" timeOffset="378197.8904">11435 13047,'-25'0,"25"-25,25 25,0-49,0 24,-1-25,-24 26,25 24,0 0,-25-50,25 50,-25-25,25 25,-1 0,1 0,0 0,0 0,0 0,-1 25,1-25,0 50,0-50,0 0,-1 24,1-24,-25 50,25-50,0 0,0 0,-1 0,-48 0,-1 0,-25 0,25 0,-24-50</inkml:trace>
  <inkml:trace contextRef="#ctx0" brushRef="#br0" timeOffset="386389.087">3200 14883,'25'25,"-1"-25,1 49,25-49,-1 0,1 0,24 0,26 0,-1-49,25 49,0-25,25 25,-25 0,25-50,-1 25,1 25,0 0,-25-49,0 24,0 25,-49 0,24 0,-50 0,26-50,-26 50,1 0,-25 0,0 0,-1 0,1 0,-50 0,1 0,-1 0</inkml:trace>
  <inkml:trace contextRef="#ctx0" brushRef="#br0" timeOffset="386875.8383">3200 14957,'99'0,"-25"0,26-49,24 49,25-25,24 25,50-50,-24 25,24 25,-25 0,1-49,-25 49,-50-25,0 25,-25 0,-25 0,1 0,-51 0,1 0,-25-50</inkml:trace>
  <inkml:trace contextRef="#ctx0" brushRef="#br0" timeOffset="387711.4995">3423 12576,'-25'0,"0"0,25 25,-24-25,-1 0,0 0,25 49</inkml:trace>
  <inkml:trace contextRef="#ctx0" brushRef="#br0" timeOffset="388107.6591">4787 13047</inkml:trace>
  <inkml:trace contextRef="#ctx0" brushRef="#br0" timeOffset="388911.1424">6300 12725,'-24'0,"-1"0</inkml:trace>
  <inkml:trace contextRef="#ctx0" brushRef="#br0" timeOffset="395615.7714">12700 12650,'-25'0,"25"25,-25 25,1-25,24 24,-25-24,25 25,-25 24,0-49,0 49,1 1,24-26,0 26,0 24,0 25,24-50,1 26,25-26,-1 50,1-50,0 1,-1-1,1-49,-1 25,-49-26,25 26,0-50,0 0,-50 0,0-50,0 26</inkml:trace>
  <inkml:trace contextRef="#ctx0" brushRef="#br0" timeOffset="399140.0782">11708 11485,'-25'0,"50"-25,0 25</inkml:trace>
  <inkml:trace contextRef="#ctx0" brushRef="#br0" timeOffset="400550.8771">13221 13171,'0'0,"-25"0,0 0,0 0,1 0,-1 25,25 25,-25-50,25 25,0 24,0 26,0-51,0 26,25-25,0 24,-1-49,1 0,0 0,-25-49,25 24,0 25,0 0,-25-50,24 26,-24-26,0 25,0-24,0 24,-24-25,24 25,-25 25,0-49,25 24,-25 25,0 0,0 0,1 0,24 25</inkml:trace>
  <inkml:trace contextRef="#ctx0" brushRef="#br0" timeOffset="401889.1025">13717 13122,'0'-25,"25"25,0 0,24 0,-24-50,0 50,24 0,-24 0,25 0,-25 0,-1 0,26 0,-25 0,0 0,-1 0,1 0,0-25,0 25,0 0,-1 0</inkml:trace>
  <inkml:trace contextRef="#ctx0" brushRef="#br0" timeOffset="402177.54">14015 12874,'-25'0,"50"24,-25 26,24-50,-24 25,25 24,0-24,-25 25,25-25,-25 24,25-49,-1 25,1 25,0-50,0 0</inkml:trace>
  <inkml:trace contextRef="#ctx0" brushRef="#br0" timeOffset="402666.7827">15007 12898,'-25'0,"25"-24,-25 24,0 0,1 24,24 26,-25-50,25 25,0 24,-25-24,25 25,0-25,0 24,0-24,25-25,-25 50,25-50,-1 0,1 0,0-50,25 25,-26 25,1-49,0 24,0-50,-25 26,0 24,-25 25,0 0,0 0,1 0,-1 0,0 0,0 0,0 0,1 0</inkml:trace>
  <inkml:trace contextRef="#ctx0" brushRef="#br0" timeOffset="403113.7753">15180 12576,'0'0,"25"-50,-25 26,25 24,-25 24,25 26,-25-25,25 24,-1 26,1-1,0-49,0 49,-25 1,0-26,0 26,-25-1,25 1,-25-1,0 1,1-51,-26 51,25-26,0 26,-24-75,24 74,0-74,0 25,1-25,24 50,-25-50,25-50,25 50,-25-25,24-24,1 24,0-50</inkml:trace>
  <inkml:trace contextRef="#ctx0" brushRef="#br0" timeOffset="403763.0069">15999 13047,'-50'0,"26"0,24 50,24-50,1 0,0 0,0 0,24 0,-24 0,25 0,-1 0,1 0,-25 0,24 0,-24 0,25 0,-25 0,0 0,-1-50,1 50</inkml:trace>
  <inkml:trace contextRef="#ctx0" brushRef="#br0" timeOffset="404093.7379">16123 12874,'-50'0,"100"0,-124 0,74 24,0 26,0-25,0 24,24 26,-24-50,0 24,0-24,0 25,0-25,25 24,-25-24,25-25</inkml:trace>
  <inkml:trace contextRef="#ctx0" brushRef="#br0" timeOffset="404644.9187">16942 12874,'24'0,"1"24,25-24,-25 0,-1 0,26 0,-25 0,0-24,-1 24,1-50,0 25,0 25,-25-49,25 24,-25-25,0 100,0-25,0 24,-25 26,0-1,0 0,0 1,1-1,-26-49,25 25,0 24,1-49,-1 25,0-50,0 0,25-50,0 25,25-24,0 24,0-50,24 26,-24 24,0-50</inkml:trace>
  <inkml:trace contextRef="#ctx0" brushRef="#br0" timeOffset="405051.5754">17016 12576,'-25'0,"0"-50,25 26,25 24,-25-50,25 50,0-25,0 25,-1 0,1-49,0 49,0-25,0 25,-1 0,1 74,0-49,-25 25,25 24,0-74,-1 25,1 24</inkml:trace>
  <inkml:trace contextRef="#ctx0" brushRef="#br0" timeOffset="405342.5617">18331 12154,'-25'-25,"50"50,-75-50,25 25,0 25,-24 25,-1 24,1 1,-1-1,0 75,1-50,-1 25,25 25,1 0,24 0,0 0,49-1,26 1,24 0,25-75,25 1,24-75</inkml:trace>
  <inkml:trace contextRef="#ctx0" brushRef="#br0" timeOffset="405955.8224">20811 10641</inkml:trace>
  <inkml:trace contextRef="#ctx0" brushRef="#br0" timeOffset="407095.7081">18479 12898,'-24'0,"-1"0,0 50,0-50,0 0,1 25,24 24,-25-49,0 0,25 25,-25 25,25-25,0 24,0-24,0 25,25-50,0 0,0 0,-1 25,1-25,0 0,0 0,0 0,-1 0,1 0,0-25,0 25,0 0,0 0,-1 0,-24-50,25 50,0-25,0 25,-25-49,0 24,0-25,0 25,0-24,-25 24,0 25,0 0,1 0,-1 0,0 0,0 0,0 0,25 25,-25-25,25 49,25-49,0 0</inkml:trace>
  <inkml:trace contextRef="#ctx0" brushRef="#br0" timeOffset="407603.3957">19447 13022,'-25'0,"50"0,24 0,-24 0,0 0,25 0,-1 0,1 0,0 0,-1 0,1 0,-1 0,1 0,-25-49,0 49</inkml:trace>
  <inkml:trace contextRef="#ctx0" brushRef="#br0" timeOffset="407873.9816">19794 12874,'-49'0,"98"0,-123 0,74 24,0 26,25-50,-25 74,24-49,-24 25,25 24,-25-49,25 25,-25 24,25-49,0 25,-1-50,26 0</inkml:trace>
  <inkml:trace contextRef="#ctx0" brushRef="#br0" timeOffset="409458.8311">20588 12799,'-25'0,"0"0,0 0,1 0,-1 0,0 0,0 25,0 25,1-50,-1 24,25 26,-25-50,25 25,0 24,0-24,0 25,0-25,0 24,25-49,0 0,24 0,-24 0,0 0,24 0,-24 0,25 0,-25 0,-1 0,1-49,0 49,0-25,0 25,0 0,-1-50,-24 25,25 25,-25-49,0 24,0-25,-25 50,25-24,-24 24,-1 0,0-50,0 50,0 0,0 0,1 0,-1 50,0-50,0 0,0 24,25 26,25-50</inkml:trace>
  <inkml:trace contextRef="#ctx0" brushRef="#br0" timeOffset="410959.9343">21208 12750,'-25'0,"0"0,50 49,0-49,0 0,0 0,-1 0,26 0,-25 25,0-25,24 0,-24 0,25 0,-26 0,1 0,0 0,0 0,-50 50</inkml:trace>
  <inkml:trace contextRef="#ctx0" brushRef="#br0" timeOffset="411807.4323">22647 12427,'-25'0,"0"0,0 0,0 0,1 0,-26 0,25 0,-24 0,24 0,0 0,0 0,0 0,1 0,-1 0,25 25,0 25,0-26,0 26,0-25,0 24,0-24,0 25,25-50,-1 0,26 0,-25 0,0 25,24-25,-24 0,0 49,0-49,-1 0,1 0,-25 25,25 25,-25-26,-25 26,0-50,1 25,-1 24,-25-49,1 0,-1 25,0 25,26-50,-1 0,0 0,25-50</inkml:trace>
  <inkml:trace contextRef="#ctx0" brushRef="#br0" timeOffset="412831.9369">21927 13345,'-24'-25,"-1"25,50 0,24 0,1 0,-1 0,1 0,24 0,26 0,-26-49,25 49,0 0,1 0,-1 0,-25-25,1 25,-26 0,-24 0,25 0,-25 0,-1 0,-48 0,-1 0</inkml:trace>
  <inkml:trace contextRef="#ctx0" brushRef="#br0" timeOffset="413401.0277">22175 13692,'0'-49,"25"49,0 0,0 0,0 0,-1 0,1 0,0 0,0 0,0 0,-1 0,1 0,0 0,0 0,0 0,-1 0,1 0</inkml:trace>
  <inkml:trace contextRef="#ctx0" brushRef="#br0" timeOffset="413965.497">22845 13543,'0'-74,"0"99,0 24,0-24,0 25,0-25,0 24,0-24,0 25,0-26,0 26,0-25,0 24,0-24,0 25,25-50,-25-50,0 25,25 25</inkml:trace>
  <inkml:trace contextRef="#ctx0" brushRef="#br0" timeOffset="414816.6273">23292 12353,'0'25,"24"24,1-24,0 25,0 24,0 0,-1-49,26 50,-25-1,-25 0,25 1,-1-1,-24 1,0-1,-24 1,-1-1,25 0,-25-24,-25 24,26 1,-26-1,25-49,-24 25,24-26,0 26,-25-50,50 25,-24 24,-1-49,25-49,25 49,-25-25,24 25,1-50,-25 26</inkml:trace>
  <inkml:trace contextRef="#ctx0" brushRef="#br0" timeOffset="416275.5256">23837 12824,'0'-25,"25"25,0 0,0 0,0 25,-1-25,26 0,-25 0,24 0,26 0,-26-25,1 25,-25 0,24 0,1 0,-25 0,0 0,-1 0,-48 0</inkml:trace>
  <inkml:trace contextRef="#ctx0" brushRef="#br0" timeOffset="416770.8675">24234 12576,'-25'0,"25"25,25 24,-25-24,0 25,0 24,0-49,0 25,0 24,0-49,0 24,0-24,-25 25,25-25,0 24,0-24,0 25</inkml:trace>
  <inkml:trace contextRef="#ctx0" brushRef="#br0" timeOffset="419492.956">24805 12601,'24'0,"1"0,25 0,-25 0,0 0,24 0,-24 0,0 49,0-49,-1 0,1 0,-25 25,-25 25,1 24,-1-74,-25 25,25 25,1-26,-26 26,25-50,0 25,25 24,-25-49,25 25,25-25,0 0,0 0,0 0,0 0,24 0,1 0,-25 0,-1 0,26 0,-25 0,0 0</inkml:trace>
  <inkml:trace contextRef="#ctx0" brushRef="#br0" timeOffset="419713.4798">24854 12948,'0'-50,"0"100,0-124,25 74,0 0,0 0,0 0,24-50,1 50,-1-25</inkml:trace>
  <inkml:trace contextRef="#ctx0" brushRef="#br0" timeOffset="420210.8787">24755 12526,'0'-24,"-25"24,25-50,25 25,0 25,0-49,24 49,-24-25,0 25,0 0,0 0,-1-50,1 50,-25-25,25 25,-25 25,25 25,0-25,-1 24,1-49,0 25,0 25,0-50</inkml:trace>
  <inkml:trace contextRef="#ctx0" brushRef="#br0" timeOffset="420629.6299">26045 12278,'-25'-49,"0"49,1 49,-1-24,0 25,-25 24,25 1,1-1,-26 25,25 25,0-49,1 24,24 25,0-50,0 26,24 24,26-50,-25-49,24 24,-24 26,0-75,0 25,0-25,-50-25,0 25</inkml:trace>
  <inkml:trace contextRef="#ctx0" brushRef="#br0" timeOffset="442039.4423">26442 12650,'25'0,"-50"0,0 0,0 0,0 0,1 0,48 0,1 0,-25-49,25 49,0 0,0 0,-1 0,1 0,0 0,-50 0,0 0,1 0,24-25,24 25,-24-50,0 26,25 24,0 0,-25 24,0 26,-25-50,0 0,1 0,-1 0,0 0,0 0,25 25,-25-25,1 0,24 49,-25-49,0 25,0-25,0 50,25-25,0 24,0-24,0 25,25-50,0 24,0-24,24 50,-24-50,0 0,25 0,-1 0,-24 0,25 0,-26-50,26 50,-25 0,0-24,-1 24,1 0,0-50,-25 25,25 25,-25-49,0 24,0-25,-25 50,25-25,-25 25,0 0,1-49,-1 49,0 0,0 0,0 0,-24 0,24 0,0 0,0 49,1-49,-1 0,0 0,0 25,0 25,1-50,-1 0,0 25,25 24,-25-49,0 0,25 25,0 25,25-26,0-24,0 0,0 0,-1 0,1 0,0 0</inkml:trace>
  <inkml:trace contextRef="#ctx0" brushRef="#br0" timeOffset="443726.3243">27260 12725,'0'-50,"25"50,-25-25,25 25,0 0,0 0,-1 0,1-49,25 49,-1 0,1-25,0 25,-26 0,26 0,0 0,-26 0,1 0,0 0,0 0,0 0,-1 0,1 0,0 0,-50 0</inkml:trace>
  <inkml:trace contextRef="#ctx0" brushRef="#br0" timeOffset="444394.7308">27558 12502,'0'-50,"0"25,0 50,0 25,25-50,-25 24,0 26,0-25,0 24,0-24,0 25,0 24,0-49,0 25,0-26,0 26,-25-25,25 24,0-24,0-50,25-24,-25 24,25 25</inkml:trace>
  <inkml:trace contextRef="#ctx0" brushRef="#br0" timeOffset="447051.3757">28922 12204,'0'-50,"25"50,-25-25,-25 25,0 0,1 0,-1 0,0 0,0 0,0 0,1 0,-1 0,0 0,0 0,0 0,1 0,24 25,0 25,0-25,0 24,0-24,0 25,-25-50,25 25,0 24,25-49,-1 0,1 0,0 0,0 0,0 0,-1 0,1 0,0 0,0 0,0 25,-1-25,-24 50,0-26,0 26,0-25,0 24,-24-49,24 25,-25 25,0-50,0 0,0 0,1 25,-1-25,0 49,-25-49,26 0,-1 0,0 0,0 0,50 0,-25-49,25 24,0 25,-1 0</inkml:trace>
  <inkml:trace contextRef="#ctx0" brushRef="#br0" timeOffset="448299.195">29245 12303,'-25'50,"0"-50,0 25,25-50,0 50,-24-25,48 0</inkml:trace>
  <inkml:trace contextRef="#ctx0" brushRef="#br0" timeOffset="449797.7776">29642 12154,'-25'50,"0"-50,25 25,-25-25,25 49,-25-49,1 0,-1 0,0 0,25-49,0 24,25 25,-25-50,25 25,-1 25,1 0,0 0,0 0,0 0,-1 0,1 0,-25 25,0 25,0-25,0 24,0 26,-25-75,1 25,24 24,-25-49,25 25,-25 25,0-50,0 0,1 24,24 26,-25-50,0 0,25 25,-25-25,0 0,25 49,25-49,0 0,0 0,0 0,24 0,-24 0,0 0,24 0,-24 0,0 0,0 0,0 0,-1 0,1 0,0 0,-50 0</inkml:trace>
  <inkml:trace contextRef="#ctx0" brushRef="#br0" timeOffset="450541.6041">28277 13022,'25'0,"0"0,0 0,0 0,24 0,1 0,-1 0,26 0,-1-49,25 49,1 0,-1 0,0 0,0 0,25 0,-24-25,-1 25,0 0,0 0,0 0,-24 0,24 0,-25 0,-24 0,24 0,-24 0,0 0,-1 0,-24 0,0 0,0 0,-75 0,25 0</inkml:trace>
  <inkml:trace contextRef="#ctx0" brushRef="#br0" timeOffset="451218.432">28972 13196,'-25'0,"0"0,0 0,25 50,-24-50,-1 25,0 24,0-49,25 75,-25-75,25 24,0 26,0-25,0 24,25-24,-25 25,25-50,0 0,0 25,24-25,-24 0</inkml:trace>
  <inkml:trace contextRef="#ctx0" brushRef="#br0" timeOffset="451555.1231">29195 13469,'-25'-50,"50"50,0 0,0 0,0 0,-1 0,1 0,0-24,0 24,0 0,-1 0,1 0,0 0,0 0,0 0</inkml:trace>
  <inkml:trace contextRef="#ctx0" brushRef="#br0" timeOffset="451876.3007">29617 13320,'25'0,"-1"0,1 25,-25 25,0 24,0-49,0 24,25-49,-25 25,25-25</inkml:trace>
  <inkml:trace contextRef="#ctx0" brushRef="#br0" timeOffset="452239.5246">29865 13246,'0'-50,"25"50,-1 0,1 50,0-50,0 25,-25 24,25-49,-1 75,-24-1,0-49,0 24,0 26,-24-50,-1 24,0 26,0-75,0 24,25 26,-24-50,-1 0</inkml:trace>
  <inkml:trace contextRef="#ctx0" brushRef="#br0" timeOffset="453078.8904">30113 13097,'-25'0,"25"-50,0 25,25 25,-25-49,25 49,-1 0,1 0,0 0,0 0,-25 49,25-49,-25 25,0 25,0-25,0 24,25-49,-1 0,26-49,-25 49,24-25,-24 25,0 0,25 0,-26 0,1-50,0 50,-25 50,-25-50</inkml:trace>
  <inkml:trace contextRef="#ctx0" brushRef="#br0" timeOffset="454940.4302">30460 11906,'0'-49,"25"98,0-49,0 75,-1-75,1 74,25-49,-25 24,24 26,1-50,-25 49,24 1,1-26,-25 26,24-1,-24 0,-25 1,25 24,-25 25,0-50,-25 1,0-1,0 1,-24-1,24-49,-25 49,26-24,-1-25,0 24,0-49,0 0,25 25,-24-25,-1-25</inkml:trace>
  <inkml:trace contextRef="#ctx0" brushRef="#br0" timeOffset="455893.5643">11559 15553,'-25'0,"50"0,0 0,24 0,1 0,0 0,-26 0,26-50,0 50</inkml:trace>
  <inkml:trace contextRef="#ctx0" brushRef="#br0" timeOffset="456093.4434">11633 15875,'-74'74,"148"-148,-123 124,74-50,24-50,26 25,24-49,50-1,24 1,26 0</inkml:trace>
  <inkml:trace contextRef="#ctx0" brushRef="#br0" timeOffset="458591.2885">13444 14982,'-25'-25,"1"25,-1 0,0 0,0 0,0 0,1 0,-1 0,0 0,0 0,0 0,0 0,25 25,0 25,0-26,0 26,0-25,25 24,-25-24,0 25,25-50,-25 25,25-25,0 0,0 0,-1 0,1 0,0 0,-25 49,25-49,-25 75,0-1,-25-49,0 25,0 24,25-49,-24 24,-1-49</inkml:trace>
  <inkml:trace contextRef="#ctx0" brushRef="#br0" timeOffset="459796.5794">13692 14808,'0'0,"-25"0,50-49,0 49,0-25,0 25,-1 0,1-50,0 50,0-24,0 24,-1-50,-24 25,25 25,0 0,-25-49,25 24,0 50,-1 24,1-49,0 75,0-75,0 74,-1-74,26 74</inkml:trace>
  <inkml:trace contextRef="#ctx0" brushRef="#br0" timeOffset="461723.6019">14734 15106,'-25'0,"50"0,0 0,0 0,-1 0,1 0,25 0,-25 0,49 0,-24 0,24 0,0 0,1 0,-1 0,-24 0,-25 0,24 0,-24 0,0 0,-25-50,-25 50</inkml:trace>
  <inkml:trace contextRef="#ctx0" brushRef="#br0" timeOffset="462055.0877">15032 14957,'-25'0,"0"0,25 75,25-1,-25-49,0 24,25 26,-25-1,24-49,-24 50,25-26,-25 26,25-51,-25 26,25-50,0 0,-1 0</inkml:trace>
  <inkml:trace contextRef="#ctx0" brushRef="#br0" timeOffset="462400.0191">15900 15032,'0'0,"0"-50,0 25,0 50,0 25,0 24,0 0,0-49,0 25,0 24,0-49,0 25,0-25,0 24,25-49,-1-49,1 24</inkml:trace>
  <inkml:trace contextRef="#ctx0" brushRef="#br0" timeOffset="462826.5497">16297 15056,'-25'-24,"0"24,0 0,25 24,0 26,0-25,-25 24,25-24,0 25,0-25,0 24,25-49,0 0,0 0,0 0,-1 0,1-49,25 24,-25-25,-25 25,25-24,-25 24,0-25,0 26,-25 24,-25 0,25 0,-24 0,24 0,0 0,0 0,0 0</inkml:trace>
  <inkml:trace contextRef="#ctx0" brushRef="#br0" timeOffset="463264.672">16942 14883,'0'0,"24"-50,1 50,0-25,25 25,-26 0,1 0,0 0,0 0,0 25,-1 25,-24-25,0 24,-24-49,24 25,-25 25,0-50,0 24,25 26,-25-50,1 25,-1 24,0-49,25 25,0 25,25-50,0 0,-1 0,1 0,0 0,0 0,24-50,-24 50,0-25,0 25</inkml:trace>
  <inkml:trace contextRef="#ctx0" brushRef="#br0" timeOffset="463465.0898">17041 15056,'-25'-24,"50"48,-75-48,50-26,25 50,0 0,0 0,-1 0</inkml:trace>
  <inkml:trace contextRef="#ctx0" brushRef="#br0" timeOffset="463943.2987">16842 14660,'-24'0,"24"-50,24 25,1 25,0 0,25-49,-26 24,26 25,-25-50,0 25,-1 25,1-49,0 49,-25-25,25 25,-25-50,25 50,-25 50,24-50,-24 25,25 24,0 26,0-1</inkml:trace>
  <inkml:trace contextRef="#ctx0" brushRef="#br0" timeOffset="469131.3531">13791 15180,'0'-49,"0"24,25 25,-25 25,25-25,0 0,0 0,-1 0,1-25,0 25,0 0,-25-50,25 26,-25-26,0 25,0 50,0 25,0-26,0 26,0-25,0 24,0 26,24-1,-24-49,0 25,0 24,0 1,0-1,0-49,0 24,-24 26,24-50,-25 24,0-24,0 25,0-50,1 24,-1 26,0-50,0 0,25-50,0 26,0-26,0-24,25 49,0-50,24 1,-24 0,25-1,-1 1,1 24,0 25,-1-24,1 24</inkml:trace>
  <inkml:trace contextRef="#ctx0" brushRef="#br0" timeOffset="470055.2312">17735 15850,'0'-49,"25"24,0-25,25 25,24-49,25 24,-24 26,24-51,-25 26,1 24,-1-25,-24 25,-1 25,1 0,-25 0</inkml:trace>
  <inkml:trace contextRef="#ctx0" brushRef="#br0" timeOffset="470259.3978">18281 16321,'0'0,"-25"-24,50 24,25-75,24 1,0-50,26 25,49-25,-25 24,0-24,24 50,-24 0</inkml:trace>
  <inkml:trace contextRef="#ctx0" brushRef="#br0" timeOffset="472167.5369">31204 2158,'0'-50,"0"26,25 24,0 0,0 0,0 0,-25 24,24 26,1-25,0 24,0 26,0-50,-25 24,24 26,1-51,-25 26,25-50,0-50,49 26,1-26,-1-24,25-1,-24-24,-1 25,0-1,-24 26,0 24,-26-25,1 25,0 25,0 0,0 0,-25 25,-25 25,0-50</inkml:trace>
  <inkml:trace contextRef="#ctx0" brushRef="#br0" timeOffset="472584.9587">32023 2084,'-25'0,"25"24,0 26,0 24,0-49,0 25,0 24,0 1,25-51,-25 51,0-26,0-24,0 25,25-50,-1 0,26 0,24-50,-24 25,49-49,-24 0,24-1,-25 26,1 24,-1-25,-24 25,-1 25,1 0,-25 0,0 0,-50 0,-25 25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771C-E278-4528-8E65-A1FF71115E3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28F4-FCE1-4527-8A61-76ADDC52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4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771C-E278-4528-8E65-A1FF71115E3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28F4-FCE1-4527-8A61-76ADDC52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771C-E278-4528-8E65-A1FF71115E3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28F4-FCE1-4527-8A61-76ADDC52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2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771C-E278-4528-8E65-A1FF71115E3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28F4-FCE1-4527-8A61-76ADDC52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6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771C-E278-4528-8E65-A1FF71115E3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28F4-FCE1-4527-8A61-76ADDC52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8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771C-E278-4528-8E65-A1FF71115E3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28F4-FCE1-4527-8A61-76ADDC52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771C-E278-4528-8E65-A1FF71115E3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28F4-FCE1-4527-8A61-76ADDC52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5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771C-E278-4528-8E65-A1FF71115E3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28F4-FCE1-4527-8A61-76ADDC52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3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771C-E278-4528-8E65-A1FF71115E3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28F4-FCE1-4527-8A61-76ADDC52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2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771C-E278-4528-8E65-A1FF71115E3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28F4-FCE1-4527-8A61-76ADDC52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1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771C-E278-4528-8E65-A1FF71115E3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28F4-FCE1-4527-8A61-76ADDC52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6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5771C-E278-4528-8E65-A1FF71115E37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828F4-FCE1-4527-8A61-76ADDC52E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1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24920" y="410760"/>
              <a:ext cx="12055680" cy="61797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560" y="401400"/>
                <a:ext cx="12074400" cy="619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2723400" y="1044720"/>
              <a:ext cx="8019360" cy="30812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14040" y="1035360"/>
                <a:ext cx="8038080" cy="309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002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187640" y="401760"/>
              <a:ext cx="4518720" cy="723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8280" y="392400"/>
                <a:ext cx="4537440" cy="74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482040" y="26640"/>
              <a:ext cx="9492840" cy="66978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2680" y="17280"/>
                <a:ext cx="9511560" cy="671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679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60960" y="133920"/>
              <a:ext cx="10224720" cy="4965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600" y="124560"/>
                <a:ext cx="10243440" cy="498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60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80320" y="214200"/>
              <a:ext cx="10974960" cy="66175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0960" y="204840"/>
                <a:ext cx="10993680" cy="663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302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553840" y="857160"/>
              <a:ext cx="5813640" cy="32151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4480" y="847800"/>
                <a:ext cx="5832360" cy="323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615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19760" y="187560"/>
              <a:ext cx="11707200" cy="5688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400" y="178200"/>
                <a:ext cx="11725920" cy="570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883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501D9BA603434CADA74EAB3A49F7EB" ma:contentTypeVersion="2" ma:contentTypeDescription="Create a new document." ma:contentTypeScope="" ma:versionID="311c2b8d3c2d0c79a9240ba40b03ca15">
  <xsd:schema xmlns:xsd="http://www.w3.org/2001/XMLSchema" xmlns:xs="http://www.w3.org/2001/XMLSchema" xmlns:p="http://schemas.microsoft.com/office/2006/metadata/properties" xmlns:ns2="474f63a6-4944-4275-bc0c-58fed01c8c2e" targetNamespace="http://schemas.microsoft.com/office/2006/metadata/properties" ma:root="true" ma:fieldsID="767d216ee2c68aa8915243c3cb74fb98" ns2:_="">
    <xsd:import namespace="474f63a6-4944-4275-bc0c-58fed01c8c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4f63a6-4944-4275-bc0c-58fed01c8c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206D8E-D087-4A94-8F57-F0DCB3A057DE}"/>
</file>

<file path=customXml/itemProps2.xml><?xml version="1.0" encoding="utf-8"?>
<ds:datastoreItem xmlns:ds="http://schemas.openxmlformats.org/officeDocument/2006/customXml" ds:itemID="{8F0BA0E1-1D8F-481B-974A-D3D612A9B219}"/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Roushanara Begum</dc:creator>
  <cp:lastModifiedBy>Roushanara Begum</cp:lastModifiedBy>
  <cp:revision>3</cp:revision>
  <dcterms:created xsi:type="dcterms:W3CDTF">2023-03-24T23:24:20Z</dcterms:created>
  <dcterms:modified xsi:type="dcterms:W3CDTF">2023-03-25T03:58:38Z</dcterms:modified>
</cp:coreProperties>
</file>