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94" r:id="rId5"/>
    <p:sldId id="283" r:id="rId6"/>
    <p:sldId id="295" r:id="rId7"/>
    <p:sldId id="284" r:id="rId8"/>
    <p:sldId id="296" r:id="rId9"/>
    <p:sldId id="286" r:id="rId10"/>
    <p:sldId id="288" r:id="rId11"/>
    <p:sldId id="289" r:id="rId12"/>
    <p:sldId id="285" r:id="rId13"/>
    <p:sldId id="298" r:id="rId14"/>
    <p:sldId id="281" r:id="rId15"/>
    <p:sldId id="290" r:id="rId16"/>
    <p:sldId id="291" r:id="rId17"/>
    <p:sldId id="297" r:id="rId18"/>
    <p:sldId id="280" r:id="rId19"/>
    <p:sldId id="293" r:id="rId20"/>
    <p:sldId id="278" r:id="rId21"/>
    <p:sldId id="265" r:id="rId22"/>
    <p:sldId id="29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94190-0299-432E-BFBD-D1B69145A291}" v="6" dt="2024-06-08T07:50:19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9DB37CFB-4E86-4BBE-BD49-8324E566CA94}"/>
    <pc:docChg chg="undo custSel delSld modSld">
      <pc:chgData name="Dr. Md Mehedi Hasan" userId="5eb39d97-deb0-466a-af4c-298e34812974" providerId="ADAL" clId="{9DB37CFB-4E86-4BBE-BD49-8324E566CA94}" dt="2022-09-13T16:19:44.723" v="24" actId="207"/>
      <pc:docMkLst>
        <pc:docMk/>
      </pc:docMkLst>
      <pc:sldChg chg="modSp mod">
        <pc:chgData name="Dr. Md Mehedi Hasan" userId="5eb39d97-deb0-466a-af4c-298e34812974" providerId="ADAL" clId="{9DB37CFB-4E86-4BBE-BD49-8324E566CA94}" dt="2022-09-13T16:19:08.965" v="22" actId="1037"/>
        <pc:sldMkLst>
          <pc:docMk/>
          <pc:sldMk cId="2909440210" sldId="280"/>
        </pc:sldMkLst>
        <pc:graphicFrameChg chg="mod modGraphic">
          <ac:chgData name="Dr. Md Mehedi Hasan" userId="5eb39d97-deb0-466a-af4c-298e34812974" providerId="ADAL" clId="{9DB37CFB-4E86-4BBE-BD49-8324E566CA94}" dt="2022-09-13T16:19:08.965" v="22" actId="1037"/>
          <ac:graphicFrameMkLst>
            <pc:docMk/>
            <pc:sldMk cId="2909440210" sldId="280"/>
            <ac:graphicFrameMk id="3" creationId="{A78263D1-06CA-47AB-A2F0-DB888AD9AADE}"/>
          </ac:graphicFrameMkLst>
        </pc:graphicFrameChg>
      </pc:sldChg>
      <pc:sldChg chg="modSp mod">
        <pc:chgData name="Dr. Md Mehedi Hasan" userId="5eb39d97-deb0-466a-af4c-298e34812974" providerId="ADAL" clId="{9DB37CFB-4E86-4BBE-BD49-8324E566CA94}" dt="2022-09-13T16:19:44.723" v="24" actId="207"/>
        <pc:sldMkLst>
          <pc:docMk/>
          <pc:sldMk cId="3423750519" sldId="293"/>
        </pc:sldMkLst>
        <pc:graphicFrameChg chg="modGraphic">
          <ac:chgData name="Dr. Md Mehedi Hasan" userId="5eb39d97-deb0-466a-af4c-298e34812974" providerId="ADAL" clId="{9DB37CFB-4E86-4BBE-BD49-8324E566CA94}" dt="2022-09-13T16:19:44.723" v="24" actId="207"/>
          <ac:graphicFrameMkLst>
            <pc:docMk/>
            <pc:sldMk cId="3423750519" sldId="293"/>
            <ac:graphicFrameMk id="9" creationId="{3808CC12-635A-4566-A10C-BC726EFBABDC}"/>
          </ac:graphicFrameMkLst>
        </pc:graphicFrameChg>
      </pc:sldChg>
      <pc:sldChg chg="del">
        <pc:chgData name="Dr. Md Mehedi Hasan" userId="5eb39d97-deb0-466a-af4c-298e34812974" providerId="ADAL" clId="{9DB37CFB-4E86-4BBE-BD49-8324E566CA94}" dt="2022-09-13T16:19:31.363" v="23" actId="47"/>
        <pc:sldMkLst>
          <pc:docMk/>
          <pc:sldMk cId="113981363" sldId="294"/>
        </pc:sldMkLst>
      </pc:sldChg>
    </pc:docChg>
  </pc:docChgLst>
  <pc:docChgLst>
    <pc:chgData name="MD. FARUK ABDULLAH AL SOHAN" userId="49b838b6-cc57-4ff1-b78b-f35f84b7c1b1" providerId="ADAL" clId="{0B394190-0299-432E-BFBD-D1B69145A291}"/>
    <pc:docChg chg="undo redo custSel addSld delSld modSld">
      <pc:chgData name="MD. FARUK ABDULLAH AL SOHAN" userId="49b838b6-cc57-4ff1-b78b-f35f84b7c1b1" providerId="ADAL" clId="{0B394190-0299-432E-BFBD-D1B69145A291}" dt="2024-06-08T17:10:32.022" v="253" actId="6549"/>
      <pc:docMkLst>
        <pc:docMk/>
      </pc:docMkLst>
      <pc:sldChg chg="modSp mod">
        <pc:chgData name="MD. FARUK ABDULLAH AL SOHAN" userId="49b838b6-cc57-4ff1-b78b-f35f84b7c1b1" providerId="ADAL" clId="{0B394190-0299-432E-BFBD-D1B69145A291}" dt="2024-06-08T07:14:07.824" v="78" actId="20577"/>
        <pc:sldMkLst>
          <pc:docMk/>
          <pc:sldMk cId="700707328" sldId="256"/>
        </pc:sldMkLst>
        <pc:graphicFrameChg chg="modGraphic">
          <ac:chgData name="MD. FARUK ABDULLAH AL SOHAN" userId="49b838b6-cc57-4ff1-b78b-f35f84b7c1b1" providerId="ADAL" clId="{0B394190-0299-432E-BFBD-D1B69145A291}" dt="2024-06-08T07:14:07.824" v="7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Sp modSp mod">
        <pc:chgData name="MD. FARUK ABDULLAH AL SOHAN" userId="49b838b6-cc57-4ff1-b78b-f35f84b7c1b1" providerId="ADAL" clId="{0B394190-0299-432E-BFBD-D1B69145A291}" dt="2024-06-08T16:52:02.301" v="231" actId="20577"/>
        <pc:sldMkLst>
          <pc:docMk/>
          <pc:sldMk cId="3224969828" sldId="265"/>
        </pc:sldMkLst>
        <pc:spChg chg="del mod">
          <ac:chgData name="MD. FARUK ABDULLAH AL SOHAN" userId="49b838b6-cc57-4ff1-b78b-f35f84b7c1b1" providerId="ADAL" clId="{0B394190-0299-432E-BFBD-D1B69145A291}" dt="2024-06-08T16:50:45.730" v="166"/>
          <ac:spMkLst>
            <pc:docMk/>
            <pc:sldMk cId="3224969828" sldId="265"/>
            <ac:spMk id="2" creationId="{8A65AC6A-E72D-4F48-B20C-561093942EFB}"/>
          </ac:spMkLst>
        </pc:spChg>
        <pc:spChg chg="mod">
          <ac:chgData name="MD. FARUK ABDULLAH AL SOHAN" userId="49b838b6-cc57-4ff1-b78b-f35f84b7c1b1" providerId="ADAL" clId="{0B394190-0299-432E-BFBD-D1B69145A291}" dt="2024-06-08T16:52:02.301" v="231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D. FARUK ABDULLAH AL SOHAN" userId="49b838b6-cc57-4ff1-b78b-f35f84b7c1b1" providerId="ADAL" clId="{0B394190-0299-432E-BFBD-D1B69145A291}" dt="2024-06-08T07:19:26.989" v="96" actId="403"/>
        <pc:sldMkLst>
          <pc:docMk/>
          <pc:sldMk cId="3860857369" sldId="271"/>
        </pc:sldMkLst>
        <pc:spChg chg="mod">
          <ac:chgData name="MD. FARUK ABDULLAH AL SOHAN" userId="49b838b6-cc57-4ff1-b78b-f35f84b7c1b1" providerId="ADAL" clId="{0B394190-0299-432E-BFBD-D1B69145A291}" dt="2024-06-08T07:19:26.989" v="96" actId="403"/>
          <ac:spMkLst>
            <pc:docMk/>
            <pc:sldMk cId="3860857369" sldId="271"/>
            <ac:spMk id="2" creationId="{00000000-0000-0000-0000-000000000000}"/>
          </ac:spMkLst>
        </pc:spChg>
        <pc:spChg chg="mod">
          <ac:chgData name="MD. FARUK ABDULLAH AL SOHAN" userId="49b838b6-cc57-4ff1-b78b-f35f84b7c1b1" providerId="ADAL" clId="{0B394190-0299-432E-BFBD-D1B69145A291}" dt="2024-06-08T07:15:13.074" v="82" actId="14100"/>
          <ac:spMkLst>
            <pc:docMk/>
            <pc:sldMk cId="3860857369" sldId="271"/>
            <ac:spMk id="4" creationId="{C42CAFCD-9A7F-4D87-BC01-F248D597A752}"/>
          </ac:spMkLst>
        </pc:spChg>
        <pc:spChg chg="mod">
          <ac:chgData name="MD. FARUK ABDULLAH AL SOHAN" userId="49b838b6-cc57-4ff1-b78b-f35f84b7c1b1" providerId="ADAL" clId="{0B394190-0299-432E-BFBD-D1B69145A291}" dt="2024-06-08T07:15:18.570" v="83" actId="20577"/>
          <ac:spMkLst>
            <pc:docMk/>
            <pc:sldMk cId="3860857369" sldId="271"/>
            <ac:spMk id="7" creationId="{8428622D-1659-445F-B0A2-A389B9707054}"/>
          </ac:spMkLst>
        </pc:spChg>
        <pc:grpChg chg="mod">
          <ac:chgData name="MD. FARUK ABDULLAH AL SOHAN" userId="49b838b6-cc57-4ff1-b78b-f35f84b7c1b1" providerId="ADAL" clId="{0B394190-0299-432E-BFBD-D1B69145A291}" dt="2024-06-08T07:15:00.368" v="80" actId="1076"/>
          <ac:grpSpMkLst>
            <pc:docMk/>
            <pc:sldMk cId="3860857369" sldId="271"/>
            <ac:grpSpMk id="8" creationId="{DAB06105-F289-78F9-DDA5-C8E2D2A2C9DE}"/>
          </ac:grpSpMkLst>
        </pc:grpChg>
      </pc:sldChg>
      <pc:sldChg chg="modSp mod">
        <pc:chgData name="MD. FARUK ABDULLAH AL SOHAN" userId="49b838b6-cc57-4ff1-b78b-f35f84b7c1b1" providerId="ADAL" clId="{0B394190-0299-432E-BFBD-D1B69145A291}" dt="2024-06-08T17:09:42.182" v="251" actId="20577"/>
        <pc:sldMkLst>
          <pc:docMk/>
          <pc:sldMk cId="1586905867" sldId="278"/>
        </pc:sldMkLst>
        <pc:spChg chg="mod">
          <ac:chgData name="MD. FARUK ABDULLAH AL SOHAN" userId="49b838b6-cc57-4ff1-b78b-f35f84b7c1b1" providerId="ADAL" clId="{0B394190-0299-432E-BFBD-D1B69145A291}" dt="2024-06-08T08:02:08.510" v="134" actId="1076"/>
          <ac:spMkLst>
            <pc:docMk/>
            <pc:sldMk cId="1586905867" sldId="278"/>
            <ac:spMk id="3" creationId="{E03135DC-D181-4199-A3D7-4B37908B3C8E}"/>
          </ac:spMkLst>
        </pc:spChg>
        <pc:spChg chg="mod">
          <ac:chgData name="MD. FARUK ABDULLAH AL SOHAN" userId="49b838b6-cc57-4ff1-b78b-f35f84b7c1b1" providerId="ADAL" clId="{0B394190-0299-432E-BFBD-D1B69145A291}" dt="2024-06-08T08:01:48.218" v="131" actId="1076"/>
          <ac:spMkLst>
            <pc:docMk/>
            <pc:sldMk cId="1586905867" sldId="278"/>
            <ac:spMk id="6" creationId="{B307BE5A-BFC3-46F6-9AD0-02122A673CA3}"/>
          </ac:spMkLst>
        </pc:spChg>
        <pc:spChg chg="mod">
          <ac:chgData name="MD. FARUK ABDULLAH AL SOHAN" userId="49b838b6-cc57-4ff1-b78b-f35f84b7c1b1" providerId="ADAL" clId="{0B394190-0299-432E-BFBD-D1B69145A291}" dt="2024-06-08T17:09:42.182" v="251" actId="20577"/>
          <ac:spMkLst>
            <pc:docMk/>
            <pc:sldMk cId="1586905867" sldId="278"/>
            <ac:spMk id="7" creationId="{ED8F07AC-75AC-4C5F-AE15-8BDDDE82835E}"/>
          </ac:spMkLst>
        </pc:spChg>
        <pc:spChg chg="mod">
          <ac:chgData name="MD. FARUK ABDULLAH AL SOHAN" userId="49b838b6-cc57-4ff1-b78b-f35f84b7c1b1" providerId="ADAL" clId="{0B394190-0299-432E-BFBD-D1B69145A291}" dt="2024-06-08T08:02:02.663" v="133" actId="1076"/>
          <ac:spMkLst>
            <pc:docMk/>
            <pc:sldMk cId="1586905867" sldId="278"/>
            <ac:spMk id="8" creationId="{C234684F-8AC1-4913-B751-931B81C907CE}"/>
          </ac:spMkLst>
        </pc:spChg>
      </pc:sldChg>
      <pc:sldChg chg="modSp mod">
        <pc:chgData name="MD. FARUK ABDULLAH AL SOHAN" userId="49b838b6-cc57-4ff1-b78b-f35f84b7c1b1" providerId="ADAL" clId="{0B394190-0299-432E-BFBD-D1B69145A291}" dt="2024-06-08T16:49:09.356" v="155" actId="1035"/>
        <pc:sldMkLst>
          <pc:docMk/>
          <pc:sldMk cId="2909440210" sldId="280"/>
        </pc:sldMkLst>
        <pc:spChg chg="mod">
          <ac:chgData name="MD. FARUK ABDULLAH AL SOHAN" userId="49b838b6-cc57-4ff1-b78b-f35f84b7c1b1" providerId="ADAL" clId="{0B394190-0299-432E-BFBD-D1B69145A291}" dt="2024-06-08T16:49:01.088" v="140" actId="1076"/>
          <ac:spMkLst>
            <pc:docMk/>
            <pc:sldMk cId="2909440210" sldId="280"/>
            <ac:spMk id="6" creationId="{6E09C0A2-9876-456A-83FE-2B2A521097A8}"/>
          </ac:spMkLst>
        </pc:spChg>
        <pc:graphicFrameChg chg="mod modGraphic">
          <ac:chgData name="MD. FARUK ABDULLAH AL SOHAN" userId="49b838b6-cc57-4ff1-b78b-f35f84b7c1b1" providerId="ADAL" clId="{0B394190-0299-432E-BFBD-D1B69145A291}" dt="2024-06-08T16:49:09.356" v="155" actId="1035"/>
          <ac:graphicFrameMkLst>
            <pc:docMk/>
            <pc:sldMk cId="2909440210" sldId="280"/>
            <ac:graphicFrameMk id="3" creationId="{A78263D1-06CA-47AB-A2F0-DB888AD9AADE}"/>
          </ac:graphicFrameMkLst>
        </pc:graphicFrameChg>
      </pc:sldChg>
      <pc:sldChg chg="delSp modSp del mod">
        <pc:chgData name="MD. FARUK ABDULLAH AL SOHAN" userId="49b838b6-cc57-4ff1-b78b-f35f84b7c1b1" providerId="ADAL" clId="{0B394190-0299-432E-BFBD-D1B69145A291}" dt="2024-06-08T07:50:42.455" v="122" actId="47"/>
        <pc:sldMkLst>
          <pc:docMk/>
          <pc:sldMk cId="305292176" sldId="282"/>
        </pc:sldMkLst>
        <pc:spChg chg="del">
          <ac:chgData name="MD. FARUK ABDULLAH AL SOHAN" userId="49b838b6-cc57-4ff1-b78b-f35f84b7c1b1" providerId="ADAL" clId="{0B394190-0299-432E-BFBD-D1B69145A291}" dt="2024-06-08T07:50:07.024" v="115" actId="21"/>
          <ac:spMkLst>
            <pc:docMk/>
            <pc:sldMk cId="305292176" sldId="282"/>
            <ac:spMk id="4" creationId="{B6972AAD-693B-4B71-8E4C-A3950C0D6064}"/>
          </ac:spMkLst>
        </pc:spChg>
        <pc:grpChg chg="del mod">
          <ac:chgData name="MD. FARUK ABDULLAH AL SOHAN" userId="49b838b6-cc57-4ff1-b78b-f35f84b7c1b1" providerId="ADAL" clId="{0B394190-0299-432E-BFBD-D1B69145A291}" dt="2024-06-08T07:50:07.024" v="115" actId="21"/>
          <ac:grpSpMkLst>
            <pc:docMk/>
            <pc:sldMk cId="305292176" sldId="282"/>
            <ac:grpSpMk id="17" creationId="{202D7887-8F40-4D83-9DBE-0FD86334F937}"/>
          </ac:grpSpMkLst>
        </pc:grpChg>
      </pc:sldChg>
      <pc:sldChg chg="addSp delSp modSp mod">
        <pc:chgData name="MD. FARUK ABDULLAH AL SOHAN" userId="49b838b6-cc57-4ff1-b78b-f35f84b7c1b1" providerId="ADAL" clId="{0B394190-0299-432E-BFBD-D1B69145A291}" dt="2024-06-08T07:19:43.344" v="99" actId="6549"/>
        <pc:sldMkLst>
          <pc:docMk/>
          <pc:sldMk cId="1157931048" sldId="283"/>
        </pc:sldMkLst>
        <pc:spChg chg="mod">
          <ac:chgData name="MD. FARUK ABDULLAH AL SOHAN" userId="49b838b6-cc57-4ff1-b78b-f35f84b7c1b1" providerId="ADAL" clId="{0B394190-0299-432E-BFBD-D1B69145A291}" dt="2024-06-08T07:19:43.344" v="99" actId="6549"/>
          <ac:spMkLst>
            <pc:docMk/>
            <pc:sldMk cId="1157931048" sldId="283"/>
            <ac:spMk id="2" creationId="{00000000-0000-0000-0000-000000000000}"/>
          </ac:spMkLst>
        </pc:spChg>
        <pc:spChg chg="mod">
          <ac:chgData name="MD. FARUK ABDULLAH AL SOHAN" userId="49b838b6-cc57-4ff1-b78b-f35f84b7c1b1" providerId="ADAL" clId="{0B394190-0299-432E-BFBD-D1B69145A291}" dt="2024-06-08T07:18:52.264" v="90"/>
          <ac:spMkLst>
            <pc:docMk/>
            <pc:sldMk cId="1157931048" sldId="283"/>
            <ac:spMk id="10" creationId="{255BB3CD-ADD0-77B8-EAFF-ABF2AC0BF3E7}"/>
          </ac:spMkLst>
        </pc:spChg>
        <pc:grpChg chg="del">
          <ac:chgData name="MD. FARUK ABDULLAH AL SOHAN" userId="49b838b6-cc57-4ff1-b78b-f35f84b7c1b1" providerId="ADAL" clId="{0B394190-0299-432E-BFBD-D1B69145A291}" dt="2024-06-08T07:18:51.542" v="89" actId="478"/>
          <ac:grpSpMkLst>
            <pc:docMk/>
            <pc:sldMk cId="1157931048" sldId="283"/>
            <ac:grpSpMk id="4" creationId="{3950E7E5-19B6-8AA9-B1E2-4433D8507C4F}"/>
          </ac:grpSpMkLst>
        </pc:grpChg>
        <pc:grpChg chg="add mod">
          <ac:chgData name="MD. FARUK ABDULLAH AL SOHAN" userId="49b838b6-cc57-4ff1-b78b-f35f84b7c1b1" providerId="ADAL" clId="{0B394190-0299-432E-BFBD-D1B69145A291}" dt="2024-06-08T07:18:52.264" v="90"/>
          <ac:grpSpMkLst>
            <pc:docMk/>
            <pc:sldMk cId="1157931048" sldId="283"/>
            <ac:grpSpMk id="6" creationId="{F2459E9F-494B-29E8-A95F-ECF4FD03F277}"/>
          </ac:grpSpMkLst>
        </pc:grpChg>
        <pc:picChg chg="mod">
          <ac:chgData name="MD. FARUK ABDULLAH AL SOHAN" userId="49b838b6-cc57-4ff1-b78b-f35f84b7c1b1" providerId="ADAL" clId="{0B394190-0299-432E-BFBD-D1B69145A291}" dt="2024-06-08T07:18:52.264" v="90"/>
          <ac:picMkLst>
            <pc:docMk/>
            <pc:sldMk cId="1157931048" sldId="283"/>
            <ac:picMk id="9" creationId="{BF4A77F4-6F01-C010-35EE-82EDC3D508DB}"/>
          </ac:picMkLst>
        </pc:picChg>
      </pc:sldChg>
      <pc:sldChg chg="addSp delSp modSp mod">
        <pc:chgData name="MD. FARUK ABDULLAH AL SOHAN" userId="49b838b6-cc57-4ff1-b78b-f35f84b7c1b1" providerId="ADAL" clId="{0B394190-0299-432E-BFBD-D1B69145A291}" dt="2024-06-08T07:19:54.809" v="104" actId="6549"/>
        <pc:sldMkLst>
          <pc:docMk/>
          <pc:sldMk cId="4154759559" sldId="284"/>
        </pc:sldMkLst>
        <pc:spChg chg="mod">
          <ac:chgData name="MD. FARUK ABDULLAH AL SOHAN" userId="49b838b6-cc57-4ff1-b78b-f35f84b7c1b1" providerId="ADAL" clId="{0B394190-0299-432E-BFBD-D1B69145A291}" dt="2024-06-08T07:19:54.809" v="104" actId="6549"/>
          <ac:spMkLst>
            <pc:docMk/>
            <pc:sldMk cId="4154759559" sldId="284"/>
            <ac:spMk id="2" creationId="{00000000-0000-0000-0000-000000000000}"/>
          </ac:spMkLst>
        </pc:spChg>
        <pc:spChg chg="mod">
          <ac:chgData name="MD. FARUK ABDULLAH AL SOHAN" userId="49b838b6-cc57-4ff1-b78b-f35f84b7c1b1" providerId="ADAL" clId="{0B394190-0299-432E-BFBD-D1B69145A291}" dt="2024-06-08T07:18:57.024" v="94"/>
          <ac:spMkLst>
            <pc:docMk/>
            <pc:sldMk cId="4154759559" sldId="284"/>
            <ac:spMk id="8" creationId="{1272F2C6-DA0E-FDE4-3CF8-9B5F98E773FF}"/>
          </ac:spMkLst>
        </pc:spChg>
        <pc:grpChg chg="del">
          <ac:chgData name="MD. FARUK ABDULLAH AL SOHAN" userId="49b838b6-cc57-4ff1-b78b-f35f84b7c1b1" providerId="ADAL" clId="{0B394190-0299-432E-BFBD-D1B69145A291}" dt="2024-06-08T07:18:56.536" v="93" actId="478"/>
          <ac:grpSpMkLst>
            <pc:docMk/>
            <pc:sldMk cId="4154759559" sldId="284"/>
            <ac:grpSpMk id="4" creationId="{63A436D9-E3FE-4B54-7A2F-70AED65CC00A}"/>
          </ac:grpSpMkLst>
        </pc:grpChg>
        <pc:grpChg chg="add mod">
          <ac:chgData name="MD. FARUK ABDULLAH AL SOHAN" userId="49b838b6-cc57-4ff1-b78b-f35f84b7c1b1" providerId="ADAL" clId="{0B394190-0299-432E-BFBD-D1B69145A291}" dt="2024-06-08T07:18:57.024" v="94"/>
          <ac:grpSpMkLst>
            <pc:docMk/>
            <pc:sldMk cId="4154759559" sldId="284"/>
            <ac:grpSpMk id="6" creationId="{86A6C107-2C17-B213-0574-67B780EC0316}"/>
          </ac:grpSpMkLst>
        </pc:grpChg>
        <pc:picChg chg="mod">
          <ac:chgData name="MD. FARUK ABDULLAH AL SOHAN" userId="49b838b6-cc57-4ff1-b78b-f35f84b7c1b1" providerId="ADAL" clId="{0B394190-0299-432E-BFBD-D1B69145A291}" dt="2024-06-08T07:18:57.024" v="94"/>
          <ac:picMkLst>
            <pc:docMk/>
            <pc:sldMk cId="4154759559" sldId="284"/>
            <ac:picMk id="7" creationId="{5EABF74B-B982-3F4F-6E02-EBBCD4D8BD38}"/>
          </ac:picMkLst>
        </pc:picChg>
      </pc:sldChg>
      <pc:sldChg chg="modSp mod">
        <pc:chgData name="MD. FARUK ABDULLAH AL SOHAN" userId="49b838b6-cc57-4ff1-b78b-f35f84b7c1b1" providerId="ADAL" clId="{0B394190-0299-432E-BFBD-D1B69145A291}" dt="2024-06-08T16:52:19.075" v="233" actId="1076"/>
        <pc:sldMkLst>
          <pc:docMk/>
          <pc:sldMk cId="4007180191" sldId="285"/>
        </pc:sldMkLst>
        <pc:spChg chg="mod">
          <ac:chgData name="MD. FARUK ABDULLAH AL SOHAN" userId="49b838b6-cc57-4ff1-b78b-f35f84b7c1b1" providerId="ADAL" clId="{0B394190-0299-432E-BFBD-D1B69145A291}" dt="2024-06-08T16:52:19.075" v="233" actId="1076"/>
          <ac:spMkLst>
            <pc:docMk/>
            <pc:sldMk cId="4007180191" sldId="285"/>
            <ac:spMk id="3" creationId="{C669EE51-DB7F-49DD-A72D-7BCC7A30C1E5}"/>
          </ac:spMkLst>
        </pc:spChg>
      </pc:sldChg>
      <pc:sldChg chg="modSp mod">
        <pc:chgData name="MD. FARUK ABDULLAH AL SOHAN" userId="49b838b6-cc57-4ff1-b78b-f35f84b7c1b1" providerId="ADAL" clId="{0B394190-0299-432E-BFBD-D1B69145A291}" dt="2024-06-08T16:53:22.466" v="242" actId="20577"/>
        <pc:sldMkLst>
          <pc:docMk/>
          <pc:sldMk cId="3661800529" sldId="286"/>
        </pc:sldMkLst>
        <pc:spChg chg="mod">
          <ac:chgData name="MD. FARUK ABDULLAH AL SOHAN" userId="49b838b6-cc57-4ff1-b78b-f35f84b7c1b1" providerId="ADAL" clId="{0B394190-0299-432E-BFBD-D1B69145A291}" dt="2024-06-08T16:53:22.466" v="242" actId="20577"/>
          <ac:spMkLst>
            <pc:docMk/>
            <pc:sldMk cId="3661800529" sldId="286"/>
            <ac:spMk id="3" creationId="{56D9B7FC-02FE-4489-8A75-480A7E1A4473}"/>
          </ac:spMkLst>
        </pc:spChg>
      </pc:sldChg>
      <pc:sldChg chg="modSp mod">
        <pc:chgData name="MD. FARUK ABDULLAH AL SOHAN" userId="49b838b6-cc57-4ff1-b78b-f35f84b7c1b1" providerId="ADAL" clId="{0B394190-0299-432E-BFBD-D1B69145A291}" dt="2024-06-08T16:54:01.495" v="244" actId="1076"/>
        <pc:sldMkLst>
          <pc:docMk/>
          <pc:sldMk cId="463331484" sldId="288"/>
        </pc:sldMkLst>
        <pc:spChg chg="mod">
          <ac:chgData name="MD. FARUK ABDULLAH AL SOHAN" userId="49b838b6-cc57-4ff1-b78b-f35f84b7c1b1" providerId="ADAL" clId="{0B394190-0299-432E-BFBD-D1B69145A291}" dt="2024-06-08T16:54:01.495" v="244" actId="1076"/>
          <ac:spMkLst>
            <pc:docMk/>
            <pc:sldMk cId="463331484" sldId="288"/>
            <ac:spMk id="7" creationId="{D743074A-710E-4274-AA8B-D9BA459F6807}"/>
          </ac:spMkLst>
        </pc:spChg>
        <pc:grpChg chg="mod">
          <ac:chgData name="MD. FARUK ABDULLAH AL SOHAN" userId="49b838b6-cc57-4ff1-b78b-f35f84b7c1b1" providerId="ADAL" clId="{0B394190-0299-432E-BFBD-D1B69145A291}" dt="2024-06-08T16:53:53.189" v="243" actId="1076"/>
          <ac:grpSpMkLst>
            <pc:docMk/>
            <pc:sldMk cId="463331484" sldId="288"/>
            <ac:grpSpMk id="4" creationId="{1BC0E9B9-F096-4151-8886-316B31A8F490}"/>
          </ac:grpSpMkLst>
        </pc:grpChg>
      </pc:sldChg>
      <pc:sldChg chg="modSp mod">
        <pc:chgData name="MD. FARUK ABDULLAH AL SOHAN" userId="49b838b6-cc57-4ff1-b78b-f35f84b7c1b1" providerId="ADAL" clId="{0B394190-0299-432E-BFBD-D1B69145A291}" dt="2024-06-08T07:46:12.304" v="110" actId="20577"/>
        <pc:sldMkLst>
          <pc:docMk/>
          <pc:sldMk cId="3477509842" sldId="289"/>
        </pc:sldMkLst>
        <pc:spChg chg="mod">
          <ac:chgData name="MD. FARUK ABDULLAH AL SOHAN" userId="49b838b6-cc57-4ff1-b78b-f35f84b7c1b1" providerId="ADAL" clId="{0B394190-0299-432E-BFBD-D1B69145A291}" dt="2024-06-08T07:46:12.304" v="110" actId="20577"/>
          <ac:spMkLst>
            <pc:docMk/>
            <pc:sldMk cId="3477509842" sldId="289"/>
            <ac:spMk id="3" creationId="{7E62D327-1365-424C-91E7-80A72D10D42A}"/>
          </ac:spMkLst>
        </pc:spChg>
      </pc:sldChg>
      <pc:sldChg chg="modSp mod">
        <pc:chgData name="MD. FARUK ABDULLAH AL SOHAN" userId="49b838b6-cc57-4ff1-b78b-f35f84b7c1b1" providerId="ADAL" clId="{0B394190-0299-432E-BFBD-D1B69145A291}" dt="2024-06-08T15:52:16.534" v="135" actId="20577"/>
        <pc:sldMkLst>
          <pc:docMk/>
          <pc:sldMk cId="2724590888" sldId="291"/>
        </pc:sldMkLst>
        <pc:spChg chg="mod">
          <ac:chgData name="MD. FARUK ABDULLAH AL SOHAN" userId="49b838b6-cc57-4ff1-b78b-f35f84b7c1b1" providerId="ADAL" clId="{0B394190-0299-432E-BFBD-D1B69145A291}" dt="2024-06-08T15:52:16.534" v="135" actId="20577"/>
          <ac:spMkLst>
            <pc:docMk/>
            <pc:sldMk cId="2724590888" sldId="291"/>
            <ac:spMk id="3" creationId="{00000000-0000-0000-0000-000000000000}"/>
          </ac:spMkLst>
        </pc:spChg>
      </pc:sldChg>
      <pc:sldChg chg="modSp mod">
        <pc:chgData name="MD. FARUK ABDULLAH AL SOHAN" userId="49b838b6-cc57-4ff1-b78b-f35f84b7c1b1" providerId="ADAL" clId="{0B394190-0299-432E-BFBD-D1B69145A291}" dt="2024-06-08T17:10:32.022" v="253" actId="6549"/>
        <pc:sldMkLst>
          <pc:docMk/>
          <pc:sldMk cId="3246933863" sldId="292"/>
        </pc:sldMkLst>
        <pc:spChg chg="mod">
          <ac:chgData name="MD. FARUK ABDULLAH AL SOHAN" userId="49b838b6-cc57-4ff1-b78b-f35f84b7c1b1" providerId="ADAL" clId="{0B394190-0299-432E-BFBD-D1B69145A291}" dt="2024-06-08T17:10:32.022" v="253" actId="6549"/>
          <ac:spMkLst>
            <pc:docMk/>
            <pc:sldMk cId="3246933863" sldId="292"/>
            <ac:spMk id="6" creationId="{2BD90A38-0417-4618-AF01-2FABAEE89A54}"/>
          </ac:spMkLst>
        </pc:spChg>
      </pc:sldChg>
      <pc:sldChg chg="modSp mod">
        <pc:chgData name="MD. FARUK ABDULLAH AL SOHAN" userId="49b838b6-cc57-4ff1-b78b-f35f84b7c1b1" providerId="ADAL" clId="{0B394190-0299-432E-BFBD-D1B69145A291}" dt="2024-06-08T16:50:17.931" v="160" actId="14734"/>
        <pc:sldMkLst>
          <pc:docMk/>
          <pc:sldMk cId="3423750519" sldId="293"/>
        </pc:sldMkLst>
        <pc:graphicFrameChg chg="modGraphic">
          <ac:chgData name="MD. FARUK ABDULLAH AL SOHAN" userId="49b838b6-cc57-4ff1-b78b-f35f84b7c1b1" providerId="ADAL" clId="{0B394190-0299-432E-BFBD-D1B69145A291}" dt="2024-06-08T16:50:17.931" v="160" actId="14734"/>
          <ac:graphicFrameMkLst>
            <pc:docMk/>
            <pc:sldMk cId="3423750519" sldId="293"/>
            <ac:graphicFrameMk id="9" creationId="{3808CC12-635A-4566-A10C-BC726EFBABDC}"/>
          </ac:graphicFrameMkLst>
        </pc:graphicFrameChg>
      </pc:sldChg>
      <pc:sldChg chg="addSp delSp modSp mod">
        <pc:chgData name="MD. FARUK ABDULLAH AL SOHAN" userId="49b838b6-cc57-4ff1-b78b-f35f84b7c1b1" providerId="ADAL" clId="{0B394190-0299-432E-BFBD-D1B69145A291}" dt="2024-06-08T07:19:15.516" v="95" actId="403"/>
        <pc:sldMkLst>
          <pc:docMk/>
          <pc:sldMk cId="685298774" sldId="294"/>
        </pc:sldMkLst>
        <pc:spChg chg="mod">
          <ac:chgData name="MD. FARUK ABDULLAH AL SOHAN" userId="49b838b6-cc57-4ff1-b78b-f35f84b7c1b1" providerId="ADAL" clId="{0B394190-0299-432E-BFBD-D1B69145A291}" dt="2024-06-08T07:19:15.516" v="95" actId="403"/>
          <ac:spMkLst>
            <pc:docMk/>
            <pc:sldMk cId="685298774" sldId="294"/>
            <ac:spMk id="2" creationId="{00000000-0000-0000-0000-000000000000}"/>
          </ac:spMkLst>
        </pc:spChg>
        <pc:spChg chg="mod">
          <ac:chgData name="MD. FARUK ABDULLAH AL SOHAN" userId="49b838b6-cc57-4ff1-b78b-f35f84b7c1b1" providerId="ADAL" clId="{0B394190-0299-432E-BFBD-D1B69145A291}" dt="2024-06-08T07:18:01.421" v="85" actId="20577"/>
          <ac:spMkLst>
            <pc:docMk/>
            <pc:sldMk cId="685298774" sldId="294"/>
            <ac:spMk id="4" creationId="{C42CAFCD-9A7F-4D87-BC01-F248D597A752}"/>
          </ac:spMkLst>
        </pc:spChg>
        <pc:spChg chg="mod">
          <ac:chgData name="MD. FARUK ABDULLAH AL SOHAN" userId="49b838b6-cc57-4ff1-b78b-f35f84b7c1b1" providerId="ADAL" clId="{0B394190-0299-432E-BFBD-D1B69145A291}" dt="2024-06-08T07:18:47.023" v="88"/>
          <ac:spMkLst>
            <pc:docMk/>
            <pc:sldMk cId="685298774" sldId="294"/>
            <ac:spMk id="7" creationId="{6E3CF092-E93E-0CE4-5CB3-5D7BC7F6F9CF}"/>
          </ac:spMkLst>
        </pc:spChg>
        <pc:spChg chg="mod">
          <ac:chgData name="MD. FARUK ABDULLAH AL SOHAN" userId="49b838b6-cc57-4ff1-b78b-f35f84b7c1b1" providerId="ADAL" clId="{0B394190-0299-432E-BFBD-D1B69145A291}" dt="2024-06-08T07:18:38.198" v="86" actId="20577"/>
          <ac:spMkLst>
            <pc:docMk/>
            <pc:sldMk cId="685298774" sldId="294"/>
            <ac:spMk id="10" creationId="{701A4A3D-174A-7BCE-D16A-A719805AEF3B}"/>
          </ac:spMkLst>
        </pc:spChg>
        <pc:grpChg chg="add mod">
          <ac:chgData name="MD. FARUK ABDULLAH AL SOHAN" userId="49b838b6-cc57-4ff1-b78b-f35f84b7c1b1" providerId="ADAL" clId="{0B394190-0299-432E-BFBD-D1B69145A291}" dt="2024-06-08T07:18:47.023" v="88"/>
          <ac:grpSpMkLst>
            <pc:docMk/>
            <pc:sldMk cId="685298774" sldId="294"/>
            <ac:grpSpMk id="3" creationId="{D03268D0-9154-ABAE-2128-6E2BC21B394F}"/>
          </ac:grpSpMkLst>
        </pc:grpChg>
        <pc:grpChg chg="del">
          <ac:chgData name="MD. FARUK ABDULLAH AL SOHAN" userId="49b838b6-cc57-4ff1-b78b-f35f84b7c1b1" providerId="ADAL" clId="{0B394190-0299-432E-BFBD-D1B69145A291}" dt="2024-06-08T07:18:45.981" v="87" actId="478"/>
          <ac:grpSpMkLst>
            <pc:docMk/>
            <pc:sldMk cId="685298774" sldId="294"/>
            <ac:grpSpMk id="8" creationId="{2CA18A7F-12EC-B9D4-457F-7708EFDA751D}"/>
          </ac:grpSpMkLst>
        </pc:grpChg>
        <pc:picChg chg="mod">
          <ac:chgData name="MD. FARUK ABDULLAH AL SOHAN" userId="49b838b6-cc57-4ff1-b78b-f35f84b7c1b1" providerId="ADAL" clId="{0B394190-0299-432E-BFBD-D1B69145A291}" dt="2024-06-08T07:18:47.023" v="88"/>
          <ac:picMkLst>
            <pc:docMk/>
            <pc:sldMk cId="685298774" sldId="294"/>
            <ac:picMk id="6" creationId="{D67CDA52-ABC3-8A5B-92A5-D75762269FE1}"/>
          </ac:picMkLst>
        </pc:picChg>
      </pc:sldChg>
      <pc:sldChg chg="addSp delSp modSp mod">
        <pc:chgData name="MD. FARUK ABDULLAH AL SOHAN" userId="49b838b6-cc57-4ff1-b78b-f35f84b7c1b1" providerId="ADAL" clId="{0B394190-0299-432E-BFBD-D1B69145A291}" dt="2024-06-08T07:19:48.664" v="102" actId="6549"/>
        <pc:sldMkLst>
          <pc:docMk/>
          <pc:sldMk cId="1641583959" sldId="295"/>
        </pc:sldMkLst>
        <pc:spChg chg="mod">
          <ac:chgData name="MD. FARUK ABDULLAH AL SOHAN" userId="49b838b6-cc57-4ff1-b78b-f35f84b7c1b1" providerId="ADAL" clId="{0B394190-0299-432E-BFBD-D1B69145A291}" dt="2024-06-08T07:19:48.664" v="102" actId="6549"/>
          <ac:spMkLst>
            <pc:docMk/>
            <pc:sldMk cId="1641583959" sldId="295"/>
            <ac:spMk id="2" creationId="{00000000-0000-0000-0000-000000000000}"/>
          </ac:spMkLst>
        </pc:spChg>
        <pc:spChg chg="mod">
          <ac:chgData name="MD. FARUK ABDULLAH AL SOHAN" userId="49b838b6-cc57-4ff1-b78b-f35f84b7c1b1" providerId="ADAL" clId="{0B394190-0299-432E-BFBD-D1B69145A291}" dt="2024-06-08T07:18:54.641" v="92"/>
          <ac:spMkLst>
            <pc:docMk/>
            <pc:sldMk cId="1641583959" sldId="295"/>
            <ac:spMk id="10" creationId="{257AB6BC-AA06-D22E-40F8-5A2B106D8594}"/>
          </ac:spMkLst>
        </pc:spChg>
        <pc:grpChg chg="del">
          <ac:chgData name="MD. FARUK ABDULLAH AL SOHAN" userId="49b838b6-cc57-4ff1-b78b-f35f84b7c1b1" providerId="ADAL" clId="{0B394190-0299-432E-BFBD-D1B69145A291}" dt="2024-06-08T07:18:53.957" v="91" actId="478"/>
          <ac:grpSpMkLst>
            <pc:docMk/>
            <pc:sldMk cId="1641583959" sldId="295"/>
            <ac:grpSpMk id="4" creationId="{CF6ABB81-1F4F-B116-CF3F-8EDFEF26A5CE}"/>
          </ac:grpSpMkLst>
        </pc:grpChg>
        <pc:grpChg chg="add mod">
          <ac:chgData name="MD. FARUK ABDULLAH AL SOHAN" userId="49b838b6-cc57-4ff1-b78b-f35f84b7c1b1" providerId="ADAL" clId="{0B394190-0299-432E-BFBD-D1B69145A291}" dt="2024-06-08T07:18:54.641" v="92"/>
          <ac:grpSpMkLst>
            <pc:docMk/>
            <pc:sldMk cId="1641583959" sldId="295"/>
            <ac:grpSpMk id="6" creationId="{61EB4B1B-1257-4B4F-CCDC-F947C633231C}"/>
          </ac:grpSpMkLst>
        </pc:grpChg>
        <pc:picChg chg="mod">
          <ac:chgData name="MD. FARUK ABDULLAH AL SOHAN" userId="49b838b6-cc57-4ff1-b78b-f35f84b7c1b1" providerId="ADAL" clId="{0B394190-0299-432E-BFBD-D1B69145A291}" dt="2024-06-08T07:18:54.641" v="92"/>
          <ac:picMkLst>
            <pc:docMk/>
            <pc:sldMk cId="1641583959" sldId="295"/>
            <ac:picMk id="9" creationId="{4688B6B7-8C28-5BAB-8BAC-1005FBA5BE5C}"/>
          </ac:picMkLst>
        </pc:picChg>
      </pc:sldChg>
      <pc:sldChg chg="modSp mod">
        <pc:chgData name="MD. FARUK ABDULLAH AL SOHAN" userId="49b838b6-cc57-4ff1-b78b-f35f84b7c1b1" providerId="ADAL" clId="{0B394190-0299-432E-BFBD-D1B69145A291}" dt="2024-06-08T07:20:00.016" v="106" actId="6549"/>
        <pc:sldMkLst>
          <pc:docMk/>
          <pc:sldMk cId="1620108049" sldId="296"/>
        </pc:sldMkLst>
        <pc:spChg chg="mod">
          <ac:chgData name="MD. FARUK ABDULLAH AL SOHAN" userId="49b838b6-cc57-4ff1-b78b-f35f84b7c1b1" providerId="ADAL" clId="{0B394190-0299-432E-BFBD-D1B69145A291}" dt="2024-06-08T07:20:00.016" v="106" actId="6549"/>
          <ac:spMkLst>
            <pc:docMk/>
            <pc:sldMk cId="1620108049" sldId="296"/>
            <ac:spMk id="2" creationId="{00000000-0000-0000-0000-000000000000}"/>
          </ac:spMkLst>
        </pc:spChg>
      </pc:sldChg>
      <pc:sldChg chg="modSp mod">
        <pc:chgData name="MD. FARUK ABDULLAH AL SOHAN" userId="49b838b6-cc57-4ff1-b78b-f35f84b7c1b1" providerId="ADAL" clId="{0B394190-0299-432E-BFBD-D1B69145A291}" dt="2024-06-08T17:02:14.868" v="250" actId="1076"/>
        <pc:sldMkLst>
          <pc:docMk/>
          <pc:sldMk cId="4092587654" sldId="297"/>
        </pc:sldMkLst>
        <pc:spChg chg="mod">
          <ac:chgData name="MD. FARUK ABDULLAH AL SOHAN" userId="49b838b6-cc57-4ff1-b78b-f35f84b7c1b1" providerId="ADAL" clId="{0B394190-0299-432E-BFBD-D1B69145A291}" dt="2024-06-08T07:55:55.156" v="124" actId="5793"/>
          <ac:spMkLst>
            <pc:docMk/>
            <pc:sldMk cId="4092587654" sldId="297"/>
            <ac:spMk id="3" creationId="{632125B5-09E9-5F25-F4DE-C8EE1ADDAC85}"/>
          </ac:spMkLst>
        </pc:spChg>
        <pc:picChg chg="mod">
          <ac:chgData name="MD. FARUK ABDULLAH AL SOHAN" userId="49b838b6-cc57-4ff1-b78b-f35f84b7c1b1" providerId="ADAL" clId="{0B394190-0299-432E-BFBD-D1B69145A291}" dt="2024-06-08T17:02:14.868" v="250" actId="1076"/>
          <ac:picMkLst>
            <pc:docMk/>
            <pc:sldMk cId="4092587654" sldId="297"/>
            <ac:picMk id="5" creationId="{2E8AABD1-CFAF-F7CC-13E5-28D762B3A70E}"/>
          </ac:picMkLst>
        </pc:picChg>
      </pc:sldChg>
      <pc:sldChg chg="addSp delSp modSp add mod">
        <pc:chgData name="MD. FARUK ABDULLAH AL SOHAN" userId="49b838b6-cc57-4ff1-b78b-f35f84b7c1b1" providerId="ADAL" clId="{0B394190-0299-432E-BFBD-D1B69145A291}" dt="2024-06-08T16:54:32.590" v="247" actId="14100"/>
        <pc:sldMkLst>
          <pc:docMk/>
          <pc:sldMk cId="1245009761" sldId="298"/>
        </pc:sldMkLst>
        <pc:spChg chg="mod">
          <ac:chgData name="MD. FARUK ABDULLAH AL SOHAN" userId="49b838b6-cc57-4ff1-b78b-f35f84b7c1b1" providerId="ADAL" clId="{0B394190-0299-432E-BFBD-D1B69145A291}" dt="2024-06-08T07:49:49.978" v="114" actId="120"/>
          <ac:spMkLst>
            <pc:docMk/>
            <pc:sldMk cId="1245009761" sldId="298"/>
            <ac:spMk id="2" creationId="{506DDED6-8E85-FC77-E20D-AF7BDAC713A2}"/>
          </ac:spMkLst>
        </pc:spChg>
        <pc:spChg chg="del">
          <ac:chgData name="MD. FARUK ABDULLAH AL SOHAN" userId="49b838b6-cc57-4ff1-b78b-f35f84b7c1b1" providerId="ADAL" clId="{0B394190-0299-432E-BFBD-D1B69145A291}" dt="2024-06-08T07:50:12.413" v="116" actId="478"/>
          <ac:spMkLst>
            <pc:docMk/>
            <pc:sldMk cId="1245009761" sldId="298"/>
            <ac:spMk id="3" creationId="{632125B5-09E9-5F25-F4DE-C8EE1ADDAC85}"/>
          </ac:spMkLst>
        </pc:spChg>
        <pc:spChg chg="add del mod">
          <ac:chgData name="MD. FARUK ABDULLAH AL SOHAN" userId="49b838b6-cc57-4ff1-b78b-f35f84b7c1b1" providerId="ADAL" clId="{0B394190-0299-432E-BFBD-D1B69145A291}" dt="2024-06-08T07:50:15.859" v="117" actId="478"/>
          <ac:spMkLst>
            <pc:docMk/>
            <pc:sldMk cId="1245009761" sldId="298"/>
            <ac:spMk id="6" creationId="{DE18B694-12DB-DA03-E379-803DB0D14190}"/>
          </ac:spMkLst>
        </pc:spChg>
        <pc:spChg chg="add mod">
          <ac:chgData name="MD. FARUK ABDULLAH AL SOHAN" userId="49b838b6-cc57-4ff1-b78b-f35f84b7c1b1" providerId="ADAL" clId="{0B394190-0299-432E-BFBD-D1B69145A291}" dt="2024-06-08T16:54:29.760" v="246" actId="14100"/>
          <ac:spMkLst>
            <pc:docMk/>
            <pc:sldMk cId="1245009761" sldId="298"/>
            <ac:spMk id="7" creationId="{B6972AAD-693B-4B71-8E4C-A3950C0D6064}"/>
          </ac:spMkLst>
        </pc:spChg>
        <pc:spChg chg="mod">
          <ac:chgData name="MD. FARUK ABDULLAH AL SOHAN" userId="49b838b6-cc57-4ff1-b78b-f35f84b7c1b1" providerId="ADAL" clId="{0B394190-0299-432E-BFBD-D1B69145A291}" dt="2024-06-08T07:50:19.627" v="119"/>
          <ac:spMkLst>
            <pc:docMk/>
            <pc:sldMk cId="1245009761" sldId="298"/>
            <ac:spMk id="9" creationId="{D1762388-AF40-473B-AF1F-27938AE98648}"/>
          </ac:spMkLst>
        </pc:spChg>
        <pc:spChg chg="mod">
          <ac:chgData name="MD. FARUK ABDULLAH AL SOHAN" userId="49b838b6-cc57-4ff1-b78b-f35f84b7c1b1" providerId="ADAL" clId="{0B394190-0299-432E-BFBD-D1B69145A291}" dt="2024-06-08T07:50:19.627" v="119"/>
          <ac:spMkLst>
            <pc:docMk/>
            <pc:sldMk cId="1245009761" sldId="298"/>
            <ac:spMk id="11" creationId="{20A4BD8A-F4F8-4B29-80B2-9A0D3C750676}"/>
          </ac:spMkLst>
        </pc:spChg>
        <pc:spChg chg="mod">
          <ac:chgData name="MD. FARUK ABDULLAH AL SOHAN" userId="49b838b6-cc57-4ff1-b78b-f35f84b7c1b1" providerId="ADAL" clId="{0B394190-0299-432E-BFBD-D1B69145A291}" dt="2024-06-08T07:50:19.627" v="119"/>
          <ac:spMkLst>
            <pc:docMk/>
            <pc:sldMk cId="1245009761" sldId="298"/>
            <ac:spMk id="12" creationId="{B5E75669-C4E8-4B30-A5E3-7DBD5F19EE27}"/>
          </ac:spMkLst>
        </pc:spChg>
        <pc:spChg chg="mod">
          <ac:chgData name="MD. FARUK ABDULLAH AL SOHAN" userId="49b838b6-cc57-4ff1-b78b-f35f84b7c1b1" providerId="ADAL" clId="{0B394190-0299-432E-BFBD-D1B69145A291}" dt="2024-06-08T07:50:19.627" v="119"/>
          <ac:spMkLst>
            <pc:docMk/>
            <pc:sldMk cId="1245009761" sldId="298"/>
            <ac:spMk id="13" creationId="{1AF45A95-EDA0-422A-8BC5-D97F57B43C19}"/>
          </ac:spMkLst>
        </pc:spChg>
        <pc:spChg chg="mod">
          <ac:chgData name="MD. FARUK ABDULLAH AL SOHAN" userId="49b838b6-cc57-4ff1-b78b-f35f84b7c1b1" providerId="ADAL" clId="{0B394190-0299-432E-BFBD-D1B69145A291}" dt="2024-06-08T07:50:19.627" v="119"/>
          <ac:spMkLst>
            <pc:docMk/>
            <pc:sldMk cId="1245009761" sldId="298"/>
            <ac:spMk id="14" creationId="{89D3D95A-DE52-4F08-A6B3-370C71E2E863}"/>
          </ac:spMkLst>
        </pc:spChg>
        <pc:spChg chg="mod">
          <ac:chgData name="MD. FARUK ABDULLAH AL SOHAN" userId="49b838b6-cc57-4ff1-b78b-f35f84b7c1b1" providerId="ADAL" clId="{0B394190-0299-432E-BFBD-D1B69145A291}" dt="2024-06-08T07:50:19.627" v="119"/>
          <ac:spMkLst>
            <pc:docMk/>
            <pc:sldMk cId="1245009761" sldId="298"/>
            <ac:spMk id="15" creationId="{DB093783-BAE4-4FC6-A28E-E1BCC8F3C2A0}"/>
          </ac:spMkLst>
        </pc:spChg>
        <pc:spChg chg="mod">
          <ac:chgData name="MD. FARUK ABDULLAH AL SOHAN" userId="49b838b6-cc57-4ff1-b78b-f35f84b7c1b1" providerId="ADAL" clId="{0B394190-0299-432E-BFBD-D1B69145A291}" dt="2024-06-08T07:50:19.627" v="119"/>
          <ac:spMkLst>
            <pc:docMk/>
            <pc:sldMk cId="1245009761" sldId="298"/>
            <ac:spMk id="16" creationId="{2340CC4B-FFE1-4D58-A1AE-63842E5D3CA3}"/>
          </ac:spMkLst>
        </pc:spChg>
        <pc:spChg chg="mod">
          <ac:chgData name="MD. FARUK ABDULLAH AL SOHAN" userId="49b838b6-cc57-4ff1-b78b-f35f84b7c1b1" providerId="ADAL" clId="{0B394190-0299-432E-BFBD-D1B69145A291}" dt="2024-06-08T07:50:19.627" v="119"/>
          <ac:spMkLst>
            <pc:docMk/>
            <pc:sldMk cId="1245009761" sldId="298"/>
            <ac:spMk id="18" creationId="{78A414E0-3EC2-450F-A71B-CD1A123BACF2}"/>
          </ac:spMkLst>
        </pc:spChg>
        <pc:spChg chg="mod">
          <ac:chgData name="MD. FARUK ABDULLAH AL SOHAN" userId="49b838b6-cc57-4ff1-b78b-f35f84b7c1b1" providerId="ADAL" clId="{0B394190-0299-432E-BFBD-D1B69145A291}" dt="2024-06-08T07:50:19.627" v="119"/>
          <ac:spMkLst>
            <pc:docMk/>
            <pc:sldMk cId="1245009761" sldId="298"/>
            <ac:spMk id="19" creationId="{13BA7DE6-446E-4BD6-8649-F4D63E8FA831}"/>
          </ac:spMkLst>
        </pc:spChg>
        <pc:grpChg chg="mod">
          <ac:chgData name="MD. FARUK ABDULLAH AL SOHAN" userId="49b838b6-cc57-4ff1-b78b-f35f84b7c1b1" providerId="ADAL" clId="{0B394190-0299-432E-BFBD-D1B69145A291}" dt="2024-06-08T07:50:19.627" v="119"/>
          <ac:grpSpMkLst>
            <pc:docMk/>
            <pc:sldMk cId="1245009761" sldId="298"/>
            <ac:grpSpMk id="10" creationId="{F934154B-744E-4225-9BDA-D7E0246585F8}"/>
          </ac:grpSpMkLst>
        </pc:grpChg>
        <pc:grpChg chg="add mod">
          <ac:chgData name="MD. FARUK ABDULLAH AL SOHAN" userId="49b838b6-cc57-4ff1-b78b-f35f84b7c1b1" providerId="ADAL" clId="{0B394190-0299-432E-BFBD-D1B69145A291}" dt="2024-06-08T16:54:32.590" v="247" actId="14100"/>
          <ac:grpSpMkLst>
            <pc:docMk/>
            <pc:sldMk cId="1245009761" sldId="298"/>
            <ac:grpSpMk id="17" creationId="{202D7887-8F40-4D83-9DBE-0FD86334F937}"/>
          </ac:grpSpMkLst>
        </pc:grpChg>
        <pc:picChg chg="del">
          <ac:chgData name="MD. FARUK ABDULLAH AL SOHAN" userId="49b838b6-cc57-4ff1-b78b-f35f84b7c1b1" providerId="ADAL" clId="{0B394190-0299-432E-BFBD-D1B69145A291}" dt="2024-06-08T07:50:18.400" v="118" actId="478"/>
          <ac:picMkLst>
            <pc:docMk/>
            <pc:sldMk cId="1245009761" sldId="298"/>
            <ac:picMk id="5" creationId="{2E8AABD1-CFAF-F7CC-13E5-28D762B3A70E}"/>
          </ac:picMkLst>
        </pc:picChg>
        <pc:picChg chg="mod">
          <ac:chgData name="MD. FARUK ABDULLAH AL SOHAN" userId="49b838b6-cc57-4ff1-b78b-f35f84b7c1b1" providerId="ADAL" clId="{0B394190-0299-432E-BFBD-D1B69145A291}" dt="2024-06-08T07:50:19.627" v="119"/>
          <ac:picMkLst>
            <pc:docMk/>
            <pc:sldMk cId="1245009761" sldId="298"/>
            <ac:picMk id="8" creationId="{7BAFDF4E-1FB7-4A9F-AAF8-3AF8D5696C43}"/>
          </ac:picMkLst>
        </pc:picChg>
      </pc:sldChg>
    </pc:docChg>
  </pc:docChgLst>
  <pc:docChgLst>
    <pc:chgData name="Dr. Md Mehedi Hasan" userId="5eb39d97-deb0-466a-af4c-298e34812974" providerId="ADAL" clId="{A546318E-D2CF-4BE0-86FD-D0D9F38C1259}"/>
    <pc:docChg chg="undo custSel addSld modSld">
      <pc:chgData name="Dr. Md Mehedi Hasan" userId="5eb39d97-deb0-466a-af4c-298e34812974" providerId="ADAL" clId="{A546318E-D2CF-4BE0-86FD-D0D9F38C1259}" dt="2022-09-20T05:59:04.289" v="68" actId="120"/>
      <pc:docMkLst>
        <pc:docMk/>
      </pc:docMkLst>
      <pc:sldChg chg="modSp mod">
        <pc:chgData name="Dr. Md Mehedi Hasan" userId="5eb39d97-deb0-466a-af4c-298e34812974" providerId="ADAL" clId="{A546318E-D2CF-4BE0-86FD-D0D9F38C1259}" dt="2022-09-20T05:54:16.899" v="23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A546318E-D2CF-4BE0-86FD-D0D9F38C1259}" dt="2022-09-20T05:54:16.899" v="2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mod">
        <pc:chgData name="Dr. Md Mehedi Hasan" userId="5eb39d97-deb0-466a-af4c-298e34812974" providerId="ADAL" clId="{A546318E-D2CF-4BE0-86FD-D0D9F38C1259}" dt="2022-09-20T05:57:04.390" v="48" actId="1076"/>
        <pc:sldMkLst>
          <pc:docMk/>
          <pc:sldMk cId="3860857369" sldId="271"/>
        </pc:sldMkLst>
        <pc:spChg chg="mod">
          <ac:chgData name="Dr. Md Mehedi Hasan" userId="5eb39d97-deb0-466a-af4c-298e34812974" providerId="ADAL" clId="{A546318E-D2CF-4BE0-86FD-D0D9F38C1259}" dt="2022-09-20T05:56:18.057" v="42" actId="14100"/>
          <ac:spMkLst>
            <pc:docMk/>
            <pc:sldMk cId="3860857369" sldId="271"/>
            <ac:spMk id="4" creationId="{C42CAFCD-9A7F-4D87-BC01-F248D597A752}"/>
          </ac:spMkLst>
        </pc:spChg>
        <pc:spChg chg="del mod">
          <ac:chgData name="Dr. Md Mehedi Hasan" userId="5eb39d97-deb0-466a-af4c-298e34812974" providerId="ADAL" clId="{A546318E-D2CF-4BE0-86FD-D0D9F38C1259}" dt="2022-09-20T05:54:50.306" v="26" actId="478"/>
          <ac:spMkLst>
            <pc:docMk/>
            <pc:sldMk cId="3860857369" sldId="271"/>
            <ac:spMk id="6" creationId="{D7D91080-71C7-4399-BDE9-69019664F80C}"/>
          </ac:spMkLst>
        </pc:spChg>
        <pc:spChg chg="mod">
          <ac:chgData name="Dr. Md Mehedi Hasan" userId="5eb39d97-deb0-466a-af4c-298e34812974" providerId="ADAL" clId="{A546318E-D2CF-4BE0-86FD-D0D9F38C1259}" dt="2022-09-20T05:57:00.524" v="47" actId="164"/>
          <ac:spMkLst>
            <pc:docMk/>
            <pc:sldMk cId="3860857369" sldId="271"/>
            <ac:spMk id="7" creationId="{8428622D-1659-445F-B0A2-A389B9707054}"/>
          </ac:spMkLst>
        </pc:spChg>
        <pc:grpChg chg="add mod">
          <ac:chgData name="Dr. Md Mehedi Hasan" userId="5eb39d97-deb0-466a-af4c-298e34812974" providerId="ADAL" clId="{A546318E-D2CF-4BE0-86FD-D0D9F38C1259}" dt="2022-09-20T05:57:04.390" v="48" actId="1076"/>
          <ac:grpSpMkLst>
            <pc:docMk/>
            <pc:sldMk cId="3860857369" sldId="271"/>
            <ac:grpSpMk id="8" creationId="{DAB06105-F289-78F9-DDA5-C8E2D2A2C9DE}"/>
          </ac:grpSpMkLst>
        </pc:grpChg>
        <pc:picChg chg="mod">
          <ac:chgData name="Dr. Md Mehedi Hasan" userId="5eb39d97-deb0-466a-af4c-298e34812974" providerId="ADAL" clId="{A546318E-D2CF-4BE0-86FD-D0D9F38C1259}" dt="2022-09-20T05:57:00.524" v="47" actId="164"/>
          <ac:picMkLst>
            <pc:docMk/>
            <pc:sldMk cId="3860857369" sldId="271"/>
            <ac:picMk id="3" creationId="{6DDCA015-4DC4-4335-8F12-308EF073C5FD}"/>
          </ac:picMkLst>
        </pc:picChg>
      </pc:sldChg>
      <pc:sldChg chg="addSp delSp modSp mod">
        <pc:chgData name="Dr. Md Mehedi Hasan" userId="5eb39d97-deb0-466a-af4c-298e34812974" providerId="ADAL" clId="{A546318E-D2CF-4BE0-86FD-D0D9F38C1259}" dt="2022-09-20T05:57:08.265" v="50"/>
        <pc:sldMkLst>
          <pc:docMk/>
          <pc:sldMk cId="1157931048" sldId="283"/>
        </pc:sldMkLst>
        <pc:spChg chg="mod">
          <ac:chgData name="Dr. Md Mehedi Hasan" userId="5eb39d97-deb0-466a-af4c-298e34812974" providerId="ADAL" clId="{A546318E-D2CF-4BE0-86FD-D0D9F38C1259}" dt="2022-09-20T05:55:36.661" v="37" actId="14100"/>
          <ac:spMkLst>
            <pc:docMk/>
            <pc:sldMk cId="1157931048" sldId="283"/>
            <ac:spMk id="3" creationId="{1549414C-D28F-4ACD-8B05-3EF844EF3140}"/>
          </ac:spMkLst>
        </pc:spChg>
        <pc:spChg chg="del">
          <ac:chgData name="Dr. Md Mehedi Hasan" userId="5eb39d97-deb0-466a-af4c-298e34812974" providerId="ADAL" clId="{A546318E-D2CF-4BE0-86FD-D0D9F38C1259}" dt="2022-09-20T05:55:19.061" v="31" actId="478"/>
          <ac:spMkLst>
            <pc:docMk/>
            <pc:sldMk cId="1157931048" sldId="283"/>
            <ac:spMk id="6" creationId="{0B3DF48F-32C5-4A06-AB31-73BEF78CC46C}"/>
          </ac:spMkLst>
        </pc:spChg>
        <pc:spChg chg="mod">
          <ac:chgData name="Dr. Md Mehedi Hasan" userId="5eb39d97-deb0-466a-af4c-298e34812974" providerId="ADAL" clId="{A546318E-D2CF-4BE0-86FD-D0D9F38C1259}" dt="2022-09-20T05:57:08.265" v="50"/>
          <ac:spMkLst>
            <pc:docMk/>
            <pc:sldMk cId="1157931048" sldId="283"/>
            <ac:spMk id="8" creationId="{B3E149E4-ABB5-AF28-3832-DD0DD7A5E676}"/>
          </ac:spMkLst>
        </pc:spChg>
        <pc:grpChg chg="add mod">
          <ac:chgData name="Dr. Md Mehedi Hasan" userId="5eb39d97-deb0-466a-af4c-298e34812974" providerId="ADAL" clId="{A546318E-D2CF-4BE0-86FD-D0D9F38C1259}" dt="2022-09-20T05:57:08.265" v="50"/>
          <ac:grpSpMkLst>
            <pc:docMk/>
            <pc:sldMk cId="1157931048" sldId="283"/>
            <ac:grpSpMk id="4" creationId="{3950E7E5-19B6-8AA9-B1E2-4433D8507C4F}"/>
          </ac:grpSpMkLst>
        </pc:grpChg>
        <pc:picChg chg="mod">
          <ac:chgData name="Dr. Md Mehedi Hasan" userId="5eb39d97-deb0-466a-af4c-298e34812974" providerId="ADAL" clId="{A546318E-D2CF-4BE0-86FD-D0D9F38C1259}" dt="2022-09-20T05:57:08.265" v="50"/>
          <ac:picMkLst>
            <pc:docMk/>
            <pc:sldMk cId="1157931048" sldId="283"/>
            <ac:picMk id="7" creationId="{F5BE85E6-49D0-4099-9EB4-04503A2745DC}"/>
          </ac:picMkLst>
        </pc:picChg>
      </pc:sldChg>
      <pc:sldChg chg="addSp delSp modSp mod">
        <pc:chgData name="Dr. Md Mehedi Hasan" userId="5eb39d97-deb0-466a-af4c-298e34812974" providerId="ADAL" clId="{A546318E-D2CF-4BE0-86FD-D0D9F38C1259}" dt="2022-09-20T05:57:12.179" v="52"/>
        <pc:sldMkLst>
          <pc:docMk/>
          <pc:sldMk cId="4154759559" sldId="284"/>
        </pc:sldMkLst>
        <pc:spChg chg="mod">
          <ac:chgData name="Dr. Md Mehedi Hasan" userId="5eb39d97-deb0-466a-af4c-298e34812974" providerId="ADAL" clId="{A546318E-D2CF-4BE0-86FD-D0D9F38C1259}" dt="2022-09-20T05:56:40.052" v="45" actId="14100"/>
          <ac:spMkLst>
            <pc:docMk/>
            <pc:sldMk cId="4154759559" sldId="284"/>
            <ac:spMk id="3" creationId="{2BEA9010-59C9-427D-AA95-79A52D970331}"/>
          </ac:spMkLst>
        </pc:spChg>
        <pc:spChg chg="mod">
          <ac:chgData name="Dr. Md Mehedi Hasan" userId="5eb39d97-deb0-466a-af4c-298e34812974" providerId="ADAL" clId="{A546318E-D2CF-4BE0-86FD-D0D9F38C1259}" dt="2022-09-20T05:57:12.179" v="52"/>
          <ac:spMkLst>
            <pc:docMk/>
            <pc:sldMk cId="4154759559" sldId="284"/>
            <ac:spMk id="11" creationId="{2105D832-6214-95BA-825F-26B65A2D8E89}"/>
          </ac:spMkLst>
        </pc:spChg>
        <pc:grpChg chg="add mod">
          <ac:chgData name="Dr. Md Mehedi Hasan" userId="5eb39d97-deb0-466a-af4c-298e34812974" providerId="ADAL" clId="{A546318E-D2CF-4BE0-86FD-D0D9F38C1259}" dt="2022-09-20T05:57:12.179" v="52"/>
          <ac:grpSpMkLst>
            <pc:docMk/>
            <pc:sldMk cId="4154759559" sldId="284"/>
            <ac:grpSpMk id="4" creationId="{63A436D9-E3FE-4B54-7A2F-70AED65CC00A}"/>
          </ac:grpSpMkLst>
        </pc:grpChg>
        <pc:grpChg chg="del">
          <ac:chgData name="Dr. Md Mehedi Hasan" userId="5eb39d97-deb0-466a-af4c-298e34812974" providerId="ADAL" clId="{A546318E-D2CF-4BE0-86FD-D0D9F38C1259}" dt="2022-09-20T05:56:35.348" v="44" actId="478"/>
          <ac:grpSpMkLst>
            <pc:docMk/>
            <pc:sldMk cId="4154759559" sldId="284"/>
            <ac:grpSpMk id="9" creationId="{9BF6B3EF-3EE6-4B29-B6D7-36286FAF1E46}"/>
          </ac:grpSpMkLst>
        </pc:grpChg>
        <pc:picChg chg="mod">
          <ac:chgData name="Dr. Md Mehedi Hasan" userId="5eb39d97-deb0-466a-af4c-298e34812974" providerId="ADAL" clId="{A546318E-D2CF-4BE0-86FD-D0D9F38C1259}" dt="2022-09-20T05:57:12.179" v="52"/>
          <ac:picMkLst>
            <pc:docMk/>
            <pc:sldMk cId="4154759559" sldId="284"/>
            <ac:picMk id="10" creationId="{D5C2D947-0DCD-C0AF-F71D-2116C17F208F}"/>
          </ac:picMkLst>
        </pc:picChg>
      </pc:sldChg>
      <pc:sldChg chg="addSp delSp modSp add mod">
        <pc:chgData name="Dr. Md Mehedi Hasan" userId="5eb39d97-deb0-466a-af4c-298e34812974" providerId="ADAL" clId="{A546318E-D2CF-4BE0-86FD-D0D9F38C1259}" dt="2022-09-20T05:59:04.289" v="68" actId="120"/>
        <pc:sldMkLst>
          <pc:docMk/>
          <pc:sldMk cId="685298774" sldId="294"/>
        </pc:sldMkLst>
        <pc:spChg chg="mod">
          <ac:chgData name="Dr. Md Mehedi Hasan" userId="5eb39d97-deb0-466a-af4c-298e34812974" providerId="ADAL" clId="{A546318E-D2CF-4BE0-86FD-D0D9F38C1259}" dt="2022-09-20T05:59:04.289" v="68" actId="120"/>
          <ac:spMkLst>
            <pc:docMk/>
            <pc:sldMk cId="685298774" sldId="294"/>
            <ac:spMk id="4" creationId="{C42CAFCD-9A7F-4D87-BC01-F248D597A752}"/>
          </ac:spMkLst>
        </pc:spChg>
        <pc:spChg chg="del mod">
          <ac:chgData name="Dr. Md Mehedi Hasan" userId="5eb39d97-deb0-466a-af4c-298e34812974" providerId="ADAL" clId="{A546318E-D2CF-4BE0-86FD-D0D9F38C1259}" dt="2022-09-20T05:54:59.021" v="28" actId="478"/>
          <ac:spMkLst>
            <pc:docMk/>
            <pc:sldMk cId="685298774" sldId="294"/>
            <ac:spMk id="6" creationId="{D7D91080-71C7-4399-BDE9-69019664F80C}"/>
          </ac:spMkLst>
        </pc:spChg>
        <pc:spChg chg="del">
          <ac:chgData name="Dr. Md Mehedi Hasan" userId="5eb39d97-deb0-466a-af4c-298e34812974" providerId="ADAL" clId="{A546318E-D2CF-4BE0-86FD-D0D9F38C1259}" dt="2022-09-20T05:56:48.084" v="46" actId="478"/>
          <ac:spMkLst>
            <pc:docMk/>
            <pc:sldMk cId="685298774" sldId="294"/>
            <ac:spMk id="7" creationId="{8428622D-1659-445F-B0A2-A389B9707054}"/>
          </ac:spMkLst>
        </pc:spChg>
        <pc:spChg chg="mod">
          <ac:chgData name="Dr. Md Mehedi Hasan" userId="5eb39d97-deb0-466a-af4c-298e34812974" providerId="ADAL" clId="{A546318E-D2CF-4BE0-86FD-D0D9F38C1259}" dt="2022-09-20T05:57:06.780" v="49"/>
          <ac:spMkLst>
            <pc:docMk/>
            <pc:sldMk cId="685298774" sldId="294"/>
            <ac:spMk id="10" creationId="{701A4A3D-174A-7BCE-D16A-A719805AEF3B}"/>
          </ac:spMkLst>
        </pc:spChg>
        <pc:grpChg chg="add mod">
          <ac:chgData name="Dr. Md Mehedi Hasan" userId="5eb39d97-deb0-466a-af4c-298e34812974" providerId="ADAL" clId="{A546318E-D2CF-4BE0-86FD-D0D9F38C1259}" dt="2022-09-20T05:57:06.780" v="49"/>
          <ac:grpSpMkLst>
            <pc:docMk/>
            <pc:sldMk cId="685298774" sldId="294"/>
            <ac:grpSpMk id="8" creationId="{2CA18A7F-12EC-B9D4-457F-7708EFDA751D}"/>
          </ac:grpSpMkLst>
        </pc:grpChg>
        <pc:picChg chg="del">
          <ac:chgData name="Dr. Md Mehedi Hasan" userId="5eb39d97-deb0-466a-af4c-298e34812974" providerId="ADAL" clId="{A546318E-D2CF-4BE0-86FD-D0D9F38C1259}" dt="2022-09-20T05:56:48.084" v="46" actId="478"/>
          <ac:picMkLst>
            <pc:docMk/>
            <pc:sldMk cId="685298774" sldId="294"/>
            <ac:picMk id="3" creationId="{6DDCA015-4DC4-4335-8F12-308EF073C5FD}"/>
          </ac:picMkLst>
        </pc:picChg>
        <pc:picChg chg="mod">
          <ac:chgData name="Dr. Md Mehedi Hasan" userId="5eb39d97-deb0-466a-af4c-298e34812974" providerId="ADAL" clId="{A546318E-D2CF-4BE0-86FD-D0D9F38C1259}" dt="2022-09-20T05:57:06.780" v="49"/>
          <ac:picMkLst>
            <pc:docMk/>
            <pc:sldMk cId="685298774" sldId="294"/>
            <ac:picMk id="9" creationId="{C32B8AAF-B1FF-6F13-CE91-19A783F6FDF6}"/>
          </ac:picMkLst>
        </pc:picChg>
      </pc:sldChg>
      <pc:sldChg chg="addSp delSp modSp add mod">
        <pc:chgData name="Dr. Md Mehedi Hasan" userId="5eb39d97-deb0-466a-af4c-298e34812974" providerId="ADAL" clId="{A546318E-D2CF-4BE0-86FD-D0D9F38C1259}" dt="2022-09-20T05:57:10.340" v="51"/>
        <pc:sldMkLst>
          <pc:docMk/>
          <pc:sldMk cId="1641583959" sldId="295"/>
        </pc:sldMkLst>
        <pc:spChg chg="mod">
          <ac:chgData name="Dr. Md Mehedi Hasan" userId="5eb39d97-deb0-466a-af4c-298e34812974" providerId="ADAL" clId="{A546318E-D2CF-4BE0-86FD-D0D9F38C1259}" dt="2022-09-20T05:55:40.770" v="38" actId="14100"/>
          <ac:spMkLst>
            <pc:docMk/>
            <pc:sldMk cId="1641583959" sldId="295"/>
            <ac:spMk id="3" creationId="{1549414C-D28F-4ACD-8B05-3EF844EF3140}"/>
          </ac:spMkLst>
        </pc:spChg>
        <pc:spChg chg="del mod">
          <ac:chgData name="Dr. Md Mehedi Hasan" userId="5eb39d97-deb0-466a-af4c-298e34812974" providerId="ADAL" clId="{A546318E-D2CF-4BE0-86FD-D0D9F38C1259}" dt="2022-09-20T05:55:24.929" v="34"/>
          <ac:spMkLst>
            <pc:docMk/>
            <pc:sldMk cId="1641583959" sldId="295"/>
            <ac:spMk id="6" creationId="{0B3DF48F-32C5-4A06-AB31-73BEF78CC46C}"/>
          </ac:spMkLst>
        </pc:spChg>
        <pc:spChg chg="mod">
          <ac:chgData name="Dr. Md Mehedi Hasan" userId="5eb39d97-deb0-466a-af4c-298e34812974" providerId="ADAL" clId="{A546318E-D2CF-4BE0-86FD-D0D9F38C1259}" dt="2022-09-20T05:57:10.340" v="51"/>
          <ac:spMkLst>
            <pc:docMk/>
            <pc:sldMk cId="1641583959" sldId="295"/>
            <ac:spMk id="8" creationId="{637A25F5-3B4D-9554-E639-E568F06E48ED}"/>
          </ac:spMkLst>
        </pc:spChg>
        <pc:grpChg chg="add mod">
          <ac:chgData name="Dr. Md Mehedi Hasan" userId="5eb39d97-deb0-466a-af4c-298e34812974" providerId="ADAL" clId="{A546318E-D2CF-4BE0-86FD-D0D9F38C1259}" dt="2022-09-20T05:57:10.340" v="51"/>
          <ac:grpSpMkLst>
            <pc:docMk/>
            <pc:sldMk cId="1641583959" sldId="295"/>
            <ac:grpSpMk id="4" creationId="{CF6ABB81-1F4F-B116-CF3F-8EDFEF26A5CE}"/>
          </ac:grpSpMkLst>
        </pc:grpChg>
        <pc:picChg chg="mod">
          <ac:chgData name="Dr. Md Mehedi Hasan" userId="5eb39d97-deb0-466a-af4c-298e34812974" providerId="ADAL" clId="{A546318E-D2CF-4BE0-86FD-D0D9F38C1259}" dt="2022-09-20T05:57:10.340" v="51"/>
          <ac:picMkLst>
            <pc:docMk/>
            <pc:sldMk cId="1641583959" sldId="295"/>
            <ac:picMk id="7" creationId="{2855A68D-6DEC-86A8-D586-653E942684CE}"/>
          </ac:picMkLst>
        </pc:picChg>
      </pc:sldChg>
      <pc:sldChg chg="delSp modSp add mod">
        <pc:chgData name="Dr. Md Mehedi Hasan" userId="5eb39d97-deb0-466a-af4c-298e34812974" providerId="ADAL" clId="{A546318E-D2CF-4BE0-86FD-D0D9F38C1259}" dt="2022-09-20T05:57:24.442" v="54" actId="1076"/>
        <pc:sldMkLst>
          <pc:docMk/>
          <pc:sldMk cId="1620108049" sldId="296"/>
        </pc:sldMkLst>
        <pc:spChg chg="del">
          <ac:chgData name="Dr. Md Mehedi Hasan" userId="5eb39d97-deb0-466a-af4c-298e34812974" providerId="ADAL" clId="{A546318E-D2CF-4BE0-86FD-D0D9F38C1259}" dt="2022-09-20T05:57:19.797" v="53" actId="478"/>
          <ac:spMkLst>
            <pc:docMk/>
            <pc:sldMk cId="1620108049" sldId="296"/>
            <ac:spMk id="3" creationId="{2BEA9010-59C9-427D-AA95-79A52D970331}"/>
          </ac:spMkLst>
        </pc:spChg>
        <pc:grpChg chg="mod">
          <ac:chgData name="Dr. Md Mehedi Hasan" userId="5eb39d97-deb0-466a-af4c-298e34812974" providerId="ADAL" clId="{A546318E-D2CF-4BE0-86FD-D0D9F38C1259}" dt="2022-09-20T05:57:24.442" v="54" actId="1076"/>
          <ac:grpSpMkLst>
            <pc:docMk/>
            <pc:sldMk cId="1620108049" sldId="296"/>
            <ac:grpSpMk id="9" creationId="{9BF6B3EF-3EE6-4B29-B6D7-36286FAF1E46}"/>
          </ac:grpSpMkLst>
        </pc:grpChg>
      </pc:sldChg>
    </pc:docChg>
  </pc:docChgLst>
  <pc:docChgLst>
    <pc:chgData name="Dr. Mehedi Hasan" userId="239fb861-385a-4bac-bb29-9c26fc54d0ba" providerId="ADAL" clId="{95337DEF-DE4D-4D9C-8B58-75ED5120B2A7}"/>
    <pc:docChg chg="custSel addSld modSld">
      <pc:chgData name="Dr. Mehedi Hasan" userId="239fb861-385a-4bac-bb29-9c26fc54d0ba" providerId="ADAL" clId="{95337DEF-DE4D-4D9C-8B58-75ED5120B2A7}" dt="2024-06-04T03:13:48.195" v="77" actId="20577"/>
      <pc:docMkLst>
        <pc:docMk/>
      </pc:docMkLst>
      <pc:sldChg chg="modSp mod">
        <pc:chgData name="Dr. Mehedi Hasan" userId="239fb861-385a-4bac-bb29-9c26fc54d0ba" providerId="ADAL" clId="{95337DEF-DE4D-4D9C-8B58-75ED5120B2A7}" dt="2024-06-04T01:57:42.352" v="0" actId="6549"/>
        <pc:sldMkLst>
          <pc:docMk/>
          <pc:sldMk cId="700707328" sldId="256"/>
        </pc:sldMkLst>
        <pc:graphicFrameChg chg="modGraphic">
          <ac:chgData name="Dr. Mehedi Hasan" userId="239fb861-385a-4bac-bb29-9c26fc54d0ba" providerId="ADAL" clId="{95337DEF-DE4D-4D9C-8B58-75ED5120B2A7}" dt="2024-06-04T01:57:42.352" v="0" actId="6549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new mod">
        <pc:chgData name="Dr. Mehedi Hasan" userId="239fb861-385a-4bac-bb29-9c26fc54d0ba" providerId="ADAL" clId="{95337DEF-DE4D-4D9C-8B58-75ED5120B2A7}" dt="2024-06-04T03:13:48.195" v="77" actId="20577"/>
        <pc:sldMkLst>
          <pc:docMk/>
          <pc:sldMk cId="4092587654" sldId="297"/>
        </pc:sldMkLst>
        <pc:spChg chg="mod">
          <ac:chgData name="Dr. Mehedi Hasan" userId="239fb861-385a-4bac-bb29-9c26fc54d0ba" providerId="ADAL" clId="{95337DEF-DE4D-4D9C-8B58-75ED5120B2A7}" dt="2024-06-04T03:12:48.397" v="5" actId="20577"/>
          <ac:spMkLst>
            <pc:docMk/>
            <pc:sldMk cId="4092587654" sldId="297"/>
            <ac:spMk id="2" creationId="{506DDED6-8E85-FC77-E20D-AF7BDAC713A2}"/>
          </ac:spMkLst>
        </pc:spChg>
        <pc:spChg chg="add del mod">
          <ac:chgData name="Dr. Mehedi Hasan" userId="239fb861-385a-4bac-bb29-9c26fc54d0ba" providerId="ADAL" clId="{95337DEF-DE4D-4D9C-8B58-75ED5120B2A7}" dt="2024-06-04T03:13:48.195" v="77" actId="20577"/>
          <ac:spMkLst>
            <pc:docMk/>
            <pc:sldMk cId="4092587654" sldId="297"/>
            <ac:spMk id="3" creationId="{632125B5-09E9-5F25-F4DE-C8EE1ADDAC85}"/>
          </ac:spMkLst>
        </pc:spChg>
        <pc:picChg chg="add mod">
          <ac:chgData name="Dr. Mehedi Hasan" userId="239fb861-385a-4bac-bb29-9c26fc54d0ba" providerId="ADAL" clId="{95337DEF-DE4D-4D9C-8B58-75ED5120B2A7}" dt="2024-06-04T03:12:55.870" v="7"/>
          <ac:picMkLst>
            <pc:docMk/>
            <pc:sldMk cId="4092587654" sldId="297"/>
            <ac:picMk id="4" creationId="{9905DCD7-B649-460B-595C-4D45635507DC}"/>
          </ac:picMkLst>
        </pc:picChg>
        <pc:picChg chg="add mod">
          <ac:chgData name="Dr. Mehedi Hasan" userId="239fb861-385a-4bac-bb29-9c26fc54d0ba" providerId="ADAL" clId="{95337DEF-DE4D-4D9C-8B58-75ED5120B2A7}" dt="2024-06-04T03:13:24.763" v="43" actId="1076"/>
          <ac:picMkLst>
            <pc:docMk/>
            <pc:sldMk cId="4092587654" sldId="297"/>
            <ac:picMk id="5" creationId="{2E8AABD1-CFAF-F7CC-13E5-28D762B3A70E}"/>
          </ac:picMkLst>
        </pc:picChg>
      </pc:sldChg>
    </pc:docChg>
  </pc:docChgLst>
  <pc:docChgLst>
    <pc:chgData name="Dr. Md Mehedi Hasan" userId="5eb39d97-deb0-466a-af4c-298e34812974" providerId="ADAL" clId="{2D3669EF-D15C-4B87-A94A-7F9C671EB55E}"/>
    <pc:docChg chg="modSld">
      <pc:chgData name="Dr. Md Mehedi Hasan" userId="5eb39d97-deb0-466a-af4c-298e34812974" providerId="ADAL" clId="{2D3669EF-D15C-4B87-A94A-7F9C671EB55E}" dt="2023-09-19T06:01:22.447" v="15" actId="20577"/>
      <pc:docMkLst>
        <pc:docMk/>
      </pc:docMkLst>
      <pc:sldChg chg="modSp mod">
        <pc:chgData name="Dr. Md Mehedi Hasan" userId="5eb39d97-deb0-466a-af4c-298e34812974" providerId="ADAL" clId="{2D3669EF-D15C-4B87-A94A-7F9C671EB55E}" dt="2023-09-19T06:01:22.447" v="15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2D3669EF-D15C-4B87-A94A-7F9C671EB55E}" dt="2023-09-19T06:01:22.447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edu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metric.com/2018/05/29/wi-fi-standards-evolution/" TargetMode="External"/><Relationship Id="rId2" Type="http://schemas.openxmlformats.org/officeDocument/2006/relationships/hyperlink" Target="https://geek-university.com/ccna/differences-between-a-switch-and-a-bridge/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4451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5170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322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faruk.sohan@edu.com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Repeater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C0E9B9-F096-4151-8886-316B31A8F490}"/>
              </a:ext>
            </a:extLst>
          </p:cNvPr>
          <p:cNvGrpSpPr/>
          <p:nvPr/>
        </p:nvGrpSpPr>
        <p:grpSpPr>
          <a:xfrm>
            <a:off x="142648" y="2431336"/>
            <a:ext cx="8574087" cy="3314425"/>
            <a:chOff x="284162" y="2801747"/>
            <a:chExt cx="8574087" cy="3314425"/>
          </a:xfrm>
        </p:grpSpPr>
        <p:pic>
          <p:nvPicPr>
            <p:cNvPr id="6" name="Picture 5" descr="A close up of a device&#10;&#10;Description automatically generated">
              <a:extLst>
                <a:ext uri="{FF2B5EF4-FFF2-40B4-BE49-F238E27FC236}">
                  <a16:creationId xmlns:a16="http://schemas.microsoft.com/office/drawing/2014/main" id="{BDB8E8CA-8025-4CFA-A68A-7B459F308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162" y="2801747"/>
              <a:ext cx="8574087" cy="2808012"/>
            </a:xfrm>
            <a:prstGeom prst="rect">
              <a:avLst/>
            </a:prstGeom>
            <a:noFill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43074A-710E-4274-AA8B-D9BA459F6807}"/>
                </a:ext>
              </a:extLst>
            </p:cNvPr>
            <p:cNvSpPr txBox="1"/>
            <p:nvPr/>
          </p:nvSpPr>
          <p:spPr>
            <a:xfrm>
              <a:off x="2463726" y="5716062"/>
              <a:ext cx="4800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erpetua" panose="02020502060401020303" pitchFamily="18" charset="0"/>
                </a:rPr>
                <a:t>Fig. 3 Use of repeaters and switch/hub/bridge [2]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764D0E-0F5E-43C0-A743-E6A362162C02}"/>
                </a:ext>
              </a:extLst>
            </p:cNvPr>
            <p:cNvSpPr/>
            <p:nvPr/>
          </p:nvSpPr>
          <p:spPr>
            <a:xfrm>
              <a:off x="1354034" y="2908050"/>
              <a:ext cx="17954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switch/hub/bridge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33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Hub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2D327-1365-424C-91E7-80A72D10D42A}"/>
              </a:ext>
            </a:extLst>
          </p:cNvPr>
          <p:cNvSpPr txBox="1"/>
          <p:nvPr/>
        </p:nvSpPr>
        <p:spPr>
          <a:xfrm>
            <a:off x="206829" y="1947151"/>
            <a:ext cx="4985657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Hub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  <a:latin typeface="Perpetua" panose="02020502060401020303" pitchFamily="18" charset="0"/>
              </a:rPr>
              <a:t>A repeater with more than one output port.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Perpetua" panose="02020502060401020303" pitchFamily="18" charset="0"/>
              </a:rPr>
              <a:t>Electrical signal comes through one port of the hub and gets amplified and sent out through all ports of the hub.</a:t>
            </a:r>
            <a:r>
              <a:rPr lang="en-US" sz="2100" dirty="0">
                <a:latin typeface="Perpetua" panose="02020502060401020303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If you have a 10-Mbps hub and three devices are transmitting at the same time, each device gets one third of the bandwidth [5].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57E3D-C544-4E8A-9304-8C8F4D7C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01" y="2031617"/>
            <a:ext cx="3874799" cy="19475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83F8DC-D627-492C-A847-A20841CC6309}"/>
              </a:ext>
            </a:extLst>
          </p:cNvPr>
          <p:cNvSpPr/>
          <p:nvPr/>
        </p:nvSpPr>
        <p:spPr>
          <a:xfrm>
            <a:off x="206829" y="4694991"/>
            <a:ext cx="88283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For a successful transmission, only one station can send data at a time.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More active ports cause more collision among signal, thereby resulting in lower data rate.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A layer 1 device [2] and is Used to connect devices of a single  network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C78E7-5FE3-4965-A995-D9D3B9C8550B}"/>
              </a:ext>
            </a:extLst>
          </p:cNvPr>
          <p:cNvSpPr txBox="1"/>
          <p:nvPr/>
        </p:nvSpPr>
        <p:spPr>
          <a:xfrm>
            <a:off x="5269201" y="4273634"/>
            <a:ext cx="3140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Fig. 4 Broadcasting of  a Hub [2]</a:t>
            </a: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Bridge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9EE51-DB7F-49DD-A72D-7BCC7A30C1E5}"/>
              </a:ext>
            </a:extLst>
          </p:cNvPr>
          <p:cNvSpPr txBox="1"/>
          <p:nvPr/>
        </p:nvSpPr>
        <p:spPr>
          <a:xfrm>
            <a:off x="242327" y="2175931"/>
            <a:ext cx="393192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  <a:latin typeface="Perpetua" panose="02020502060401020303" pitchFamily="18" charset="0"/>
              </a:rPr>
              <a:t>Bridge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A layer 2 device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Used to connect devices of a single 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It sends the received frame only to the intended destination  based on the destination MAC address of the frame.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Better bandwidth usage [3].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Unlike hub, it has error detection capability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Limited ports (2-4, usually 2 ports)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114AD-9DE9-46F6-AB96-9D023C156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9"/>
          <a:stretch/>
        </p:blipFill>
        <p:spPr>
          <a:xfrm>
            <a:off x="4121065" y="2067036"/>
            <a:ext cx="4794336" cy="3828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356458-B4E8-4505-BB6D-BFC330E7B749}"/>
              </a:ext>
            </a:extLst>
          </p:cNvPr>
          <p:cNvSpPr txBox="1"/>
          <p:nvPr/>
        </p:nvSpPr>
        <p:spPr>
          <a:xfrm>
            <a:off x="5090227" y="5763681"/>
            <a:ext cx="2909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Fig. 5 Filtering of a Bridge [2]</a:t>
            </a:r>
          </a:p>
        </p:txBody>
      </p:sp>
    </p:spTree>
    <p:extLst>
      <p:ext uri="{BB962C8B-B14F-4D97-AF65-F5344CB8AC3E}">
        <p14:creationId xmlns:p14="http://schemas.microsoft.com/office/powerpoint/2010/main" val="400718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DED6-8E85-FC77-E20D-AF7BDAC7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Connecting Devices….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72AAD-693B-4B71-8E4C-A3950C0D6064}"/>
              </a:ext>
            </a:extLst>
          </p:cNvPr>
          <p:cNvSpPr txBox="1"/>
          <p:nvPr/>
        </p:nvSpPr>
        <p:spPr>
          <a:xfrm>
            <a:off x="408854" y="1810464"/>
            <a:ext cx="44411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  <a:latin typeface="Perpetua" panose="02020502060401020303" pitchFamily="18" charset="0"/>
              </a:rPr>
              <a:t>Switch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A layer 2 device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Used to connect devices of a single  network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Like a Bridge, it sends the received frame only to the intended destination  based on the destination MAC address of the frame.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Unlike hub, it has error detection capability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Hundreds of ports( 2 to more than 100)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Frame forwarding decision is taken based hardware, hence it is faster than bridge [4].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If you have a 10-Mpbs switch with three devices connected to it, all three devices can use 10- Mbps of bandwidth. [5].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Perpetua" panose="02020502060401020303" pitchFamily="18" charset="0"/>
            </a:endParaRP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2D7887-8F40-4D83-9DBE-0FD86334F937}"/>
              </a:ext>
            </a:extLst>
          </p:cNvPr>
          <p:cNvGrpSpPr/>
          <p:nvPr/>
        </p:nvGrpSpPr>
        <p:grpSpPr>
          <a:xfrm>
            <a:off x="5069068" y="1810464"/>
            <a:ext cx="3789181" cy="4138156"/>
            <a:chOff x="4735021" y="2117596"/>
            <a:chExt cx="3987637" cy="413815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AFDF4E-1FB7-4A9F-AAF8-3AF8D5696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5021" y="2117596"/>
              <a:ext cx="3987637" cy="38375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762388-AF40-473B-AF1F-27938AE98648}"/>
                </a:ext>
              </a:extLst>
            </p:cNvPr>
            <p:cNvSpPr txBox="1"/>
            <p:nvPr/>
          </p:nvSpPr>
          <p:spPr>
            <a:xfrm>
              <a:off x="5303490" y="5855642"/>
              <a:ext cx="2926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erpetua" panose="02020502060401020303" pitchFamily="18" charset="0"/>
                </a:rPr>
                <a:t>Fig. 6 Filtering of a Switch [2]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34154B-744E-4225-9BDA-D7E0246585F8}"/>
                </a:ext>
              </a:extLst>
            </p:cNvPr>
            <p:cNvGrpSpPr/>
            <p:nvPr/>
          </p:nvGrpSpPr>
          <p:grpSpPr>
            <a:xfrm>
              <a:off x="4735021" y="4539343"/>
              <a:ext cx="1096775" cy="574448"/>
              <a:chOff x="4735021" y="4539343"/>
              <a:chExt cx="1096775" cy="57444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8A414E0-3EC2-450F-A71B-CD1A123BACF2}"/>
                  </a:ext>
                </a:extLst>
              </p:cNvPr>
              <p:cNvSpPr/>
              <p:nvPr/>
            </p:nvSpPr>
            <p:spPr>
              <a:xfrm>
                <a:off x="4953000" y="4539343"/>
                <a:ext cx="674914" cy="239486"/>
              </a:xfrm>
              <a:prstGeom prst="rect">
                <a:avLst/>
              </a:prstGeom>
              <a:solidFill>
                <a:srgbClr val="FF0000"/>
              </a:solidFill>
              <a:effectLst>
                <a:innerShdw blurRad="114300">
                  <a:prstClr val="black"/>
                </a:inn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BA7DE6-446E-4BD6-8649-F4D63E8FA831}"/>
                  </a:ext>
                </a:extLst>
              </p:cNvPr>
              <p:cNvSpPr txBox="1"/>
              <p:nvPr/>
            </p:nvSpPr>
            <p:spPr>
              <a:xfrm>
                <a:off x="4735021" y="4744459"/>
                <a:ext cx="1096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Perpetua" panose="02020502060401020303" pitchFamily="18" charset="0"/>
                  </a:rPr>
                  <a:t>Frame to F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A4BD8A-F4F8-4B29-80B2-9A0D3C750676}"/>
                </a:ext>
              </a:extLst>
            </p:cNvPr>
            <p:cNvSpPr txBox="1"/>
            <p:nvPr/>
          </p:nvSpPr>
          <p:spPr>
            <a:xfrm>
              <a:off x="5627914" y="508402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E75669-C4E8-4B30-A5E3-7DBD5F19EE27}"/>
                </a:ext>
              </a:extLst>
            </p:cNvPr>
            <p:cNvSpPr txBox="1"/>
            <p:nvPr/>
          </p:nvSpPr>
          <p:spPr>
            <a:xfrm>
              <a:off x="6804672" y="5044354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45A95-EDA0-422A-8BC5-D97F57B43C19}"/>
                </a:ext>
              </a:extLst>
            </p:cNvPr>
            <p:cNvSpPr txBox="1"/>
            <p:nvPr/>
          </p:nvSpPr>
          <p:spPr>
            <a:xfrm>
              <a:off x="8012866" y="5023051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D3D95A-DE52-4F08-A6B3-370C71E2E863}"/>
                </a:ext>
              </a:extLst>
            </p:cNvPr>
            <p:cNvSpPr txBox="1"/>
            <p:nvPr/>
          </p:nvSpPr>
          <p:spPr>
            <a:xfrm>
              <a:off x="5066574" y="222217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093783-BAE4-4FC6-A28E-E1BCC8F3C2A0}"/>
                </a:ext>
              </a:extLst>
            </p:cNvPr>
            <p:cNvSpPr txBox="1"/>
            <p:nvPr/>
          </p:nvSpPr>
          <p:spPr>
            <a:xfrm>
              <a:off x="7454548" y="233237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40CC4B-FFE1-4D58-A1AE-63842E5D3CA3}"/>
                </a:ext>
              </a:extLst>
            </p:cNvPr>
            <p:cNvSpPr txBox="1"/>
            <p:nvPr/>
          </p:nvSpPr>
          <p:spPr>
            <a:xfrm>
              <a:off x="6282202" y="2222175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00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Router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5D7E4-2D32-4BCB-98F8-27DE5933240B}"/>
              </a:ext>
            </a:extLst>
          </p:cNvPr>
          <p:cNvSpPr txBox="1"/>
          <p:nvPr/>
        </p:nvSpPr>
        <p:spPr>
          <a:xfrm>
            <a:off x="301598" y="2223318"/>
            <a:ext cx="49779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Router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 layer 3 device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to connect multiple networks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Connected networks can have different protocols and speed.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Forward packets based on destination IP address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Most intelligent connecting device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Can also be used to forward packet within a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Slower than switch because of its routing protocol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6063B-7AAD-40B2-B269-705A13C81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8"/>
          <a:stretch/>
        </p:blipFill>
        <p:spPr>
          <a:xfrm>
            <a:off x="4987797" y="2893842"/>
            <a:ext cx="4156203" cy="2431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2975F1-9CB5-449B-98EF-8CAD12C7FB87}"/>
              </a:ext>
            </a:extLst>
          </p:cNvPr>
          <p:cNvSpPr txBox="1"/>
          <p:nvPr/>
        </p:nvSpPr>
        <p:spPr>
          <a:xfrm>
            <a:off x="5303490" y="5357358"/>
            <a:ext cx="3359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Fig. 7 Router connecting multiple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networks [6]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Collision Domain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230113"/>
            <a:ext cx="89500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 “collision domain” describes a network where packet collisions can occur when two devices on a shared network medium send packets simultaneously.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Hub: All ports belong to the same collision domain.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Bridge, Switch, Router: Each port belongs to a separate collision domain.</a:t>
            </a:r>
          </a:p>
        </p:txBody>
      </p:sp>
      <p:pic>
        <p:nvPicPr>
          <p:cNvPr id="1026" name="Picture 2" descr="Collision and Broadcast Domains 2">
            <a:extLst>
              <a:ext uri="{FF2B5EF4-FFF2-40B4-BE49-F238E27FC236}">
                <a16:creationId xmlns:a16="http://schemas.microsoft.com/office/drawing/2014/main" id="{36EDAA55-E548-43AC-A694-86783AF0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659" y="3475352"/>
            <a:ext cx="4891769" cy="26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80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Broadcast Domain</a:t>
            </a:r>
          </a:p>
        </p:txBody>
      </p:sp>
      <p:sp>
        <p:nvSpPr>
          <p:cNvPr id="3" name="Rectangle 2"/>
          <p:cNvSpPr/>
          <p:nvPr/>
        </p:nvSpPr>
        <p:spPr>
          <a:xfrm>
            <a:off x="-190753" y="2067112"/>
            <a:ext cx="90331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All the devices in the broadcast domain can reach via broadcast at the data link layer.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 Broadcast Domain can receive any broadcast packet originating from any device within the network segment.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All ports of hub and switch belong to same broadcast domain, but all ports of the router belong do different broadcast domain [9].</a:t>
            </a:r>
          </a:p>
        </p:txBody>
      </p:sp>
      <p:pic>
        <p:nvPicPr>
          <p:cNvPr id="2050" name="Picture 2" descr="broadcast domain">
            <a:extLst>
              <a:ext uri="{FF2B5EF4-FFF2-40B4-BE49-F238E27FC236}">
                <a16:creationId xmlns:a16="http://schemas.microsoft.com/office/drawing/2014/main" id="{B6001837-96A3-4E05-B97B-39BA5A35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92" y="3544440"/>
            <a:ext cx="4879522" cy="268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9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DED6-8E85-FC77-E20D-AF7BDAC7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25B5-09E9-5F25-F4DE-C8EE1ADDA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59" y="2188029"/>
            <a:ext cx="8574087" cy="3992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collision and broadcast domain for the following network: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AABD1-CFAF-F7CC-13E5-28D762B3A7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17" y="2730341"/>
            <a:ext cx="6593864" cy="335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8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Standards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78263D1-06CA-47AB-A2F0-DB888AD9A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79266"/>
              </p:ext>
            </p:extLst>
          </p:nvPr>
        </p:nvGraphicFramePr>
        <p:xfrm>
          <a:off x="280661" y="2153190"/>
          <a:ext cx="85912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632">
                  <a:extLst>
                    <a:ext uri="{9D8B030D-6E8A-4147-A177-3AD203B41FA5}">
                      <a16:colId xmlns:a16="http://schemas.microsoft.com/office/drawing/2014/main" val="530865545"/>
                    </a:ext>
                  </a:extLst>
                </a:gridCol>
                <a:gridCol w="1251256">
                  <a:extLst>
                    <a:ext uri="{9D8B030D-6E8A-4147-A177-3AD203B41FA5}">
                      <a16:colId xmlns:a16="http://schemas.microsoft.com/office/drawing/2014/main" val="2371968836"/>
                    </a:ext>
                  </a:extLst>
                </a:gridCol>
                <a:gridCol w="1302742">
                  <a:extLst>
                    <a:ext uri="{9D8B030D-6E8A-4147-A177-3AD203B41FA5}">
                      <a16:colId xmlns:a16="http://schemas.microsoft.com/office/drawing/2014/main" val="1438861756"/>
                    </a:ext>
                  </a:extLst>
                </a:gridCol>
                <a:gridCol w="1120395">
                  <a:extLst>
                    <a:ext uri="{9D8B030D-6E8A-4147-A177-3AD203B41FA5}">
                      <a16:colId xmlns:a16="http://schemas.microsoft.com/office/drawing/2014/main" val="2813981530"/>
                    </a:ext>
                  </a:extLst>
                </a:gridCol>
                <a:gridCol w="2612571">
                  <a:extLst>
                    <a:ext uri="{9D8B030D-6E8A-4147-A177-3AD203B41FA5}">
                      <a16:colId xmlns:a16="http://schemas.microsoft.com/office/drawing/2014/main" val="1580573971"/>
                    </a:ext>
                  </a:extLst>
                </a:gridCol>
                <a:gridCol w="1371604">
                  <a:extLst>
                    <a:ext uri="{9D8B030D-6E8A-4147-A177-3AD203B41FA5}">
                      <a16:colId xmlns:a16="http://schemas.microsoft.com/office/drawing/2014/main" val="1546458125"/>
                    </a:ext>
                  </a:extLst>
                </a:gridCol>
              </a:tblGrid>
              <a:tr h="35917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Speed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Common</a:t>
                      </a:r>
                    </a:p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Informal</a:t>
                      </a:r>
                    </a:p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Standard 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Formal Standard 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Cable 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Max. Length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889176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 Mbps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Ethernet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10BASE-T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Cat3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 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40378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 Mbps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Fast Ethernet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100BASE-T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802.3u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Cat5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 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511568"/>
                  </a:ext>
                </a:extLst>
              </a:tr>
              <a:tr h="295213"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1000 Mbps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Gigabit Ethernet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1000BASE-LX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Single mode fiber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5000 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900823"/>
                  </a:ext>
                </a:extLst>
              </a:tr>
              <a:tr h="3448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Perpetua" panose="02020502060401020303" pitchFamily="18" charset="0"/>
                          <a:ea typeface="+mn-ea"/>
                          <a:cs typeface="+mn-cs"/>
                        </a:rPr>
                        <a:t>50-micron multimode fiber</a:t>
                      </a:r>
                      <a:endParaRPr lang="en-US" dirty="0">
                        <a:latin typeface="Perpetua" panose="02020502060401020303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550 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17889"/>
                  </a:ext>
                </a:extLst>
              </a:tr>
              <a:tr h="295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Perpetua" panose="02020502060401020303" pitchFamily="18" charset="0"/>
                          <a:ea typeface="+mn-ea"/>
                          <a:cs typeface="+mn-cs"/>
                        </a:rPr>
                        <a:t>62.5-micron multimode fiber</a:t>
                      </a:r>
                      <a:endParaRPr lang="en-US" dirty="0">
                        <a:latin typeface="Perpetua" panose="02020502060401020303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440 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14540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1000 Mbps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Gigabit Ethernet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1000BASE-T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erpetua" panose="02020502060401020303" pitchFamily="18" charset="0"/>
                        </a:rPr>
                        <a:t>Cat5, Cat5e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erpetua" panose="02020502060401020303" pitchFamily="18" charset="0"/>
                        </a:rPr>
                        <a:t>100 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54770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 Gbps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 Gig bit Ethernet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10GBASE-T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Cat6, Cat6a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 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549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09C0A2-9876-456A-83FE-2B2A521097A8}"/>
              </a:ext>
            </a:extLst>
          </p:cNvPr>
          <p:cNvSpPr txBox="1"/>
          <p:nvPr/>
        </p:nvSpPr>
        <p:spPr>
          <a:xfrm>
            <a:off x="2427514" y="1546633"/>
            <a:ext cx="304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I  Ethernet Standard [7]</a:t>
            </a:r>
          </a:p>
        </p:txBody>
      </p:sp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WLAN Standards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ECEB0-0FE9-47DD-B611-E3F01B6F698B}"/>
              </a:ext>
            </a:extLst>
          </p:cNvPr>
          <p:cNvSpPr txBox="1"/>
          <p:nvPr/>
        </p:nvSpPr>
        <p:spPr>
          <a:xfrm>
            <a:off x="2721428" y="1923713"/>
            <a:ext cx="286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 II  WLAN Standard [8]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808CC12-635A-4566-A10C-BC726EFBA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2210039"/>
                  </p:ext>
                </p:extLst>
              </p:nvPr>
            </p:nvGraphicFramePr>
            <p:xfrm>
              <a:off x="181988" y="2265680"/>
              <a:ext cx="8780024" cy="434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7608">
                      <a:extLst>
                        <a:ext uri="{9D8B030D-6E8A-4147-A177-3AD203B41FA5}">
                          <a16:colId xmlns:a16="http://schemas.microsoft.com/office/drawing/2014/main" val="3684645009"/>
                        </a:ext>
                      </a:extLst>
                    </a:gridCol>
                    <a:gridCol w="956918">
                      <a:extLst>
                        <a:ext uri="{9D8B030D-6E8A-4147-A177-3AD203B41FA5}">
                          <a16:colId xmlns:a16="http://schemas.microsoft.com/office/drawing/2014/main" val="1849838245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3269982406"/>
                        </a:ext>
                      </a:extLst>
                    </a:gridCol>
                    <a:gridCol w="1078710">
                      <a:extLst>
                        <a:ext uri="{9D8B030D-6E8A-4147-A177-3AD203B41FA5}">
                          <a16:colId xmlns:a16="http://schemas.microsoft.com/office/drawing/2014/main" val="2663839250"/>
                        </a:ext>
                      </a:extLst>
                    </a:gridCol>
                    <a:gridCol w="1436915">
                      <a:extLst>
                        <a:ext uri="{9D8B030D-6E8A-4147-A177-3AD203B41FA5}">
                          <a16:colId xmlns:a16="http://schemas.microsoft.com/office/drawing/2014/main" val="236073185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690413221"/>
                        </a:ext>
                      </a:extLst>
                    </a:gridCol>
                    <a:gridCol w="983713">
                      <a:extLst>
                        <a:ext uri="{9D8B030D-6E8A-4147-A177-3AD203B41FA5}">
                          <a16:colId xmlns:a16="http://schemas.microsoft.com/office/drawing/2014/main" val="1620306305"/>
                        </a:ext>
                      </a:extLst>
                    </a:gridCol>
                    <a:gridCol w="1097503">
                      <a:extLst>
                        <a:ext uri="{9D8B030D-6E8A-4147-A177-3AD203B41FA5}">
                          <a16:colId xmlns:a16="http://schemas.microsoft.com/office/drawing/2014/main" val="12917827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Release date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Standard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Frequency band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Bandwidth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Transmission scheme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Max modulation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MIMO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Max data rate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2304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DSSS, FHSS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QPSK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208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802.11b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QPSK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11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62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54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349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2003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802.11g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DSSS, 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54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048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2009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40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Perpetua" panose="02020502060401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600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4645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2013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802.11ac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40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160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256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×8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Perpetua" panose="02020502060401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6.93 Gbps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064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2018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60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2160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SC-FDM, 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256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Beamforming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6.93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80025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808CC12-635A-4566-A10C-BC726EFBA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2210039"/>
                  </p:ext>
                </p:extLst>
              </p:nvPr>
            </p:nvGraphicFramePr>
            <p:xfrm>
              <a:off x="181988" y="2265680"/>
              <a:ext cx="8780024" cy="434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7608">
                      <a:extLst>
                        <a:ext uri="{9D8B030D-6E8A-4147-A177-3AD203B41FA5}">
                          <a16:colId xmlns:a16="http://schemas.microsoft.com/office/drawing/2014/main" val="3684645009"/>
                        </a:ext>
                      </a:extLst>
                    </a:gridCol>
                    <a:gridCol w="956918">
                      <a:extLst>
                        <a:ext uri="{9D8B030D-6E8A-4147-A177-3AD203B41FA5}">
                          <a16:colId xmlns:a16="http://schemas.microsoft.com/office/drawing/2014/main" val="1849838245"/>
                        </a:ext>
                      </a:extLst>
                    </a:gridCol>
                    <a:gridCol w="1077686">
                      <a:extLst>
                        <a:ext uri="{9D8B030D-6E8A-4147-A177-3AD203B41FA5}">
                          <a16:colId xmlns:a16="http://schemas.microsoft.com/office/drawing/2014/main" val="3269982406"/>
                        </a:ext>
                      </a:extLst>
                    </a:gridCol>
                    <a:gridCol w="1078710">
                      <a:extLst>
                        <a:ext uri="{9D8B030D-6E8A-4147-A177-3AD203B41FA5}">
                          <a16:colId xmlns:a16="http://schemas.microsoft.com/office/drawing/2014/main" val="2663839250"/>
                        </a:ext>
                      </a:extLst>
                    </a:gridCol>
                    <a:gridCol w="1436915">
                      <a:extLst>
                        <a:ext uri="{9D8B030D-6E8A-4147-A177-3AD203B41FA5}">
                          <a16:colId xmlns:a16="http://schemas.microsoft.com/office/drawing/2014/main" val="236073185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690413221"/>
                        </a:ext>
                      </a:extLst>
                    </a:gridCol>
                    <a:gridCol w="983713">
                      <a:extLst>
                        <a:ext uri="{9D8B030D-6E8A-4147-A177-3AD203B41FA5}">
                          <a16:colId xmlns:a16="http://schemas.microsoft.com/office/drawing/2014/main" val="1620306305"/>
                        </a:ext>
                      </a:extLst>
                    </a:gridCol>
                    <a:gridCol w="1097503">
                      <a:extLst>
                        <a:ext uri="{9D8B030D-6E8A-4147-A177-3AD203B41FA5}">
                          <a16:colId xmlns:a16="http://schemas.microsoft.com/office/drawing/2014/main" val="129178272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Release date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Standard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Frequency band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Bandwidth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Transmission scheme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Max modulation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MIMO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Max data rate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2304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DSSS, FHSS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QPSK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208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802.11b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QPSK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11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62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54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349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2003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802.11g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DSSS, 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54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04826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2009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40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630" t="-372632" r="-112346" b="-29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600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4645386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2013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802.11ac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40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160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256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630" t="-256571" r="-112346" b="-62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6.93 Gbps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06474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2018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60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2160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SC-FDM, 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256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Beamforming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6.93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8002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375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786501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Overview of  TCP/IP Protocol Suite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Connecting Devices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Repeater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Hub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Bridge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Switch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Bridge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Collision domain and Broadcast domain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Ethernet Standards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WLAN Standards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Acronyms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3135DC-D181-4199-A3D7-4B37908B3C8E}"/>
              </a:ext>
            </a:extLst>
          </p:cNvPr>
          <p:cNvSpPr/>
          <p:nvPr/>
        </p:nvSpPr>
        <p:spPr>
          <a:xfrm>
            <a:off x="476205" y="5303546"/>
            <a:ext cx="883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b="1" dirty="0">
                <a:latin typeface="Perpetua" panose="02020502060401020303" pitchFamily="18" charset="0"/>
              </a:rPr>
              <a:t>Beamforming: </a:t>
            </a:r>
            <a:r>
              <a:rPr lang="en-US" sz="2000" dirty="0">
                <a:latin typeface="Perpetua" panose="02020502060401020303" pitchFamily="18" charset="0"/>
              </a:rPr>
              <a:t>Technique of focusing a wireless signal towards a specific receiving device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7BE5A-BFC3-46F6-9AD0-02122A673CA3}"/>
              </a:ext>
            </a:extLst>
          </p:cNvPr>
          <p:cNvSpPr txBox="1"/>
          <p:nvPr/>
        </p:nvSpPr>
        <p:spPr>
          <a:xfrm>
            <a:off x="555714" y="2110888"/>
            <a:ext cx="5216684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Perpetua" panose="02020502060401020303" pitchFamily="18" charset="0"/>
              </a:rPr>
              <a:t>DSSS: </a:t>
            </a:r>
            <a:r>
              <a:rPr lang="en-US" sz="2000" dirty="0">
                <a:latin typeface="Perpetua" panose="02020502060401020303" pitchFamily="18" charset="0"/>
              </a:rPr>
              <a:t>Direct sequence spread spectrum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Perpetua" panose="02020502060401020303" pitchFamily="18" charset="0"/>
              </a:rPr>
              <a:t>FHSS: </a:t>
            </a:r>
            <a:r>
              <a:rPr lang="en-US" sz="2000" dirty="0">
                <a:latin typeface="Perpetua" panose="02020502060401020303" pitchFamily="18" charset="0"/>
              </a:rPr>
              <a:t>Frequency hop spread spectrum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Perpetua" panose="02020502060401020303" pitchFamily="18" charset="0"/>
              </a:rPr>
              <a:t>OFDM: </a:t>
            </a:r>
            <a:r>
              <a:rPr lang="en-US" sz="2000" dirty="0">
                <a:latin typeface="Perpetua" panose="02020502060401020303" pitchFamily="18" charset="0"/>
              </a:rPr>
              <a:t>Orthogonal Frequency Division Multiplexing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F07AC-75AC-4C5F-AE15-8BDDDE82835E}"/>
              </a:ext>
            </a:extLst>
          </p:cNvPr>
          <p:cNvSpPr txBox="1"/>
          <p:nvPr/>
        </p:nvSpPr>
        <p:spPr>
          <a:xfrm>
            <a:off x="555714" y="3583347"/>
            <a:ext cx="5375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erpetua" panose="02020502060401020303" pitchFamily="18" charset="0"/>
              </a:rPr>
              <a:t>SCFDM: </a:t>
            </a:r>
            <a:r>
              <a:rPr lang="en-US" sz="2000" dirty="0">
                <a:latin typeface="Perpetua" panose="02020502060401020303" pitchFamily="18" charset="0"/>
              </a:rPr>
              <a:t>Single carrier frequency domain multiplexing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4684F-8AC1-4913-B751-931B81C907CE}"/>
              </a:ext>
            </a:extLst>
          </p:cNvPr>
          <p:cNvSpPr txBox="1"/>
          <p:nvPr/>
        </p:nvSpPr>
        <p:spPr>
          <a:xfrm>
            <a:off x="555714" y="3886718"/>
            <a:ext cx="4058996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Perpetua" panose="02020502060401020303" pitchFamily="18" charset="0"/>
              </a:rPr>
              <a:t>QPSK: </a:t>
            </a:r>
            <a:r>
              <a:rPr lang="en-US" sz="2000" dirty="0">
                <a:latin typeface="Perpetua" panose="02020502060401020303" pitchFamily="18" charset="0"/>
              </a:rPr>
              <a:t>Quadrature phase shift keying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Perpetua" panose="02020502060401020303" pitchFamily="18" charset="0"/>
              </a:rPr>
              <a:t>QAM: </a:t>
            </a:r>
            <a:r>
              <a:rPr lang="en-US" sz="2000" dirty="0">
                <a:latin typeface="Perpetua" panose="02020502060401020303" pitchFamily="18" charset="0"/>
              </a:rPr>
              <a:t>Quadrature amplitude modulation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Perpetua" panose="02020502060401020303" pitchFamily="18" charset="0"/>
              </a:rPr>
              <a:t>MIMO: </a:t>
            </a:r>
            <a:r>
              <a:rPr lang="en-US" sz="2000" dirty="0">
                <a:latin typeface="Perpetua" panose="02020502060401020303" pitchFamily="18" charset="0"/>
              </a:rPr>
              <a:t>Multiple input multiple output</a:t>
            </a:r>
          </a:p>
        </p:txBody>
      </p:sp>
    </p:spTree>
    <p:extLst>
      <p:ext uri="{BB962C8B-B14F-4D97-AF65-F5344CB8AC3E}">
        <p14:creationId xmlns:p14="http://schemas.microsoft.com/office/powerpoint/2010/main" val="1586905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29215" y="1225306"/>
            <a:ext cx="850309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Perpetua" panose="02020502060401020303" pitchFamily="18" charset="0"/>
              </a:rPr>
              <a:t>B. A. </a:t>
            </a:r>
            <a:r>
              <a:rPr lang="en-GB" sz="2000" dirty="0" err="1">
                <a:latin typeface="Perpetua" panose="02020502060401020303" pitchFamily="18" charset="0"/>
              </a:rPr>
              <a:t>Forouzan</a:t>
            </a:r>
            <a:r>
              <a:rPr lang="en-GB" sz="2000" dirty="0">
                <a:latin typeface="Perpetua" panose="02020502060401020303" pitchFamily="18" charset="0"/>
              </a:rPr>
              <a:t>, Data Communication and Networking, 5th ed., The McGraw-Hill  Companies, Inc.,  USA, 2013, pp.  38-42.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P. Ciccarelli and C. Faulkner, </a:t>
            </a:r>
            <a:r>
              <a:rPr lang="en-US" sz="2000" i="1" dirty="0">
                <a:latin typeface="Perpetua" panose="02020502060401020303" pitchFamily="18" charset="0"/>
              </a:rPr>
              <a:t>Networking Foundations</a:t>
            </a:r>
            <a:r>
              <a:rPr lang="en-US" sz="2000" dirty="0">
                <a:latin typeface="Perpetua" panose="02020502060401020303" pitchFamily="18" charset="0"/>
              </a:rPr>
              <a:t>,  </a:t>
            </a:r>
            <a:r>
              <a:rPr lang="en-US" sz="2000" dirty="0" err="1">
                <a:latin typeface="Perpetua" panose="02020502060401020303" pitchFamily="18" charset="0"/>
              </a:rPr>
              <a:t>Sybex</a:t>
            </a:r>
            <a:r>
              <a:rPr lang="en-US" sz="2000" dirty="0">
                <a:latin typeface="Perpetua" panose="02020502060401020303" pitchFamily="18" charset="0"/>
              </a:rPr>
              <a:t> Inc., USA, 2004, pp. 160 –  165.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D. Liu, </a:t>
            </a:r>
            <a:r>
              <a:rPr lang="en-US" sz="2000" i="1" dirty="0">
                <a:latin typeface="Perpetua" panose="02020502060401020303" pitchFamily="18" charset="0"/>
              </a:rPr>
              <a:t>Cisco CCNA/CCENT Exam 640-802, 640-822, 640-816 Preparation  Kit</a:t>
            </a:r>
            <a:r>
              <a:rPr lang="en-US" sz="2000" dirty="0">
                <a:latin typeface="Perpetua" panose="02020502060401020303" pitchFamily="18" charset="0"/>
              </a:rPr>
              <a:t>, Syngress Publishing, Inc., 2009, pp.  607-609.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Difference between a switch and a bridge, </a:t>
            </a: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https://geek-university.com/ccna/ differences-between-a-switch-and-a-bridge/</a:t>
            </a: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</a:rPr>
              <a:t>, </a:t>
            </a:r>
            <a:r>
              <a:rPr lang="en-US" sz="2000" dirty="0">
                <a:latin typeface="Perpetua" panose="02020502060401020303" pitchFamily="18" charset="0"/>
              </a:rPr>
              <a:t>[Accessed: April. 22, 2020].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D. Barrett and T. King, </a:t>
            </a:r>
            <a:r>
              <a:rPr lang="en-US" sz="2000" i="1" dirty="0">
                <a:latin typeface="Perpetua" panose="02020502060401020303" pitchFamily="18" charset="0"/>
              </a:rPr>
              <a:t>Computer Networking Illuminated</a:t>
            </a:r>
            <a:r>
              <a:rPr lang="en-US" sz="2000" dirty="0">
                <a:latin typeface="Perpetua" panose="02020502060401020303" pitchFamily="18" charset="0"/>
              </a:rPr>
              <a:t>, Jones and Bartlett Publishers,   Inc.,  USA, 2003, pp. 90-91.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T. Dean, </a:t>
            </a:r>
            <a:r>
              <a:rPr lang="en-US" sz="2000" i="1" dirty="0">
                <a:latin typeface="Perpetua" panose="02020502060401020303" pitchFamily="18" charset="0"/>
              </a:rPr>
              <a:t>Network+ Guide to Networks</a:t>
            </a:r>
            <a:r>
              <a:rPr lang="en-US" sz="2000" dirty="0">
                <a:latin typeface="Perpetua" panose="02020502060401020303" pitchFamily="18" charset="0"/>
              </a:rPr>
              <a:t>,  Course Technology, USA, 2013, pp. 270.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W. Odom, Official Cert Guide CCNA 200-301 Volume 1, Pearson Education, Inc.,     2020, USA, p. 37.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Perpetua" panose="02020502060401020303" pitchFamily="18" charset="0"/>
              </a:rPr>
              <a:t>Wifi</a:t>
            </a:r>
            <a:r>
              <a:rPr lang="en-US" sz="2000" dirty="0">
                <a:latin typeface="Perpetua" panose="02020502060401020303" pitchFamily="18" charset="0"/>
              </a:rPr>
              <a:t> Standard Evolutions, </a:t>
            </a:r>
            <a:r>
              <a:rPr lang="en-US" sz="2000" dirty="0">
                <a:latin typeface="Perpetua" panose="02020502060401020303" pitchFamily="18" charset="0"/>
                <a:hlinkClick r:id="rId3"/>
              </a:rPr>
              <a:t>https://www.grandmetric.com/2018/05/29/wi-fi-standards-evolution/</a:t>
            </a:r>
            <a:r>
              <a:rPr lang="en-US" sz="2000" dirty="0">
                <a:latin typeface="Perpetua" panose="02020502060401020303" pitchFamily="18" charset="0"/>
              </a:rPr>
              <a:t>, [Accessed: April. 30, 2020].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Collision and broadcast domain, </a:t>
            </a:r>
            <a:r>
              <a:rPr lang="en-US" dirty="0"/>
              <a:t>https://networkustad.com/2019/07/16/collision-and-broadcast-domains/, </a:t>
            </a:r>
            <a:r>
              <a:rPr lang="en-US" dirty="0">
                <a:latin typeface="Perpetua" panose="02020502060401020303" pitchFamily="18" charset="0"/>
              </a:rPr>
              <a:t>[Accessed: April. 30, 2020].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Tenth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Overview of TCP/IP protocol suite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CAFCD-9A7F-4D87-BC01-F248D597A752}"/>
              </a:ext>
            </a:extLst>
          </p:cNvPr>
          <p:cNvSpPr txBox="1"/>
          <p:nvPr/>
        </p:nvSpPr>
        <p:spPr>
          <a:xfrm>
            <a:off x="476205" y="2137884"/>
            <a:ext cx="43764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Application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Only layer which interacts with users' applications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Takes data from users in sending end and  provide the data to user in the receiving end.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Protocols include  HTTP, DNS, FTP, SMTP.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Implemented in source and destination devices only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B06105-F289-78F9-DDA5-C8E2D2A2C9DE}"/>
              </a:ext>
            </a:extLst>
          </p:cNvPr>
          <p:cNvGrpSpPr/>
          <p:nvPr/>
        </p:nvGrpSpPr>
        <p:grpSpPr>
          <a:xfrm>
            <a:off x="5072743" y="2819240"/>
            <a:ext cx="3416769" cy="2465992"/>
            <a:chOff x="5884325" y="2137884"/>
            <a:chExt cx="3416769" cy="24659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DDCA015-4DC4-4335-8F12-308EF073C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413" y="2137884"/>
              <a:ext cx="2278292" cy="20966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28622D-1659-445F-B0A2-A389B9707054}"/>
                </a:ext>
              </a:extLst>
            </p:cNvPr>
            <p:cNvSpPr txBox="1"/>
            <p:nvPr/>
          </p:nvSpPr>
          <p:spPr>
            <a:xfrm>
              <a:off x="5884325" y="4234544"/>
              <a:ext cx="3416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 Layers of TCP/IP protocol suites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Overview of TCP/IP protocol suite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CAFCD-9A7F-4D87-BC01-F248D597A752}"/>
              </a:ext>
            </a:extLst>
          </p:cNvPr>
          <p:cNvSpPr txBox="1"/>
          <p:nvPr/>
        </p:nvSpPr>
        <p:spPr>
          <a:xfrm>
            <a:off x="476205" y="2137884"/>
            <a:ext cx="4095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Transport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Gets the message from the application layer, encapsulates it in a segment and sends it to transport layer.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Message delivery can be reliable but slow (TCP) or unreliable but fast (UDP)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Provide port addressing to application layer programs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Perform error control, flow control and congestion control</a:t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3268D0-9154-ABAE-2128-6E2BC21B394F}"/>
              </a:ext>
            </a:extLst>
          </p:cNvPr>
          <p:cNvGrpSpPr/>
          <p:nvPr/>
        </p:nvGrpSpPr>
        <p:grpSpPr>
          <a:xfrm>
            <a:off x="5072743" y="2819240"/>
            <a:ext cx="3416769" cy="2465992"/>
            <a:chOff x="5884325" y="2137884"/>
            <a:chExt cx="3416769" cy="24659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67CDA52-ABC3-8A5B-92A5-D75762269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413" y="2137884"/>
              <a:ext cx="2278292" cy="20966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3CF092-E93E-0CE4-5CB3-5D7BC7F6F9CF}"/>
                </a:ext>
              </a:extLst>
            </p:cNvPr>
            <p:cNvSpPr txBox="1"/>
            <p:nvPr/>
          </p:nvSpPr>
          <p:spPr>
            <a:xfrm>
              <a:off x="5884325" y="4234544"/>
              <a:ext cx="3416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 Layers of TCP/IP protocol suites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529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Overview of TCP/IP protocol suite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9414C-D28F-4ACD-8B05-3EF844EF3140}"/>
              </a:ext>
            </a:extLst>
          </p:cNvPr>
          <p:cNvSpPr/>
          <p:nvPr/>
        </p:nvSpPr>
        <p:spPr>
          <a:xfrm>
            <a:off x="206828" y="2017059"/>
            <a:ext cx="436517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Network Layer or Internet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Require for communication between multiple networks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Introduces  IP address , perform routing and congestion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Encapsulate segment into a packet (called IP datagram)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in end devices and network layer devices (Router, PC, Layer 3 switch, etc.)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Protocols include IP ICMP, RIP, EIGRP, OSPF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200" dirty="0">
              <a:latin typeface="Perpetua" panose="02020502060401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459E9F-494B-29E8-A95F-ECF4FD03F277}"/>
              </a:ext>
            </a:extLst>
          </p:cNvPr>
          <p:cNvGrpSpPr/>
          <p:nvPr/>
        </p:nvGrpSpPr>
        <p:grpSpPr>
          <a:xfrm>
            <a:off x="5072743" y="2819240"/>
            <a:ext cx="3416769" cy="2465992"/>
            <a:chOff x="5884325" y="2137884"/>
            <a:chExt cx="3416769" cy="24659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F4A77F4-6F01-C010-35EE-82EDC3D50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413" y="2137884"/>
              <a:ext cx="2278292" cy="209666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5BB3CD-ADD0-77B8-EAFF-ABF2AC0BF3E7}"/>
                </a:ext>
              </a:extLst>
            </p:cNvPr>
            <p:cNvSpPr txBox="1"/>
            <p:nvPr/>
          </p:nvSpPr>
          <p:spPr>
            <a:xfrm>
              <a:off x="5884325" y="4234544"/>
              <a:ext cx="3416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 Layers of TCP/IP protocol suites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Overview of TCP/IP protocol suite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9414C-D28F-4ACD-8B05-3EF844EF3140}"/>
              </a:ext>
            </a:extLst>
          </p:cNvPr>
          <p:cNvSpPr/>
          <p:nvPr/>
        </p:nvSpPr>
        <p:spPr>
          <a:xfrm>
            <a:off x="206829" y="2017059"/>
            <a:ext cx="43651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Data-link Layer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Require for communication inside a network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Introduces MAC address, perform error control and flow control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Encapsulating packet into frame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in all devices (PC, Router,  Switch, Bridge) except hub &amp; repeater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Protocols include ALOHA, CSMA, CSMA/CD, CSMA/CA</a:t>
            </a:r>
          </a:p>
          <a:p>
            <a:endParaRPr lang="en-US" sz="2200" dirty="0">
              <a:latin typeface="Perpetua" panose="02020502060401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EB4B1B-1257-4B4F-CCDC-F947C633231C}"/>
              </a:ext>
            </a:extLst>
          </p:cNvPr>
          <p:cNvGrpSpPr/>
          <p:nvPr/>
        </p:nvGrpSpPr>
        <p:grpSpPr>
          <a:xfrm>
            <a:off x="5072743" y="2819240"/>
            <a:ext cx="3416769" cy="2465992"/>
            <a:chOff x="5884325" y="2137884"/>
            <a:chExt cx="3416769" cy="24659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88B6B7-8C28-5BAB-8BAC-1005FBA5B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413" y="2137884"/>
              <a:ext cx="2278292" cy="209666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7AB6BC-AA06-D22E-40F8-5A2B106D8594}"/>
                </a:ext>
              </a:extLst>
            </p:cNvPr>
            <p:cNvSpPr txBox="1"/>
            <p:nvPr/>
          </p:nvSpPr>
          <p:spPr>
            <a:xfrm>
              <a:off x="5884325" y="4234544"/>
              <a:ext cx="3416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 Layers of TCP/IP protocol suites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58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Overview of TCP/IP protocol suite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A9010-59C9-427D-AA95-79A52D970331}"/>
              </a:ext>
            </a:extLst>
          </p:cNvPr>
          <p:cNvSpPr txBox="1"/>
          <p:nvPr/>
        </p:nvSpPr>
        <p:spPr>
          <a:xfrm>
            <a:off x="421342" y="2329543"/>
            <a:ext cx="41506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Physical Layer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Accepts a complete frame from the Data Link layer and encodes it as a series of signals that are transmitted onto the local media.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Specifies transmission media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Network physical topology [1]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A6C107-2C17-B213-0574-67B780EC0316}"/>
              </a:ext>
            </a:extLst>
          </p:cNvPr>
          <p:cNvGrpSpPr/>
          <p:nvPr/>
        </p:nvGrpSpPr>
        <p:grpSpPr>
          <a:xfrm>
            <a:off x="5072743" y="2819240"/>
            <a:ext cx="3416769" cy="2465992"/>
            <a:chOff x="5884325" y="2137884"/>
            <a:chExt cx="3416769" cy="24659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ABF74B-B982-3F4F-6E02-EBBCD4D8B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413" y="2137884"/>
              <a:ext cx="2278292" cy="20966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72F2C6-DA0E-FDE4-3CF8-9B5F98E773FF}"/>
                </a:ext>
              </a:extLst>
            </p:cNvPr>
            <p:cNvSpPr txBox="1"/>
            <p:nvPr/>
          </p:nvSpPr>
          <p:spPr>
            <a:xfrm>
              <a:off x="5884325" y="4234544"/>
              <a:ext cx="3416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 Layers of TCP/IP protocol suites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Overview of TCP/IP protocol suite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F6B3EF-3EE6-4B29-B6D7-36286FAF1E46}"/>
              </a:ext>
            </a:extLst>
          </p:cNvPr>
          <p:cNvGrpSpPr/>
          <p:nvPr/>
        </p:nvGrpSpPr>
        <p:grpSpPr>
          <a:xfrm>
            <a:off x="823429" y="2364166"/>
            <a:ext cx="7497141" cy="3500961"/>
            <a:chOff x="975799" y="3302219"/>
            <a:chExt cx="7497141" cy="35009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41A038-D945-4C40-8E1E-5EA36901CC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662"/>
            <a:stretch/>
          </p:blipFill>
          <p:spPr>
            <a:xfrm>
              <a:off x="975799" y="4278086"/>
              <a:ext cx="7497141" cy="213090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7D2377-A674-4628-8A9D-4C5BAD39F0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881" r="24881" b="66774"/>
            <a:stretch/>
          </p:blipFill>
          <p:spPr>
            <a:xfrm>
              <a:off x="5562602" y="3302219"/>
              <a:ext cx="2910338" cy="8124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A81B85-E36D-40CF-85E3-1CBDDB63E276}"/>
                </a:ext>
              </a:extLst>
            </p:cNvPr>
            <p:cNvSpPr txBox="1"/>
            <p:nvPr/>
          </p:nvSpPr>
          <p:spPr>
            <a:xfrm>
              <a:off x="3243943" y="6433848"/>
              <a:ext cx="3125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2 Encapsulation/Decapsulation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10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Repeater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9B7FC-02FE-4489-8A75-480A7E1A4473}"/>
              </a:ext>
            </a:extLst>
          </p:cNvPr>
          <p:cNvSpPr txBox="1"/>
          <p:nvPr/>
        </p:nvSpPr>
        <p:spPr>
          <a:xfrm>
            <a:off x="332014" y="2209800"/>
            <a:ext cx="82894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Repeater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 Layer 1 device that takes voltage from the line, amplifies the voltage, and sends it down the line [3].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to  extend a network beyond the maximum length of  the cable segment [2]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If there is any “noise” caused by electromagnetic interference on the wire, it will also amplify the noise and send it [3].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The use of three repeater in a row results in an unusable signal transmission because of extreme noise [3].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These devices are not in common use anymore; they have been replaced</a:t>
            </a:r>
            <a:br>
              <a:rPr lang="en-US" sz="2200" dirty="0">
                <a:latin typeface="Perpetua" panose="02020502060401020303" pitchFamily="18" charset="0"/>
              </a:rPr>
            </a:br>
            <a:r>
              <a:rPr lang="en-US" sz="2200" dirty="0">
                <a:latin typeface="Perpetua" panose="02020502060401020303" pitchFamily="18" charset="0"/>
              </a:rPr>
              <a:t>by hubs, bridges, and switches.</a:t>
            </a:r>
          </a:p>
          <a:p>
            <a:pPr algn="just"/>
            <a:r>
              <a:rPr lang="en-US" sz="2200" dirty="0">
                <a:latin typeface="Perpetua" panose="02020502060401020303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1716</Words>
  <Application>Microsoft Office PowerPoint</Application>
  <PresentationFormat>On-screen Show (4:3)</PresentationFormat>
  <Paragraphs>284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Corbel</vt:lpstr>
      <vt:lpstr>Perpetua</vt:lpstr>
      <vt:lpstr>Times New Roman</vt:lpstr>
      <vt:lpstr>Wingdings</vt:lpstr>
      <vt:lpstr>Spectrum</vt:lpstr>
      <vt:lpstr>Networking Basics</vt:lpstr>
      <vt:lpstr>Lecture Outline</vt:lpstr>
      <vt:lpstr>Overview of TCP/IP protocol suite</vt:lpstr>
      <vt:lpstr>Overview of TCP/IP protocol suite</vt:lpstr>
      <vt:lpstr>Overview of TCP/IP protocol suite</vt:lpstr>
      <vt:lpstr>Overview of TCP/IP protocol suite</vt:lpstr>
      <vt:lpstr>Overview of TCP/IP protocol suite</vt:lpstr>
      <vt:lpstr>Overview of TCP/IP protocol suite</vt:lpstr>
      <vt:lpstr>Connecting Devices</vt:lpstr>
      <vt:lpstr>Connecting Devices….</vt:lpstr>
      <vt:lpstr>Connecting Devices….</vt:lpstr>
      <vt:lpstr>Connecting Devices….</vt:lpstr>
      <vt:lpstr>Connecting Devices….</vt:lpstr>
      <vt:lpstr>Connecting Devices….</vt:lpstr>
      <vt:lpstr>Collision Domain</vt:lpstr>
      <vt:lpstr>Broadcast Domain</vt:lpstr>
      <vt:lpstr>Task</vt:lpstr>
      <vt:lpstr>Ethernet Standards</vt:lpstr>
      <vt:lpstr>WLAN Standards</vt:lpstr>
      <vt:lpstr>Connecting Devices….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</dc:title>
  <dc:creator>Shakir Hossain</dc:creator>
  <cp:lastModifiedBy>MD. FARUK ABDULLAH AL SOHAN</cp:lastModifiedBy>
  <cp:revision>45</cp:revision>
  <dcterms:created xsi:type="dcterms:W3CDTF">2020-04-30T12:24:47Z</dcterms:created>
  <dcterms:modified xsi:type="dcterms:W3CDTF">2024-06-08T17:10:34Z</dcterms:modified>
</cp:coreProperties>
</file>