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265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7761B-6D7B-4C07-9D3E-5BAAE4255906}" v="1" dt="2024-06-29T06:36:34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5" d="100"/>
          <a:sy n="45" d="100"/>
        </p:scale>
        <p:origin x="5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0DF705CB-16C3-CDA6-5D58-E49892C307B1}"/>
    <pc:docChg chg="modSld">
      <pc:chgData name="Dr. Md Mehedi Hasan" userId="S::mmhasan@aiub.edu::5eb39d97-deb0-466a-af4c-298e34812974" providerId="AD" clId="Web-{0DF705CB-16C3-CDA6-5D58-E49892C307B1}" dt="2023-10-13T15:21:59.243" v="31"/>
      <pc:docMkLst>
        <pc:docMk/>
      </pc:docMkLst>
      <pc:sldChg chg="modSp">
        <pc:chgData name="Dr. Md Mehedi Hasan" userId="S::mmhasan@aiub.edu::5eb39d97-deb0-466a-af4c-298e34812974" providerId="AD" clId="Web-{0DF705CB-16C3-CDA6-5D58-E49892C307B1}" dt="2023-10-13T15:21:59.243" v="31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0DF705CB-16C3-CDA6-5D58-E49892C307B1}" dt="2023-10-13T15:21:59.243" v="3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38C774DA-44F3-4BFA-B91D-E06F25D92ED3}"/>
    <pc:docChg chg="modSld">
      <pc:chgData name="Dr. Md Mehedi Hasan" userId="S::mmhasan@aiub.edu::5eb39d97-deb0-466a-af4c-298e34812974" providerId="AD" clId="Web-{38C774DA-44F3-4BFA-B91D-E06F25D92ED3}" dt="2022-10-25T05:51:43.635" v="19"/>
      <pc:docMkLst>
        <pc:docMk/>
      </pc:docMkLst>
      <pc:sldChg chg="modSp">
        <pc:chgData name="Dr. Md Mehedi Hasan" userId="S::mmhasan@aiub.edu::5eb39d97-deb0-466a-af4c-298e34812974" providerId="AD" clId="Web-{38C774DA-44F3-4BFA-B91D-E06F25D92ED3}" dt="2022-10-25T05:51:43.635" v="1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C774DA-44F3-4BFA-B91D-E06F25D92ED3}" dt="2022-10-25T05:51:43.635" v="1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7567761B-6D7B-4C07-9D3E-5BAAE4255906}"/>
    <pc:docChg chg="modSld">
      <pc:chgData name="MD. FARUK ABDULLAH AL SOHAN" userId="49b838b6-cc57-4ff1-b78b-f35f84b7c1b1" providerId="ADAL" clId="{7567761B-6D7B-4C07-9D3E-5BAAE4255906}" dt="2024-06-29T06:36:41.201" v="10" actId="20577"/>
      <pc:docMkLst>
        <pc:docMk/>
      </pc:docMkLst>
      <pc:sldChg chg="modSp mod">
        <pc:chgData name="MD. FARUK ABDULLAH AL SOHAN" userId="49b838b6-cc57-4ff1-b78b-f35f84b7c1b1" providerId="ADAL" clId="{7567761B-6D7B-4C07-9D3E-5BAAE4255906}" dt="2024-06-29T06:36:41.201" v="10" actId="20577"/>
        <pc:sldMkLst>
          <pc:docMk/>
          <pc:sldMk cId="700707328" sldId="256"/>
        </pc:sldMkLst>
        <pc:graphicFrameChg chg="mod modGraphic">
          <ac:chgData name="MD. FARUK ABDULLAH AL SOHAN" userId="49b838b6-cc57-4ff1-b78b-f35f84b7c1b1" providerId="ADAL" clId="{7567761B-6D7B-4C07-9D3E-5BAAE4255906}" dt="2024-06-29T06:36:41.201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4E49385-8BAC-4DB8-9067-77D7C45D5D76}"/>
    <pc:docChg chg="modSld">
      <pc:chgData name="Dr. Md Mehedi Hasan" userId="5eb39d97-deb0-466a-af4c-298e34812974" providerId="ADAL" clId="{F4E49385-8BAC-4DB8-9067-77D7C45D5D76}" dt="2022-12-07T07:09:05.549" v="5" actId="20577"/>
      <pc:docMkLst>
        <pc:docMk/>
      </pc:docMkLst>
      <pc:sldChg chg="modSp mod">
        <pc:chgData name="Dr. Md Mehedi Hasan" userId="5eb39d97-deb0-466a-af4c-298e34812974" providerId="ADAL" clId="{F4E49385-8BAC-4DB8-9067-77D7C45D5D76}" dt="2022-12-07T07:09:05.549" v="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4E49385-8BAC-4DB8-9067-77D7C45D5D76}" dt="2022-12-07T07:09:05.549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985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231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06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RIPv2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CD8969-6935-4AB2-8602-460B3D4F57F2}"/>
              </a:ext>
            </a:extLst>
          </p:cNvPr>
          <p:cNvSpPr txBox="1"/>
          <p:nvPr/>
        </p:nvSpPr>
        <p:spPr>
          <a:xfrm>
            <a:off x="5258667" y="3732946"/>
            <a:ext cx="3645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Commands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</p:spTree>
    <p:extLst>
      <p:ext uri="{BB962C8B-B14F-4D97-AF65-F5344CB8AC3E}">
        <p14:creationId xmlns:p14="http://schemas.microsoft.com/office/powerpoint/2010/main" val="27435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RIPv2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Trableshooting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2C6F55-C27A-4779-B850-9A95BE4B3AAC}"/>
              </a:ext>
            </a:extLst>
          </p:cNvPr>
          <p:cNvSpPr txBox="1"/>
          <p:nvPr/>
        </p:nvSpPr>
        <p:spPr>
          <a:xfrm>
            <a:off x="296638" y="4118789"/>
            <a:ext cx="431913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protocol properties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all routes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route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all RIP activities in real-time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debug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rip</a:t>
            </a:r>
          </a:p>
          <a:p>
            <a:pPr lvl="1"/>
            <a:endParaRPr lang="en-US" sz="2200" i="1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C38E2-3420-48D5-94CD-C24AA3E06B71}"/>
              </a:ext>
            </a:extLst>
          </p:cNvPr>
          <p:cNvSpPr/>
          <p:nvPr/>
        </p:nvSpPr>
        <p:spPr>
          <a:xfrm>
            <a:off x="4353261" y="4177337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stop debugging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	no debug all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RIP database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	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rip database</a:t>
            </a:r>
          </a:p>
        </p:txBody>
      </p:sp>
    </p:spTree>
    <p:extLst>
      <p:ext uri="{BB962C8B-B14F-4D97-AF65-F5344CB8AC3E}">
        <p14:creationId xmlns:p14="http://schemas.microsoft.com/office/powerpoint/2010/main" val="34981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7314-7956-0F66-4F89-801EB9E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6171E-D61B-6843-9D81-DEA784ADE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3" t="25224" r="58163" b="26900"/>
          <a:stretch/>
        </p:blipFill>
        <p:spPr>
          <a:xfrm>
            <a:off x="548639" y="2349303"/>
            <a:ext cx="7827019" cy="352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6CF31-9C1C-369D-1686-9FE5B8C00E6F}"/>
              </a:ext>
            </a:extLst>
          </p:cNvPr>
          <p:cNvSpPr txBox="1"/>
          <p:nvPr/>
        </p:nvSpPr>
        <p:spPr>
          <a:xfrm>
            <a:off x="0" y="33143"/>
            <a:ext cx="3645357" cy="22159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Commands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</p:spTree>
    <p:extLst>
      <p:ext uri="{BB962C8B-B14F-4D97-AF65-F5344CB8AC3E}">
        <p14:creationId xmlns:p14="http://schemas.microsoft.com/office/powerpoint/2010/main" val="39514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64094" y="1497224"/>
            <a:ext cx="7908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[1] R. Graziani and A. Johnson, </a:t>
            </a:r>
            <a:r>
              <a:rPr lang="en-US" sz="2400" i="1" dirty="0">
                <a:latin typeface="Perpetua" panose="02020502060401020303" pitchFamily="18" charset="0"/>
              </a:rPr>
              <a:t>Routing Protocols and Concepts</a:t>
            </a:r>
            <a:r>
              <a:rPr lang="en-US" sz="2400" dirty="0">
                <a:latin typeface="Perpetua" panose="02020502060401020303" pitchFamily="18" charset="0"/>
              </a:rPr>
              <a:t>,  2</a:t>
            </a:r>
            <a:r>
              <a:rPr lang="en-US" sz="2400" baseline="30000" dirty="0">
                <a:latin typeface="Perpetua" panose="02020502060401020303" pitchFamily="18" charset="0"/>
              </a:rPr>
              <a:t>nd</a:t>
            </a:r>
            <a:r>
              <a:rPr lang="en-US" sz="2400" dirty="0">
                <a:latin typeface="Perpetua" panose="02020502060401020303" pitchFamily="18" charset="0"/>
              </a:rPr>
              <a:t> ed., 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Cisco Systems, Inc., USA, 2008, pp. 148-173.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[2] J. Macfarlane, </a:t>
            </a:r>
            <a:r>
              <a:rPr lang="en-US" sz="2400" i="1" dirty="0">
                <a:latin typeface="Perpetua" panose="02020502060401020303" pitchFamily="18" charset="0"/>
              </a:rPr>
              <a:t>Network Routing Basics</a:t>
            </a:r>
            <a:r>
              <a:rPr lang="en-US" sz="2400" dirty="0">
                <a:latin typeface="Perpetua" panose="02020502060401020303" pitchFamily="18" charset="0"/>
              </a:rPr>
              <a:t>, Wiley Publications. Inc., 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2006, USA, pp.  70-104.</a:t>
            </a:r>
            <a:endParaRPr lang="en-FI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1923</TotalTime>
  <Words>289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Perpetua</vt:lpstr>
      <vt:lpstr>Times New Roman</vt:lpstr>
      <vt:lpstr>Wingdings</vt:lpstr>
      <vt:lpstr>Spectrum</vt:lpstr>
      <vt:lpstr>RIP</vt:lpstr>
      <vt:lpstr>RIPv2 Configuration</vt:lpstr>
      <vt:lpstr>RIPv2 Configuration</vt:lpstr>
      <vt:lpstr>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56</cp:revision>
  <dcterms:created xsi:type="dcterms:W3CDTF">2018-12-10T17:20:29Z</dcterms:created>
  <dcterms:modified xsi:type="dcterms:W3CDTF">2024-06-29T06:36:43Z</dcterms:modified>
</cp:coreProperties>
</file>