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6964E-27F6-644D-B173-0F1BC2005E6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53E1A-D060-A44E-962C-A5C55211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23,700, </a:t>
            </a:r>
            <a:r>
              <a:rPr lang="en-US" dirty="0" err="1" smtClean="0"/>
              <a:t>StarWars</a:t>
            </a:r>
            <a:r>
              <a:rPr lang="en-US" dirty="0" smtClean="0"/>
              <a:t> </a:t>
            </a:r>
            <a:r>
              <a:rPr lang="en-US" dirty="0" err="1" smtClean="0"/>
              <a:t>subReddits</a:t>
            </a:r>
            <a:r>
              <a:rPr lang="en-US" dirty="0" smtClean="0"/>
              <a:t> and 9,000 </a:t>
            </a:r>
            <a:r>
              <a:rPr lang="en-US" dirty="0" err="1" smtClean="0"/>
              <a:t>Startrek</a:t>
            </a:r>
            <a:r>
              <a:rPr lang="en-US" dirty="0" smtClean="0"/>
              <a:t> </a:t>
            </a:r>
            <a:r>
              <a:rPr lang="en-US" dirty="0" err="1" smtClean="0"/>
              <a:t>subreddits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5,712 </a:t>
            </a:r>
            <a:r>
              <a:rPr lang="en-US" dirty="0" err="1" smtClean="0"/>
              <a:t>Starwars</a:t>
            </a:r>
            <a:r>
              <a:rPr lang="en-US" dirty="0" smtClean="0"/>
              <a:t> </a:t>
            </a:r>
            <a:r>
              <a:rPr lang="en-US" dirty="0" err="1" smtClean="0"/>
              <a:t>subReddits</a:t>
            </a:r>
            <a:r>
              <a:rPr lang="en-US" dirty="0" smtClean="0"/>
              <a:t> and 6,000 </a:t>
            </a:r>
            <a:r>
              <a:rPr lang="en-US" dirty="0" err="1" smtClean="0"/>
              <a:t>startrek</a:t>
            </a:r>
            <a:r>
              <a:rPr lang="en-US" dirty="0" smtClean="0"/>
              <a:t> </a:t>
            </a:r>
            <a:r>
              <a:rPr lang="en-US" dirty="0" err="1" smtClean="0"/>
              <a:t>subReddits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53E1A-D060-A44E-962C-A5C5521139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6840"/>
            <a:ext cx="7772400" cy="978408"/>
          </a:xfrm>
        </p:spPr>
        <p:txBody>
          <a:bodyPr/>
          <a:lstStyle/>
          <a:p>
            <a:r>
              <a:rPr lang="en-US" dirty="0" err="1" smtClean="0"/>
              <a:t>StarWars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StarTrek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the battle for </a:t>
            </a:r>
            <a:r>
              <a:rPr lang="en-US" sz="1800" dirty="0"/>
              <a:t>C</a:t>
            </a:r>
            <a:r>
              <a:rPr lang="en-US" sz="1800" dirty="0" smtClean="0"/>
              <a:t>omic </a:t>
            </a:r>
            <a:r>
              <a:rPr lang="en-US" sz="1800" dirty="0"/>
              <a:t>C</a:t>
            </a:r>
            <a:r>
              <a:rPr lang="en-US" sz="1800" dirty="0" smtClean="0"/>
              <a:t>on dominance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1354"/>
            <a:ext cx="7772400" cy="877824"/>
          </a:xfrm>
        </p:spPr>
        <p:txBody>
          <a:bodyPr/>
          <a:lstStyle/>
          <a:p>
            <a:pPr algn="r"/>
            <a:r>
              <a:rPr lang="en-US" dirty="0" smtClean="0"/>
              <a:t>By Christopher </a:t>
            </a:r>
            <a:r>
              <a:rPr lang="en-US" dirty="0" err="1" smtClean="0"/>
              <a:t>Villafuerte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9178"/>
            <a:ext cx="7770813" cy="1144394"/>
          </a:xfrm>
        </p:spPr>
        <p:txBody>
          <a:bodyPr/>
          <a:lstStyle/>
          <a:p>
            <a:r>
              <a:rPr lang="en-US" dirty="0" smtClean="0"/>
              <a:t>Accuracy Score</a:t>
            </a:r>
            <a:endParaRPr lang="en-US" dirty="0"/>
          </a:p>
        </p:txBody>
      </p:sp>
      <p:pic>
        <p:nvPicPr>
          <p:cNvPr id="4" name="Picture 3" descr="basic_model_Accuracy_S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4460"/>
            <a:ext cx="8229600" cy="5486400"/>
          </a:xfrm>
          <a:prstGeom prst="rect">
            <a:avLst/>
          </a:prstGeom>
        </p:spPr>
      </p:pic>
      <p:pic>
        <p:nvPicPr>
          <p:cNvPr id="5" name="Picture 4" descr="basic_model_Accuracy_S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5216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4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Precision Score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basic_model_Precision_S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4458"/>
            <a:ext cx="8229600" cy="5486400"/>
          </a:xfrm>
          <a:prstGeom prst="rect">
            <a:avLst/>
          </a:prstGeom>
        </p:spPr>
      </p:pic>
      <p:pic>
        <p:nvPicPr>
          <p:cNvPr id="5" name="Picture 4" descr="basic_model_Precision_S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34458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6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6318"/>
            <a:ext cx="7770813" cy="4311928"/>
          </a:xfrm>
        </p:spPr>
        <p:txBody>
          <a:bodyPr>
            <a:normAutofit/>
          </a:bodyPr>
          <a:lstStyle/>
          <a:p>
            <a:r>
              <a:rPr lang="en-US" u="sng" dirty="0" smtClean="0"/>
              <a:t>Final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Naive</a:t>
            </a:r>
            <a:r>
              <a:rPr lang="en-US" dirty="0" smtClean="0"/>
              <a:t> </a:t>
            </a:r>
            <a:r>
              <a:rPr lang="en-US" dirty="0"/>
              <a:t>Bayes</a:t>
            </a:r>
            <a:br>
              <a:rPr lang="en-US" dirty="0"/>
            </a:br>
            <a:r>
              <a:rPr lang="en-US" sz="4000" dirty="0"/>
              <a:t>&amp;</a:t>
            </a:r>
            <a:br>
              <a:rPr lang="en-US" sz="4000" dirty="0"/>
            </a:br>
            <a:r>
              <a:rPr lang="en-US" dirty="0" err="1"/>
              <a:t>CountVectorizer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2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nal_sc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6" y="1166763"/>
            <a:ext cx="82296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496"/>
            <a:ext cx="7770813" cy="1045740"/>
          </a:xfrm>
        </p:spPr>
        <p:txBody>
          <a:bodyPr/>
          <a:lstStyle/>
          <a:p>
            <a:r>
              <a:rPr lang="en-US" dirty="0" smtClean="0"/>
              <a:t>Final Scores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8802" y="1409205"/>
            <a:ext cx="72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98.05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3426" y="1372708"/>
            <a:ext cx="72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98.05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0165" y="1376939"/>
            <a:ext cx="72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99.21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3417" y="6145435"/>
            <a:ext cx="95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 Score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5786" y="6108938"/>
            <a:ext cx="111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Accuracy 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4976" y="61131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Precision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final_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6" y="1166763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61" y="611415"/>
            <a:ext cx="7770813" cy="5429931"/>
          </a:xfrm>
        </p:spPr>
        <p:txBody>
          <a:bodyPr/>
          <a:lstStyle/>
          <a:p>
            <a:r>
              <a:rPr lang="en-US" dirty="0" smtClean="0"/>
              <a:t>Tuning factors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-Heavy </a:t>
            </a:r>
            <a:r>
              <a:rPr lang="en-US" sz="4000" dirty="0"/>
              <a:t>d</a:t>
            </a:r>
            <a:r>
              <a:rPr lang="en-US" sz="4000" dirty="0" smtClean="0"/>
              <a:t>ata cleaning</a:t>
            </a:r>
            <a:br>
              <a:rPr lang="en-US" sz="4000" dirty="0" smtClean="0"/>
            </a:br>
            <a:r>
              <a:rPr lang="en-US" sz="4000" dirty="0" smtClean="0"/>
              <a:t>- Lemmatizing </a:t>
            </a:r>
            <a:br>
              <a:rPr lang="en-US" sz="4000" dirty="0" smtClean="0"/>
            </a:br>
            <a:r>
              <a:rPr lang="en-US" sz="4000" dirty="0" smtClean="0"/>
              <a:t>- Custom stop words </a:t>
            </a:r>
            <a:br>
              <a:rPr lang="en-US" sz="4000" dirty="0" smtClean="0"/>
            </a:br>
            <a:r>
              <a:rPr lang="en-US" sz="4000" dirty="0" smtClean="0"/>
              <a:t>(1-2) n-grams</a:t>
            </a:r>
            <a:br>
              <a:rPr lang="en-US" sz="4000" dirty="0" smtClean="0"/>
            </a:br>
            <a:r>
              <a:rPr lang="en-US" sz="4000" dirty="0" smtClean="0"/>
              <a:t>5000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84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0831"/>
            <a:ext cx="7770813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57 Most Used Words</a:t>
            </a:r>
            <a:br>
              <a:rPr lang="en-US" dirty="0" smtClean="0"/>
            </a:br>
            <a:r>
              <a:rPr lang="en-US" sz="2800" dirty="0" smtClean="0"/>
              <a:t>in </a:t>
            </a:r>
            <a:r>
              <a:rPr lang="en-US" sz="2800" dirty="0" err="1" smtClean="0"/>
              <a:t>Starwars</a:t>
            </a:r>
            <a:r>
              <a:rPr lang="en-US" sz="2800" dirty="0" smtClean="0"/>
              <a:t> </a:t>
            </a:r>
            <a:r>
              <a:rPr lang="en-US" sz="2800" dirty="0" err="1" smtClean="0"/>
              <a:t>subReddit</a:t>
            </a:r>
            <a:endParaRPr lang="en-US" sz="2800" dirty="0"/>
          </a:p>
        </p:txBody>
      </p:sp>
      <p:pic>
        <p:nvPicPr>
          <p:cNvPr id="5" name="Picture 4" descr="wor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536" y="1833563"/>
            <a:ext cx="10675522" cy="4641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7987" y="6414948"/>
            <a:ext cx="8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Words</a:t>
            </a:r>
            <a:endParaRPr lang="en-US" dirty="0"/>
          </a:p>
        </p:txBody>
      </p:sp>
      <p:pic>
        <p:nvPicPr>
          <p:cNvPr id="4" name="Picture 3" descr="words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536" y="1833562"/>
            <a:ext cx="10675522" cy="46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7464"/>
            <a:ext cx="7770813" cy="4936301"/>
          </a:xfrm>
        </p:spPr>
        <p:txBody>
          <a:bodyPr/>
          <a:lstStyle/>
          <a:p>
            <a:r>
              <a:rPr lang="en-US" dirty="0" smtClean="0"/>
              <a:t>With this model we can confidently infer the difference between </a:t>
            </a:r>
            <a:r>
              <a:rPr lang="en-US" dirty="0" err="1" smtClean="0"/>
              <a:t>StarWars</a:t>
            </a:r>
            <a:r>
              <a:rPr lang="en-US" dirty="0" smtClean="0"/>
              <a:t> and </a:t>
            </a:r>
            <a:r>
              <a:rPr lang="en-US" dirty="0" err="1" smtClean="0"/>
              <a:t>StarTrek</a:t>
            </a:r>
            <a:r>
              <a:rPr lang="en-US" dirty="0" smtClean="0"/>
              <a:t> </a:t>
            </a:r>
            <a:r>
              <a:rPr lang="en-US" dirty="0" err="1" smtClean="0"/>
              <a:t>Reddits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5632"/>
            <a:ext cx="7770813" cy="4564306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Goal.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err="1" smtClean="0"/>
              <a:t>StarWars</a:t>
            </a:r>
            <a:r>
              <a:rPr lang="en-US" sz="4400" dirty="0" smtClean="0"/>
              <a:t> corporate (Disney) wants </a:t>
            </a:r>
            <a:r>
              <a:rPr lang="en-US" sz="4400" dirty="0"/>
              <a:t>to have an </a:t>
            </a:r>
            <a:r>
              <a:rPr lang="en-US" sz="4400" dirty="0" smtClean="0"/>
              <a:t>overwhelming </a:t>
            </a:r>
            <a:r>
              <a:rPr lang="en-US" sz="4400" dirty="0"/>
              <a:t>turnout of fans for the Comic Con 2021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22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2603"/>
            <a:ext cx="7770813" cy="4221265"/>
          </a:xfrm>
        </p:spPr>
        <p:txBody>
          <a:bodyPr>
            <a:noAutofit/>
          </a:bodyPr>
          <a:lstStyle/>
          <a:p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4400" dirty="0" smtClean="0"/>
              <a:t>How.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300" dirty="0" smtClean="0"/>
              <a:t>To achieve this Disney is sending reward </a:t>
            </a:r>
            <a:r>
              <a:rPr lang="en-US" sz="3300" dirty="0"/>
              <a:t>their fans </a:t>
            </a:r>
            <a:r>
              <a:rPr lang="en-US" sz="3300" dirty="0" smtClean="0"/>
              <a:t>on the  </a:t>
            </a:r>
            <a:r>
              <a:rPr lang="en-US" sz="3300" dirty="0" err="1"/>
              <a:t>subbredit</a:t>
            </a:r>
            <a:r>
              <a:rPr lang="en-US" sz="3300" dirty="0"/>
              <a:t> </a:t>
            </a:r>
            <a:r>
              <a:rPr lang="en-US" sz="3300" dirty="0" err="1" smtClean="0"/>
              <a:t>StarWars</a:t>
            </a:r>
            <a:r>
              <a:rPr lang="en-US" sz="3300" dirty="0" smtClean="0"/>
              <a:t>, offering </a:t>
            </a:r>
            <a:r>
              <a:rPr lang="en-US" sz="3300" dirty="0"/>
              <a:t>a secret $15 discount off </a:t>
            </a:r>
            <a:r>
              <a:rPr lang="en-US" sz="3300" dirty="0" err="1" smtClean="0"/>
              <a:t>ComicCon</a:t>
            </a:r>
            <a:r>
              <a:rPr lang="en-US" sz="3300" dirty="0" smtClean="0"/>
              <a:t> </a:t>
            </a:r>
            <a:r>
              <a:rPr lang="en-US" sz="3300" dirty="0"/>
              <a:t>2021 entry fee.  </a:t>
            </a:r>
            <a:br>
              <a:rPr lang="en-US" sz="3300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329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88" y="1954981"/>
            <a:ext cx="7770813" cy="33122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The </a:t>
            </a:r>
            <a:r>
              <a:rPr lang="en-US" dirty="0"/>
              <a:t>promotion is only for participants on the </a:t>
            </a:r>
            <a:r>
              <a:rPr lang="en-US" dirty="0" err="1"/>
              <a:t>StarWars</a:t>
            </a:r>
            <a:r>
              <a:rPr lang="en-US" dirty="0"/>
              <a:t> </a:t>
            </a:r>
            <a:r>
              <a:rPr lang="en-US" dirty="0" err="1"/>
              <a:t>subreddit</a:t>
            </a:r>
            <a:r>
              <a:rPr lang="en-US" dirty="0"/>
              <a:t>, therefore corporate want to make sure that only </a:t>
            </a:r>
            <a:r>
              <a:rPr lang="en-US" dirty="0" err="1"/>
              <a:t>StarWars</a:t>
            </a:r>
            <a:r>
              <a:rPr lang="en-US" dirty="0"/>
              <a:t> fans receive this promotions. </a:t>
            </a:r>
            <a:r>
              <a:rPr lang="en-US" sz="2700" dirty="0" smtClean="0"/>
              <a:t>(and not </a:t>
            </a:r>
            <a:r>
              <a:rPr lang="en-US" sz="2700" dirty="0" err="1" smtClean="0"/>
              <a:t>Trekies</a:t>
            </a:r>
            <a:r>
              <a:rPr lang="en-US" sz="27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45977"/>
            <a:ext cx="7770813" cy="4719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is to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create a model that yields a high accuracy and precision score in a binary classification between the </a:t>
            </a:r>
            <a:r>
              <a:rPr lang="en-US" dirty="0" err="1"/>
              <a:t>subreddits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StarWars</a:t>
            </a:r>
            <a:r>
              <a:rPr lang="en-US" dirty="0"/>
              <a:t> and </a:t>
            </a:r>
            <a:r>
              <a:rPr lang="en-US" dirty="0" err="1"/>
              <a:t>StarTrek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73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96" y="469643"/>
            <a:ext cx="7770813" cy="937406"/>
          </a:xfrm>
        </p:spPr>
        <p:txBody>
          <a:bodyPr>
            <a:noAutofit/>
          </a:bodyPr>
          <a:lstStyle/>
          <a:p>
            <a:r>
              <a:rPr lang="en-US" dirty="0" smtClean="0"/>
              <a:t>Data: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Raw_Data_vs_Used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0" y="1270077"/>
            <a:ext cx="7221036" cy="48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5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66617"/>
            <a:ext cx="7770813" cy="3764036"/>
          </a:xfrm>
        </p:spPr>
        <p:txBody>
          <a:bodyPr>
            <a:normAutofit/>
          </a:bodyPr>
          <a:lstStyle/>
          <a:p>
            <a:r>
              <a:rPr lang="en-US" dirty="0" err="1" smtClean="0"/>
              <a:t>BaseLine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51%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4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043"/>
            <a:ext cx="7770813" cy="572797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Naïve</a:t>
            </a:r>
            <a:r>
              <a:rPr lang="en-US" sz="4000" dirty="0" smtClean="0"/>
              <a:t> </a:t>
            </a:r>
            <a:r>
              <a:rPr lang="en-US" sz="4000" dirty="0"/>
              <a:t>Bayes,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Logistic </a:t>
            </a:r>
            <a:r>
              <a:rPr lang="en-US" sz="4000" dirty="0"/>
              <a:t>Regression,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Random Forest</a:t>
            </a:r>
            <a:br>
              <a:rPr lang="en-US" sz="4000" dirty="0" smtClean="0"/>
            </a:br>
            <a:r>
              <a:rPr lang="en-US" sz="4000" dirty="0" err="1" smtClean="0"/>
              <a:t>Adaboost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classifier </a:t>
            </a:r>
            <a:r>
              <a:rPr lang="en-US" sz="4000" dirty="0"/>
              <a:t>models </a:t>
            </a:r>
          </a:p>
        </p:txBody>
      </p:sp>
    </p:spTree>
    <p:extLst>
      <p:ext uri="{BB962C8B-B14F-4D97-AF65-F5344CB8AC3E}">
        <p14:creationId xmlns:p14="http://schemas.microsoft.com/office/powerpoint/2010/main" val="32525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93105"/>
            <a:ext cx="7770813" cy="265913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Paired with: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TfidfVectorizer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CountVectorizer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both with standard stop words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8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216</TotalTime>
  <Words>68</Words>
  <Application>Microsoft Macintosh PowerPoint</Application>
  <PresentationFormat>On-screen Show (4:3)</PresentationFormat>
  <Paragraphs>27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Story</vt:lpstr>
      <vt:lpstr>StarWars vs StarTrek  the battle for Comic Con dominance </vt:lpstr>
      <vt:lpstr>  Goal.  StarWars corporate (Disney) wants to have an overwhelming turnout of fans for the Comic Con 2021 </vt:lpstr>
      <vt:lpstr> How.  To achieve this Disney is sending reward their fans on the  subbredit StarWars, offering a secret $15 discount off ComicCon 2021 entry fee.   </vt:lpstr>
      <vt:lpstr>Problem:   The promotion is only for participants on the StarWars subreddit, therefore corporate want to make sure that only StarWars fans receive this promotions. (and not Trekies) </vt:lpstr>
      <vt:lpstr>Process is to   create a model that yields a high accuracy and precision score in a binary classification between the subreddits  StarWars and StarTrek?</vt:lpstr>
      <vt:lpstr>Data: </vt:lpstr>
      <vt:lpstr>BaseLine  51% </vt:lpstr>
      <vt:lpstr>Models  Naïve Bayes,  Logistic Regression,  Random Forest Adaboost  classifier models </vt:lpstr>
      <vt:lpstr> Paired with:  TfidfVectorizer  and  CountVectorizer both with standard stop words. </vt:lpstr>
      <vt:lpstr>Accuracy Score</vt:lpstr>
      <vt:lpstr>Precision Score </vt:lpstr>
      <vt:lpstr>Final Model  Naive Bayes &amp; CountVectorizer</vt:lpstr>
      <vt:lpstr>Final Scores</vt:lpstr>
      <vt:lpstr>Tuning factors  -Heavy data cleaning - Lemmatizing  - Custom stop words  (1-2) n-grams 5000 features</vt:lpstr>
      <vt:lpstr>57 Most Used Words in Starwars subReddit</vt:lpstr>
      <vt:lpstr>With this model we can confidently infer the difference between StarWars and StarTrek Reddits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StarWars vs StarTrek  the battle for Comic Con dominance </dc:title>
  <dc:creator>new </dc:creator>
  <cp:lastModifiedBy>new </cp:lastModifiedBy>
  <cp:revision>13</cp:revision>
  <dcterms:created xsi:type="dcterms:W3CDTF">2020-10-08T23:49:45Z</dcterms:created>
  <dcterms:modified xsi:type="dcterms:W3CDTF">2020-10-10T00:53:10Z</dcterms:modified>
</cp:coreProperties>
</file>