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9" r:id="rId2"/>
    <p:sldId id="270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정승헌" initials="" lastIdx="2" clrIdx="0"/>
  <p:cmAuthor id="1" name="ImO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efba196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107efba196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1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fc032777_1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fc032777_1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fc032777_1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fc032777_1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fc032777_1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fc032777_1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efba196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7efba196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13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efba196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7efba196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efba19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7efba19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fc032777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fc032777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fc032777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fc032777_1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fc032777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fc032777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fc032777_1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fc032777_1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fc032777_1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fc032777_1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18396" y="2655351"/>
            <a:ext cx="3657865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강사님 피드백 정리</a:t>
            </a:r>
            <a:endParaRPr lang="en-US" altLang="ko" sz="1100" b="1" dirty="0" smtClean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/>
              <a:t>산출물</a:t>
            </a:r>
            <a:r>
              <a:rPr lang="en-US" altLang="ko-KR" sz="1100" dirty="0"/>
              <a:t>/</a:t>
            </a:r>
            <a:r>
              <a:rPr lang="ko-KR" altLang="ko-KR" sz="1100" dirty="0"/>
              <a:t>제안서</a:t>
            </a:r>
            <a:r>
              <a:rPr lang="en-US" altLang="ko-KR" sz="1100" dirty="0"/>
              <a:t> </a:t>
            </a:r>
            <a:r>
              <a:rPr lang="ko-KR" altLang="ko-KR" sz="1100" dirty="0"/>
              <a:t>작성</a:t>
            </a:r>
            <a:r>
              <a:rPr lang="en-US" altLang="ko-KR" sz="1100" dirty="0"/>
              <a:t> </a:t>
            </a:r>
            <a:r>
              <a:rPr lang="ko-KR" altLang="ko-KR" sz="1100" dirty="0"/>
              <a:t>방법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/>
              <a:t>용어</a:t>
            </a:r>
            <a:r>
              <a:rPr lang="en-US" altLang="ko-KR" sz="1100" dirty="0" smtClean="0"/>
              <a:t> </a:t>
            </a:r>
            <a:r>
              <a:rPr lang="ko-KR" altLang="ko-KR" sz="1100" dirty="0"/>
              <a:t>정리</a:t>
            </a:r>
            <a:r>
              <a:rPr lang="en-US" altLang="ko-KR" sz="1100" dirty="0"/>
              <a:t> </a:t>
            </a:r>
            <a:r>
              <a:rPr lang="ko-KR" altLang="ko-KR" sz="1100" dirty="0"/>
              <a:t>부터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/>
              <a:t>클래스</a:t>
            </a:r>
            <a:r>
              <a:rPr lang="en-US" altLang="ko-KR" sz="1100" dirty="0" smtClean="0"/>
              <a:t> </a:t>
            </a:r>
            <a:r>
              <a:rPr lang="ko-KR" altLang="ko-KR" sz="1100" dirty="0"/>
              <a:t>설계</a:t>
            </a:r>
            <a:r>
              <a:rPr lang="en-US" altLang="ko-KR" sz="1100" dirty="0"/>
              <a:t> </a:t>
            </a:r>
            <a:r>
              <a:rPr lang="ko-KR" altLang="ko-KR" sz="1100" dirty="0" err="1"/>
              <a:t>네이밍</a:t>
            </a:r>
            <a:r>
              <a:rPr lang="en-US" altLang="ko-KR" sz="1100" dirty="0"/>
              <a:t> </a:t>
            </a:r>
            <a:r>
              <a:rPr lang="ko-KR" altLang="ko-KR" sz="1100" dirty="0"/>
              <a:t>규칙</a:t>
            </a:r>
            <a:r>
              <a:rPr lang="en-US" altLang="ko-KR" sz="1100" dirty="0"/>
              <a:t> </a:t>
            </a:r>
            <a:r>
              <a:rPr lang="ko-KR" altLang="ko-KR" sz="1100" dirty="0" smtClean="0"/>
              <a:t>정의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/>
              <a:t>흐름도가</a:t>
            </a:r>
            <a:r>
              <a:rPr lang="en-US" altLang="ko-KR" sz="1100" dirty="0" smtClean="0"/>
              <a:t> </a:t>
            </a:r>
            <a:r>
              <a:rPr lang="ko-KR" altLang="ko-KR" sz="1100" dirty="0"/>
              <a:t>필요했었다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Post </a:t>
            </a:r>
            <a:r>
              <a:rPr lang="en-US" altLang="ko-KR" sz="1100" dirty="0"/>
              <a:t>/ Get </a:t>
            </a:r>
            <a:r>
              <a:rPr lang="ko-KR" altLang="en-US" sz="1100" dirty="0"/>
              <a:t>의 흐름을 같이 표현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ER Diagram</a:t>
            </a:r>
            <a:r>
              <a:rPr lang="ko-KR" altLang="en-US" sz="1100" dirty="0"/>
              <a:t>을 한 장으로 표현하는 것이 더 직관적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Controller </a:t>
            </a:r>
            <a:r>
              <a:rPr lang="ko-KR" altLang="ko-KR" sz="1100" dirty="0"/>
              <a:t>에</a:t>
            </a:r>
            <a:r>
              <a:rPr lang="en-US" altLang="ko-KR" sz="1100" dirty="0"/>
              <a:t> </a:t>
            </a:r>
            <a:r>
              <a:rPr lang="ko-KR" altLang="ko-KR" sz="1100" dirty="0"/>
              <a:t>대한</a:t>
            </a:r>
            <a:r>
              <a:rPr lang="en-US" altLang="ko-KR" sz="1100" dirty="0"/>
              <a:t> </a:t>
            </a:r>
            <a:r>
              <a:rPr lang="ko-KR" altLang="ko-KR" sz="1100" dirty="0"/>
              <a:t>표현이</a:t>
            </a:r>
            <a:r>
              <a:rPr lang="en-US" altLang="ko-KR" sz="1100" dirty="0"/>
              <a:t> </a:t>
            </a:r>
            <a:r>
              <a:rPr lang="ko-KR" altLang="ko-KR" sz="1100" dirty="0"/>
              <a:t>없었다</a:t>
            </a:r>
          </a:p>
        </p:txBody>
      </p:sp>
      <p:sp>
        <p:nvSpPr>
          <p:cNvPr id="3" name="Google Shape;125;p24"/>
          <p:cNvSpPr txBox="1"/>
          <p:nvPr/>
        </p:nvSpPr>
        <p:spPr>
          <a:xfrm>
            <a:off x="218396" y="170570"/>
            <a:ext cx="8296200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차 미니 프로젝트 주제</a:t>
            </a:r>
            <a:endParaRPr lang="en-US" altLang="ko" b="1" dirty="0" smtClean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200" dirty="0" smtClean="0"/>
          </a:p>
          <a:p>
            <a:pPr fontAlgn="ctr"/>
            <a:r>
              <a:rPr lang="en-US" altLang="ko-KR" dirty="0" smtClean="0"/>
              <a:t>- MVC </a:t>
            </a:r>
            <a:r>
              <a:rPr lang="ko-KR" altLang="ko-KR" dirty="0"/>
              <a:t>패턴</a:t>
            </a:r>
            <a:r>
              <a:rPr lang="en-US" altLang="ko-KR" dirty="0"/>
              <a:t> </a:t>
            </a:r>
            <a:r>
              <a:rPr lang="ko-KR" altLang="ko-KR" dirty="0"/>
              <a:t>기반의</a:t>
            </a:r>
            <a:r>
              <a:rPr lang="en-US" altLang="ko-KR" dirty="0"/>
              <a:t> </a:t>
            </a:r>
            <a:r>
              <a:rPr lang="ko-KR" altLang="ko-KR" dirty="0"/>
              <a:t>웹</a:t>
            </a:r>
            <a:r>
              <a:rPr lang="en-US" altLang="ko-KR" dirty="0"/>
              <a:t> </a:t>
            </a:r>
            <a:r>
              <a:rPr lang="ko-KR" altLang="ko-KR" dirty="0"/>
              <a:t>프로젝트</a:t>
            </a:r>
          </a:p>
          <a:p>
            <a:pPr fontAlgn="ctr"/>
            <a:r>
              <a:rPr lang="en-US" altLang="ko-KR" dirty="0" smtClean="0"/>
              <a:t>- TABLE </a:t>
            </a:r>
            <a:r>
              <a:rPr lang="en-US" altLang="ko-KR" dirty="0"/>
              <a:t>2~3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이상으로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pPr fontAlgn="ctr"/>
            <a:r>
              <a:rPr lang="en-US" altLang="ko-KR" dirty="0" smtClean="0"/>
              <a:t>- DB </a:t>
            </a:r>
            <a:r>
              <a:rPr lang="en-US" altLang="ko-KR" dirty="0"/>
              <a:t>(Table) - Servlet - JSP </a:t>
            </a:r>
            <a:r>
              <a:rPr lang="ko-KR" altLang="ko-KR" dirty="0"/>
              <a:t>를</a:t>
            </a:r>
            <a:r>
              <a:rPr lang="en-US" altLang="ko-KR" dirty="0"/>
              <a:t> </a:t>
            </a:r>
            <a:r>
              <a:rPr lang="ko-KR" altLang="ko-KR" dirty="0"/>
              <a:t>활용할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fontAlgn="ctr"/>
            <a:r>
              <a:rPr lang="en-US" altLang="ko-KR" dirty="0" smtClean="0"/>
              <a:t>- Web </a:t>
            </a:r>
            <a:r>
              <a:rPr lang="en-US" altLang="ko-KR" dirty="0"/>
              <a:t>Front </a:t>
            </a:r>
            <a:r>
              <a:rPr lang="ko-KR" altLang="ko-KR" dirty="0"/>
              <a:t>단은</a:t>
            </a:r>
            <a:r>
              <a:rPr lang="en-US" altLang="ko-KR" dirty="0"/>
              <a:t> </a:t>
            </a:r>
            <a:r>
              <a:rPr lang="ko-KR" altLang="ko-KR" dirty="0"/>
              <a:t>알아서</a:t>
            </a:r>
            <a:r>
              <a:rPr lang="en-US" altLang="ko-KR" dirty="0"/>
              <a:t> </a:t>
            </a:r>
            <a:r>
              <a:rPr lang="ko-KR" altLang="ko-KR" dirty="0"/>
              <a:t>구상할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fontAlgn="ctr"/>
            <a:r>
              <a:rPr lang="en-US" altLang="ko-KR" dirty="0" smtClean="0"/>
              <a:t>- </a:t>
            </a:r>
            <a:r>
              <a:rPr lang="ko-KR" altLang="ko-KR" dirty="0" smtClean="0"/>
              <a:t>마지막</a:t>
            </a:r>
            <a:r>
              <a:rPr lang="en-US" altLang="ko-KR" dirty="0" smtClean="0"/>
              <a:t> </a:t>
            </a:r>
            <a:r>
              <a:rPr lang="ko-KR" altLang="ko-KR" dirty="0"/>
              <a:t>날에는</a:t>
            </a:r>
            <a:r>
              <a:rPr lang="en-US" altLang="ko-KR" dirty="0"/>
              <a:t> </a:t>
            </a:r>
            <a:r>
              <a:rPr lang="ko-KR" altLang="ko-KR" dirty="0"/>
              <a:t>조별</a:t>
            </a:r>
            <a:r>
              <a:rPr lang="en-US" altLang="ko-KR" dirty="0"/>
              <a:t> </a:t>
            </a:r>
            <a:r>
              <a:rPr lang="ko-KR" altLang="ko-KR" dirty="0"/>
              <a:t>발표할</a:t>
            </a:r>
            <a:r>
              <a:rPr lang="en-US" altLang="ko-KR" dirty="0"/>
              <a:t> </a:t>
            </a:r>
            <a:r>
              <a:rPr lang="ko-KR" altLang="ko-KR" dirty="0"/>
              <a:t>것임</a:t>
            </a:r>
          </a:p>
          <a:p>
            <a:pPr fontAlgn="ctr"/>
            <a:r>
              <a:rPr lang="en-US" altLang="ko-KR" dirty="0" smtClean="0"/>
              <a:t>-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분석</a:t>
            </a:r>
            <a:r>
              <a:rPr lang="en-US" altLang="ko-KR" dirty="0"/>
              <a:t>,</a:t>
            </a:r>
            <a:r>
              <a:rPr lang="ko-KR" altLang="ko-KR" dirty="0"/>
              <a:t>설계</a:t>
            </a:r>
            <a:r>
              <a:rPr lang="en-US" altLang="ko-KR" dirty="0"/>
              <a:t>) - </a:t>
            </a:r>
            <a:r>
              <a:rPr lang="ko-KR" altLang="ko-KR" dirty="0" smtClean="0"/>
              <a:t>구현</a:t>
            </a:r>
            <a:endParaRPr lang="ko-KR" altLang="ko-KR" dirty="0"/>
          </a:p>
        </p:txBody>
      </p:sp>
      <p:sp>
        <p:nvSpPr>
          <p:cNvPr id="4" name="Google Shape;125;p24"/>
          <p:cNvSpPr txBox="1"/>
          <p:nvPr/>
        </p:nvSpPr>
        <p:spPr>
          <a:xfrm>
            <a:off x="4114535" y="2755378"/>
            <a:ext cx="4930073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자체 피드백 정리</a:t>
            </a:r>
            <a:endParaRPr lang="en-US" altLang="ko" b="1" dirty="0" smtClean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MVC </a:t>
            </a:r>
            <a:r>
              <a:rPr lang="ko-KR" altLang="en-US" sz="1200" dirty="0" smtClean="0"/>
              <a:t>패턴에 대해 명확히 정리하지 못하고 시작한 점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MVC MODEL2</a:t>
            </a:r>
            <a:r>
              <a:rPr lang="ko-KR" altLang="en-US" sz="1200" dirty="0" smtClean="0"/>
              <a:t>로 프로젝트를 진행해야 하는데</a:t>
            </a:r>
            <a:r>
              <a:rPr lang="en-US" altLang="ko-KR" sz="1200" dirty="0" smtClean="0"/>
              <a:t>, MVC MODEL1</a:t>
            </a:r>
            <a:r>
              <a:rPr lang="ko-KR" altLang="en-US" sz="1200" dirty="0" smtClean="0"/>
              <a:t>으로 설계를 시작한 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산출물 작업에 힘쓰지 못해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구현 설명 구분이 부족했던 점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크롤링으로</a:t>
            </a:r>
            <a:r>
              <a:rPr lang="ko-KR" altLang="en-US" sz="1200" dirty="0" smtClean="0"/>
              <a:t> 데이터를 가져왔으면 좋지 않았을까</a:t>
            </a:r>
            <a:r>
              <a:rPr lang="en-US" altLang="ko-KR" sz="1200" dirty="0" smtClean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8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44900" y="104308"/>
            <a:ext cx="157727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 구현 이력</a:t>
            </a:r>
            <a:endParaRPr lang="en-US" altLang="ko" sz="1200" b="1" dirty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4313" y="548730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 smtClean="0">
                <a:ea typeface="Calibri" panose="020F0502020204030204" pitchFamily="34" charset="0"/>
              </a:rPr>
              <a:t>2021. 12. 19</a:t>
            </a:r>
            <a:r>
              <a:rPr lang="en-US" altLang="ko-KR" sz="1100" b="1" dirty="0">
                <a:ea typeface="Calibri" panose="020F0502020204030204" pitchFamily="34" charset="0"/>
              </a:rPr>
              <a:t>. </a:t>
            </a:r>
            <a:r>
              <a:rPr lang="en-US" altLang="ko-KR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변경사항</a:t>
            </a:r>
            <a:r>
              <a:rPr lang="en-US" altLang="ko-KR" sz="1100" b="1" dirty="0" smtClean="0">
                <a:ea typeface="Calibri" panose="020F0502020204030204" pitchFamily="34" charset="0"/>
              </a:rPr>
              <a:t> </a:t>
            </a:r>
          </a:p>
          <a:p>
            <a:endParaRPr lang="en-US" altLang="ko-KR" sz="1100" dirty="0" smtClean="0"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>
                <a:ea typeface="Malgun Gothic" panose="020B0503020000020004" pitchFamily="50" charset="-127"/>
              </a:rPr>
              <a:t>상품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관리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테이블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endParaRPr lang="en-US" altLang="ko-KR" sz="1100" dirty="0" smtClean="0"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ea typeface="Calibri" panose="020F0502020204030204" pitchFamily="34" charset="0"/>
              </a:rPr>
              <a:t>uNo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en-US" altLang="ko-KR" sz="1100" dirty="0">
                <a:ea typeface="Calibri" panose="020F0502020204030204" pitchFamily="34" charset="0"/>
              </a:rPr>
              <a:t>=&gt; </a:t>
            </a:r>
            <a:r>
              <a:rPr lang="ko-KR" altLang="ko-KR" sz="1100" dirty="0" err="1">
                <a:ea typeface="Calibri" panose="020F0502020204030204" pitchFamily="34" charset="0"/>
              </a:rPr>
              <a:t>uSellerNo</a:t>
            </a:r>
            <a:r>
              <a:rPr lang="ko-KR" altLang="ko-KR" sz="1100" dirty="0" err="1">
                <a:ea typeface="Malgun Gothic" panose="020B0503020000020004" pitchFamily="50" charset="-127"/>
              </a:rPr>
              <a:t>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변경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>
                <a:ea typeface="Malgun Gothic" panose="020B0503020000020004" pitchFamily="50" charset="-127"/>
              </a:rPr>
              <a:t>배포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날짜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추가</a:t>
            </a:r>
            <a:r>
              <a:rPr lang="en-US" altLang="ko-KR" sz="1100" dirty="0">
                <a:ea typeface="Calibri" panose="020F0502020204030204" pitchFamily="34" charset="0"/>
              </a:rPr>
              <a:t> (</a:t>
            </a:r>
            <a:r>
              <a:rPr lang="ko-KR" altLang="ko-KR" sz="1100" dirty="0" err="1">
                <a:ea typeface="Arial" panose="020B0604020202020204" pitchFamily="34" charset="0"/>
              </a:rPr>
              <a:t>Released</a:t>
            </a:r>
            <a:r>
              <a:rPr lang="en-US" altLang="ko-KR" sz="1100" dirty="0" smtClean="0">
                <a:ea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>
                <a:ea typeface="Malgun Gothic" panose="020B0503020000020004" pitchFamily="50" charset="-127"/>
              </a:rPr>
              <a:t>카테고리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테이블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endParaRPr lang="en-US" altLang="ko-KR" sz="1100" dirty="0" smtClean="0"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>
                <a:ea typeface="Malgun Gothic" panose="020B0503020000020004" pitchFamily="50" charset="-127"/>
              </a:rPr>
              <a:t>데이터</a:t>
            </a:r>
            <a:r>
              <a:rPr lang="en-US" altLang="ko-KR" sz="1100" dirty="0" smtClean="0">
                <a:ea typeface="Calibri" panose="020F0502020204030204" pitchFamily="34" charset="0"/>
              </a:rPr>
              <a:t>  </a:t>
            </a:r>
            <a:r>
              <a:rPr lang="ko-KR" altLang="ko-KR" sz="1100" dirty="0" err="1">
                <a:ea typeface="Calibri" panose="020F0502020204030204" pitchFamily="34" charset="0"/>
              </a:rPr>
              <a:t>gif</a:t>
            </a:r>
            <a:r>
              <a:rPr lang="en-US" altLang="ko-KR" sz="1100" dirty="0">
                <a:ea typeface="Calibri" panose="020F0502020204030204" pitchFamily="34" charset="0"/>
              </a:rPr>
              <a:t>, image, video</a:t>
            </a:r>
            <a:r>
              <a:rPr lang="ko-KR" altLang="ko-KR" sz="1100" dirty="0">
                <a:ea typeface="Malgun Gothic" panose="020B0503020000020004" pitchFamily="50" charset="-127"/>
              </a:rPr>
              <a:t>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변경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smtClean="0">
                <a:ea typeface="Malgun Gothic" panose="020B0503020000020004" pitchFamily="50" charset="-127"/>
              </a:rPr>
              <a:t>상품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거래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정보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테이블</a:t>
            </a:r>
            <a:r>
              <a:rPr lang="en-US" altLang="ko-KR" sz="1100" dirty="0">
                <a:ea typeface="Calibri" panose="020F0502020204030204" pitchFamily="34" charset="0"/>
              </a:rPr>
              <a:t> : </a:t>
            </a:r>
            <a:r>
              <a:rPr lang="ko-KR" altLang="ko-KR" sz="1100" dirty="0">
                <a:ea typeface="Malgun Gothic" panose="020B0503020000020004" pitchFamily="50" charset="-127"/>
              </a:rPr>
              <a:t>명확하게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>
                <a:ea typeface="Malgun Gothic" panose="020B0503020000020004" pitchFamily="50" charset="-127"/>
              </a:rPr>
              <a:t>하기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위해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ea typeface="Calibri" panose="020F0502020204030204" pitchFamily="34" charset="0"/>
              </a:rPr>
              <a:t>uNo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en-US" altLang="ko-KR" sz="1100" dirty="0">
                <a:ea typeface="Calibri" panose="020F0502020204030204" pitchFamily="34" charset="0"/>
              </a:rPr>
              <a:t>=&gt; </a:t>
            </a:r>
            <a:r>
              <a:rPr lang="ko-KR" altLang="ko-KR" sz="1100" dirty="0" err="1">
                <a:ea typeface="Calibri" panose="020F0502020204030204" pitchFamily="34" charset="0"/>
              </a:rPr>
              <a:t>uBuyerNo</a:t>
            </a:r>
            <a:r>
              <a:rPr lang="ko-KR" altLang="ko-KR" sz="1100" dirty="0" err="1">
                <a:ea typeface="Malgun Gothic" panose="020B0503020000020004" pitchFamily="50" charset="-127"/>
              </a:rPr>
              <a:t>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변경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ea typeface="Calibri" panose="020F0502020204030204" pitchFamily="34" charset="0"/>
              </a:rPr>
              <a:t>dNo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en-US" altLang="ko-KR" sz="1100" dirty="0">
                <a:ea typeface="Calibri" panose="020F0502020204030204" pitchFamily="34" charset="0"/>
              </a:rPr>
              <a:t>=&gt; </a:t>
            </a:r>
            <a:r>
              <a:rPr lang="ko-KR" altLang="ko-KR" sz="1100" dirty="0" err="1">
                <a:ea typeface="Calibri" panose="020F0502020204030204" pitchFamily="34" charset="0"/>
              </a:rPr>
              <a:t>dealNo</a:t>
            </a:r>
            <a:r>
              <a:rPr lang="ko-KR" altLang="ko-KR" sz="1100" dirty="0" err="1">
                <a:ea typeface="Malgun Gothic" panose="020B0503020000020004" pitchFamily="50" charset="-127"/>
              </a:rPr>
              <a:t>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변경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ea typeface="Calibri" panose="020F0502020204030204" pitchFamily="34" charset="0"/>
              </a:rPr>
              <a:t>pNo</a:t>
            </a:r>
            <a:r>
              <a:rPr lang="en-US" altLang="ko-KR" sz="1100" dirty="0" smtClean="0">
                <a:ea typeface="Calibri" panose="020F0502020204030204" pitchFamily="34" charset="0"/>
              </a:rPr>
              <a:t> </a:t>
            </a:r>
            <a:r>
              <a:rPr lang="en-US" altLang="ko-KR" sz="1100" dirty="0">
                <a:ea typeface="Calibri" panose="020F0502020204030204" pitchFamily="34" charset="0"/>
              </a:rPr>
              <a:t>=&gt; </a:t>
            </a:r>
            <a:r>
              <a:rPr lang="en-US" altLang="ko-KR" sz="1100" dirty="0" err="1">
                <a:ea typeface="Calibri" panose="020F0502020204030204" pitchFamily="34" charset="0"/>
              </a:rPr>
              <a:t>productNo</a:t>
            </a:r>
            <a:r>
              <a:rPr lang="ko-KR" altLang="ko-KR" sz="1100" dirty="0">
                <a:ea typeface="Malgun Gothic" panose="020B0503020000020004" pitchFamily="50" charset="-127"/>
              </a:rPr>
              <a:t>로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smtClean="0">
                <a:ea typeface="Malgun Gothic" panose="020B0503020000020004" pitchFamily="50" charset="-127"/>
              </a:rPr>
              <a:t>변경</a:t>
            </a:r>
            <a:endParaRPr lang="en-US" altLang="ko-KR" sz="1100" dirty="0" smtClean="0"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err="1" smtClean="0">
                <a:ea typeface="Calibri" panose="020F0502020204030204" pitchFamily="34" charset="0"/>
              </a:rPr>
              <a:t>alter</a:t>
            </a:r>
            <a:r>
              <a:rPr lang="ko-KR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 err="1">
                <a:ea typeface="Calibri" panose="020F0502020204030204" pitchFamily="34" charset="0"/>
              </a:rPr>
              <a:t>table</a:t>
            </a:r>
            <a:r>
              <a:rPr lang="ko-KR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err="1" smtClean="0">
                <a:ea typeface="Calibri" panose="020F0502020204030204" pitchFamily="34" charset="0"/>
              </a:rPr>
              <a:t>nftProductTbl</a:t>
            </a:r>
            <a:endParaRPr lang="en-US" altLang="ko-KR" sz="1100" dirty="0" smtClean="0"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100" dirty="0" err="1" smtClean="0">
                <a:ea typeface="Calibri" panose="020F0502020204030204" pitchFamily="34" charset="0"/>
              </a:rPr>
              <a:t>change</a:t>
            </a:r>
            <a:r>
              <a:rPr lang="ko-KR" altLang="ko-KR" sz="1100" dirty="0" smtClean="0">
                <a:ea typeface="Calibri" panose="020F0502020204030204" pitchFamily="34" charset="0"/>
              </a:rPr>
              <a:t> </a:t>
            </a:r>
            <a:r>
              <a:rPr lang="ko-KR" altLang="ko-KR" sz="1100" dirty="0" err="1">
                <a:ea typeface="Calibri" panose="020F0502020204030204" pitchFamily="34" charset="0"/>
              </a:rPr>
              <a:t>pLenthSize</a:t>
            </a:r>
            <a:r>
              <a:rPr lang="ko-KR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err="1">
                <a:ea typeface="Calibri" panose="020F0502020204030204" pitchFamily="34" charset="0"/>
              </a:rPr>
              <a:t>pWitdhSize</a:t>
            </a:r>
            <a:r>
              <a:rPr lang="ko-KR" altLang="ko-KR" sz="1100" dirty="0">
                <a:ea typeface="Calibri" panose="020F0502020204030204" pitchFamily="34" charset="0"/>
              </a:rPr>
              <a:t> </a:t>
            </a:r>
            <a:r>
              <a:rPr lang="ko-KR" altLang="ko-KR" sz="1100" dirty="0" err="1">
                <a:ea typeface="Calibri" panose="020F0502020204030204" pitchFamily="34" charset="0"/>
              </a:rPr>
              <a:t>int</a:t>
            </a:r>
            <a:r>
              <a:rPr lang="ko-KR" altLang="ko-KR" sz="1100" dirty="0">
                <a:ea typeface="Calibri" panose="020F0502020204030204" pitchFamily="34" charset="0"/>
              </a:rPr>
              <a:t>; # </a:t>
            </a:r>
            <a:r>
              <a:rPr lang="ko-KR" altLang="ko-KR" sz="1100" dirty="0" err="1">
                <a:ea typeface="Malgun Gothic" panose="020B0503020000020004" pitchFamily="50" charset="-127"/>
              </a:rPr>
              <a:t>컬럼명</a:t>
            </a:r>
            <a:r>
              <a:rPr lang="en-US" altLang="ko-KR" sz="1100" dirty="0">
                <a:ea typeface="Calibri" panose="020F0502020204030204" pitchFamily="34" charset="0"/>
              </a:rPr>
              <a:t> </a:t>
            </a:r>
            <a:r>
              <a:rPr lang="en-US" altLang="ko-KR" sz="1100" dirty="0" err="1">
                <a:ea typeface="Malgun Gothic" panose="020B0503020000020004" pitchFamily="50" charset="-127"/>
              </a:rPr>
              <a:t>변경</a:t>
            </a:r>
            <a:endParaRPr lang="ko-KR" altLang="ko-KR" sz="1100" dirty="0">
              <a:ea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313" y="2932174"/>
            <a:ext cx="79579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ea typeface="Calibri" panose="020F0502020204030204" pitchFamily="34" charset="0"/>
              </a:rPr>
              <a:t>2021. 12. 20. </a:t>
            </a:r>
            <a:r>
              <a:rPr lang="ko-KR" altLang="en-US" sz="1100" b="1" dirty="0" err="1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미구현</a:t>
            </a:r>
            <a:r>
              <a:rPr lang="ko-KR" altLang="en-US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정리</a:t>
            </a:r>
            <a:endParaRPr lang="en-US" altLang="ko" sz="1100" b="1" dirty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사용자 </a:t>
            </a:r>
            <a:r>
              <a:rPr lang="ko-KR" altLang="en-US" sz="1100" dirty="0"/>
              <a:t>로그인 / 관리자 로그인 -&gt;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 페이지 (지웅 진행중) </a:t>
            </a:r>
            <a:r>
              <a:rPr lang="ko-KR" altLang="en-US" sz="1100" dirty="0" smtClean="0"/>
              <a:t>로그인 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/</a:t>
            </a:r>
            <a:r>
              <a:rPr lang="ko-KR" altLang="en-US" sz="1100" dirty="0" err="1"/>
              <a:t>pw</a:t>
            </a:r>
            <a:r>
              <a:rPr lang="ko-KR" altLang="en-US" sz="1100" dirty="0"/>
              <a:t> 체크 로그아웃 -&gt; ? (하지 말까</a:t>
            </a:r>
            <a:r>
              <a:rPr lang="ko-KR" altLang="en-US" sz="1100" dirty="0" smtClean="0"/>
              <a:t>..)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로그인 </a:t>
            </a:r>
            <a:r>
              <a:rPr lang="ko-KR" altLang="en-US" sz="1100" dirty="0" err="1"/>
              <a:t>session</a:t>
            </a:r>
            <a:r>
              <a:rPr lang="ko-KR" altLang="en-US" sz="1100" dirty="0"/>
              <a:t> 유지하면서 </a:t>
            </a:r>
            <a:r>
              <a:rPr lang="ko-KR" altLang="en-US" sz="1100" dirty="0" err="1"/>
              <a:t>userNo</a:t>
            </a:r>
            <a:r>
              <a:rPr lang="ko-KR" altLang="en-US" sz="1100" dirty="0"/>
              <a:t> 들고 </a:t>
            </a:r>
            <a:r>
              <a:rPr lang="ko-KR" altLang="en-US" sz="1100" dirty="0" err="1"/>
              <a:t>다녀야함</a:t>
            </a:r>
            <a:r>
              <a:rPr lang="ko-KR" altLang="en-US" sz="1100" dirty="0"/>
              <a:t> (어떻게 구현할지</a:t>
            </a:r>
            <a:r>
              <a:rPr lang="ko-KR" altLang="en-US" sz="1100" dirty="0" smtClean="0"/>
              <a:t>?)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상품 </a:t>
            </a:r>
            <a:r>
              <a:rPr lang="ko-KR" altLang="en-US" sz="1100" dirty="0"/>
              <a:t>등록 -&gt; DB 에 추가 (은옥 대충 완료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로그인 </a:t>
            </a:r>
            <a:r>
              <a:rPr lang="ko-KR" altLang="en-US" sz="1100" dirty="0"/>
              <a:t>페이지 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 붙이는 거 회원가입 페이지 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 붙이는 거 (지수 진행 예정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DB</a:t>
            </a:r>
            <a:r>
              <a:rPr lang="ko-KR" altLang="en-US" sz="1100" dirty="0" err="1"/>
              <a:t>에</a:t>
            </a:r>
            <a:r>
              <a:rPr lang="ko-KR" altLang="en-US" sz="1100" dirty="0"/>
              <a:t> 등록된 상품 Marketplace에 </a:t>
            </a:r>
            <a:r>
              <a:rPr lang="ko-KR" altLang="en-US" sz="1100" dirty="0" err="1"/>
              <a:t>여러개로</a:t>
            </a:r>
            <a:r>
              <a:rPr lang="ko-KR" altLang="en-US" sz="1100" dirty="0"/>
              <a:t> 보이게 (지수 진행중) 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Marketplace</a:t>
            </a:r>
            <a:r>
              <a:rPr lang="ko-KR" altLang="en-US" sz="1100" dirty="0"/>
              <a:t>의 작품 중 1개 클릭 시 -&gt; 제품 상세페이지 (은옥 대충 완료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개인정보 </a:t>
            </a:r>
            <a:r>
              <a:rPr lang="ko-KR" altLang="en-US" sz="1100" dirty="0"/>
              <a:t>상세 페이지 -&gt; 구매/ 판매 목록 보이게 (은옥 진행 예정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제품 </a:t>
            </a:r>
            <a:r>
              <a:rPr lang="ko-KR" altLang="en-US" sz="1100" dirty="0"/>
              <a:t>상세 페이지에서 구매 버튼 클릭 -&gt; </a:t>
            </a:r>
            <a:r>
              <a:rPr lang="ko-KR" altLang="en-US" sz="1100" dirty="0" err="1"/>
              <a:t>DB에</a:t>
            </a:r>
            <a:r>
              <a:rPr lang="ko-KR" altLang="en-US" sz="1100" dirty="0"/>
              <a:t> 구매 상태(</a:t>
            </a:r>
            <a:r>
              <a:rPr lang="ko-KR" altLang="en-US" sz="1100" dirty="0" err="1"/>
              <a:t>pStatus</a:t>
            </a:r>
            <a:r>
              <a:rPr lang="ko-KR" altLang="en-US" sz="1100" dirty="0"/>
              <a:t>) 업데이트 (은옥 대충 완료</a:t>
            </a:r>
            <a:r>
              <a:rPr lang="ko-KR" altLang="en-US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상품 </a:t>
            </a:r>
            <a:r>
              <a:rPr lang="ko-KR" altLang="en-US" sz="1100" dirty="0"/>
              <a:t>등록 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 필요 (</a:t>
            </a:r>
            <a:r>
              <a:rPr lang="ko-KR" altLang="en-US" sz="1100" dirty="0" err="1"/>
              <a:t>승헌님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화이팅:muscle</a:t>
            </a:r>
            <a:r>
              <a:rPr lang="ko-KR" altLang="en-US" sz="1100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760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44900" y="51300"/>
            <a:ext cx="82962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2021. 12. 21 </a:t>
            </a:r>
            <a:r>
              <a:rPr lang="ko" sz="1100" b="1" dirty="0" smtClean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미구현 </a:t>
            </a:r>
            <a:r>
              <a:rPr lang="ko" sz="1100" b="1" dirty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정리!! </a:t>
            </a:r>
            <a:r>
              <a:rPr lang="ko" sz="1100" b="1" dirty="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sz="1100" dirty="0">
                <a:solidFill>
                  <a:srgbClr val="FF0000"/>
                </a:solidFill>
              </a:rPr>
              <a:t>완료시 (alt + shift + 5) / 맥(command + shift + x) !!!😊</a:t>
            </a: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1. </a:t>
            </a:r>
            <a:r>
              <a:rPr lang="ko" sz="900" strike="sngStrike" dirty="0"/>
              <a:t>제품에서 - 구매 버튼 클릭 시 -&gt; pStatus(제품상태) update + 거래 정보 insert 메소드 추가 필요 -&gt; </a:t>
            </a:r>
            <a:r>
              <a:rPr lang="ko" sz="900" dirty="0"/>
              <a:t>은옥 완료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2. </a:t>
            </a:r>
            <a:r>
              <a:rPr lang="ko" sz="900" strike="sngStrike" dirty="0"/>
              <a:t>user 페이지에 oo님 나오게 -&gt; use.jsp 61번째 줄 </a:t>
            </a:r>
            <a:r>
              <a:rPr lang="ko" sz="900" dirty="0"/>
              <a:t>지수 완료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strike="sngStrike" dirty="0">
                <a:solidFill>
                  <a:schemeClr val="dk1"/>
                </a:solidFill>
              </a:rPr>
              <a:t>    delete 버튼 클릭 시 -&gt; 회원 정보 삭제 -&gt; </a:t>
            </a:r>
            <a:r>
              <a:rPr lang="ko" sz="900" dirty="0">
                <a:solidFill>
                  <a:schemeClr val="dk1"/>
                </a:solidFill>
              </a:rPr>
              <a:t>지수 완료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3. 회원가입 관련</a:t>
            </a:r>
            <a:endParaRPr sz="11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 strike="sngStrike" dirty="0"/>
              <a:t>default가 1 (일반 회원) 이어야 하는데, 0 (관리자)로 나옴 </a:t>
            </a:r>
            <a:r>
              <a:rPr lang="ko" sz="900" strike="sngStrike" dirty="0">
                <a:solidFill>
                  <a:schemeClr val="dk1"/>
                </a:solidFill>
              </a:rPr>
              <a:t>-&gt; 지수 완료</a:t>
            </a:r>
            <a:endParaRPr sz="900" strike="sngStrike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 strike="sngStrike" dirty="0"/>
              <a:t>회원가입 시도 시, 한번 error 뜨면 그 후 동일 페이지에서 회원가입 안됨</a:t>
            </a:r>
            <a:endParaRPr sz="1100" strike="sngStrike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 strike="sngStrike" dirty="0"/>
              <a:t>회원가입 유효성 검사 부분 필요 (비밀번호 등) - 후 순위 (4-20글자로 한정)</a:t>
            </a:r>
            <a:endParaRPr sz="1100" strike="sngStrike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-"/>
            </a:pPr>
            <a:r>
              <a:rPr lang="ko" sz="950" b="1" strike="sngStrike" dirty="0">
                <a:solidFill>
                  <a:srgbClr val="222222"/>
                </a:solidFill>
              </a:rPr>
              <a:t>constraint</a:t>
            </a:r>
            <a:r>
              <a:rPr lang="ko" sz="950" strike="sngStrike" dirty="0">
                <a:solidFill>
                  <a:srgbClr val="222222"/>
                </a:solidFill>
              </a:rPr>
              <a:t> nftUserTbl_uEmail_uk </a:t>
            </a:r>
            <a:r>
              <a:rPr lang="ko" sz="950" b="1" strike="sngStrike" dirty="0">
                <a:solidFill>
                  <a:srgbClr val="222222"/>
                </a:solidFill>
              </a:rPr>
              <a:t>unique</a:t>
            </a:r>
            <a:r>
              <a:rPr lang="ko" sz="950" strike="sngStrike" dirty="0">
                <a:solidFill>
                  <a:srgbClr val="222222"/>
                </a:solidFill>
              </a:rPr>
              <a:t>(uEmail), email도 중복 검사 꼭 필요</a:t>
            </a:r>
            <a:endParaRPr sz="950" strike="sngStrike" dirty="0">
              <a:solidFill>
                <a:srgbClr val="222222"/>
              </a:solidFill>
            </a:endParaRPr>
          </a:p>
          <a:p>
            <a:pPr marL="4572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-"/>
            </a:pPr>
            <a:r>
              <a:rPr lang="ko" sz="950" strike="sngStrike" dirty="0">
                <a:solidFill>
                  <a:srgbClr val="222222"/>
                </a:solidFill>
              </a:rPr>
              <a:t>휴대폰 번호 11글자 인지 확인</a:t>
            </a:r>
            <a:endParaRPr sz="950" strike="sngStrike" dirty="0">
              <a:solidFill>
                <a:srgbClr val="222222"/>
              </a:solidFill>
            </a:endParaRPr>
          </a:p>
          <a:p>
            <a:pPr marL="457200" lvl="0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-"/>
            </a:pPr>
            <a:r>
              <a:rPr lang="ko" sz="950" strike="sngStrike" dirty="0">
                <a:solidFill>
                  <a:srgbClr val="222222"/>
                </a:solidFill>
              </a:rPr>
              <a:t>로그인 되지 않은 상태 -&gt; login으로 지수 완 </a:t>
            </a:r>
            <a:endParaRPr sz="950" strike="sngStrike" dirty="0">
              <a:solidFill>
                <a:srgbClr val="22222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dirty="0">
                <a:solidFill>
                  <a:schemeClr val="dk1"/>
                </a:solidFill>
              </a:rPr>
              <a:t>회원 정보 수정 - 후후후후! 순위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4. </a:t>
            </a:r>
            <a:r>
              <a:rPr lang="ko" sz="900" strike="sngStrike" dirty="0">
                <a:solidFill>
                  <a:schemeClr val="dk1"/>
                </a:solidFill>
              </a:rPr>
              <a:t>상품 추가 화면 구현 (1순위) -&gt; 승헌</a:t>
            </a:r>
            <a:endParaRPr sz="900" strike="sngStrike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5. </a:t>
            </a:r>
            <a:r>
              <a:rPr lang="ko" sz="900" strike="sngStrike" dirty="0"/>
              <a:t>상품 정보 추가 기능 구현 -&gt; insert 메소드(카테고리 상품번호 등..) 수정 필요(1순위) -&gt;</a:t>
            </a:r>
            <a:r>
              <a:rPr lang="ko" sz="900" dirty="0"/>
              <a:t> 은옥 완료</a:t>
            </a:r>
            <a:endParaRPr sz="900"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 strike="sngStrike" dirty="0"/>
              <a:t>비로그인 시 -&gt; 등록 못하게 분기처리</a:t>
            </a:r>
            <a:endParaRPr sz="800" strike="sngStrike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 strike="sngStrike" dirty="0"/>
              <a:t>상품정보 추가 시 유효성체크 필요, error 처리 하나도 안됨</a:t>
            </a:r>
            <a:endParaRPr sz="900" strike="sngStrike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 dirty="0"/>
              <a:t>nft 중복 처리</a:t>
            </a:r>
            <a:r>
              <a:rPr lang="ko" sz="900" strike="sngStrike" dirty="0"/>
              <a:t>, date null값 처리</a:t>
            </a:r>
            <a:endParaRPr sz="900" strike="sngStrike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 dirty="0"/>
              <a:t>내가 올린거면, 상품 수정, 삭제 추가 -&gt; 마켓플레이스 ㅠㅠ 못하겠다..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 dirty="0"/>
              <a:t>후후후후! 순위 (이미지 크기 고정) -승헌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6. </a:t>
            </a:r>
            <a:r>
              <a:rPr lang="ko" sz="900" strike="sngStrike" dirty="0"/>
              <a:t>상품 detail 부분 가격, 날짜, 유형 등 표시 형태 변환 필요 -&gt; 은옥 완료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/>
              <a:t>7.</a:t>
            </a:r>
            <a:r>
              <a:rPr lang="ko" sz="900" strike="sngStrike" dirty="0"/>
              <a:t> 미술품 검색 창 구현 (후 순위) </a:t>
            </a:r>
            <a:r>
              <a:rPr lang="ko" sz="900" strike="sngStrike" dirty="0">
                <a:solidFill>
                  <a:schemeClr val="dk1"/>
                </a:solidFill>
              </a:rPr>
              <a:t>-&gt; 승헌</a:t>
            </a:r>
            <a:endParaRPr sz="900" strike="sngStrike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 strike="sngStrike" dirty="0"/>
              <a:t>시간 없을 시 “찾으시는 미술품이 없습니다” -&gt; 이미지 파일로 대체</a:t>
            </a:r>
            <a:r>
              <a:rPr lang="ko" sz="1100" dirty="0"/>
              <a:t>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strike="sngStrike" dirty="0"/>
              <a:t>8. product DB 데이터 적재 필요(실제 데이터 처럼 Url 다양하게 insert문 만들기) </a:t>
            </a:r>
            <a:r>
              <a:rPr lang="ko" sz="900" strike="sngStrike" dirty="0">
                <a:solidFill>
                  <a:schemeClr val="dk1"/>
                </a:solidFill>
              </a:rPr>
              <a:t>-&gt; 지웅</a:t>
            </a:r>
            <a:r>
              <a:rPr lang="ko" sz="900" strike="sngStrike" dirty="0"/>
              <a:t/>
            </a:r>
            <a:br>
              <a:rPr lang="ko" sz="900" strike="sngStrike" dirty="0"/>
            </a:br>
            <a:r>
              <a:rPr lang="ko" sz="900" strike="sngStrike" dirty="0"/>
              <a:t>   + 그 외 회원 테이블 데이터 적재 통일 필요 </a:t>
            </a:r>
            <a:endParaRPr sz="900" strike="sngStrik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9. </a:t>
            </a:r>
            <a:r>
              <a:rPr lang="ko" sz="1100" b="1" dirty="0"/>
              <a:t>데이터 통일 후, TEST 필요 / 어떤 부분에서 error 발생하는 지 -&gt; 모두 다 계속 확인 필요 </a:t>
            </a:r>
            <a:r>
              <a:rPr lang="ko" sz="1100" dirty="0">
                <a:solidFill>
                  <a:schemeClr val="dk1"/>
                </a:solidFill>
              </a:rPr>
              <a:t> -&gt; 지웅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10. DAO소스 정리 필요, 메소드도 너무 중구난방이고, 정리 필요함(시간 제일 많이 필요, 최후로 미룸) -&gt; 은옥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207225" y="155400"/>
            <a:ext cx="4262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발표 자료 준비</a:t>
            </a:r>
            <a:endParaRPr sz="2100" b="1" dirty="0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1225" y="796500"/>
            <a:ext cx="85257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</a:rPr>
              <a:t>1. 목차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목적 -&gt; 은옥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조원 소개 및 역할 분담 -&gt; 은옥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rgbClr val="222426"/>
                </a:solidFill>
              </a:rPr>
              <a:t>사용된 기술 스택 정리 -&gt; 은옥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  <a:highlight>
                  <a:srgbClr val="FFFF00"/>
                </a:highlight>
              </a:rPr>
              <a:t>전체 흐름 인터페이스 구상도 -&gt; 지웅 (시나리오 구상)</a:t>
            </a:r>
            <a:endParaRPr sz="11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MVC 패턴 시안 -&gt;  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스토리 보드 -&gt; 승헌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DB 설계 -&gt; (ERD(Entity-Relationship Diagram), 논리적 모델링 + 물리적 모델링 ) type 등등 내역서 정리 -&gt; 지웅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CRUD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UML(Class Diagram) ? - 욕심나면 해보기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Process 구성도 (DTO - DAO - JSP 오가는 관계에 대한 이해)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>
                <a:solidFill>
                  <a:schemeClr val="dk1"/>
                </a:solidFill>
              </a:rPr>
              <a:t>Session 설계에 대한 </a:t>
            </a:r>
            <a:r>
              <a:rPr lang="ko" sz="1100" dirty="0" smtClean="0">
                <a:solidFill>
                  <a:schemeClr val="dk1"/>
                </a:solidFill>
              </a:rPr>
              <a:t>설명</a:t>
            </a:r>
            <a:endParaRPr lang="en-US" altLang="ko"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dirty="0" smtClean="0">
                <a:solidFill>
                  <a:schemeClr val="dk1"/>
                </a:solidFill>
              </a:rPr>
              <a:t>유효성 </a:t>
            </a:r>
            <a:r>
              <a:rPr lang="ko" sz="1100" dirty="0">
                <a:solidFill>
                  <a:schemeClr val="dk1"/>
                </a:solidFill>
              </a:rPr>
              <a:t>검사 부분 설명 ?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415555" y="224700"/>
            <a:ext cx="53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0000"/>
                </a:solidFill>
                <a:highlight>
                  <a:srgbClr val="FEF2CB"/>
                </a:highlight>
              </a:rPr>
              <a:t>MVC2 패턴의 Front &amp; Back End System 구축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742</Words>
  <Application>Microsoft Office PowerPoint</Application>
  <PresentationFormat>화면 슬라이드 쇼(16:9)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eunok169@gmail.com</cp:lastModifiedBy>
  <cp:revision>5</cp:revision>
  <dcterms:modified xsi:type="dcterms:W3CDTF">2021-12-26T06:59:06Z</dcterms:modified>
</cp:coreProperties>
</file>