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320" r:id="rId2"/>
    <p:sldId id="321" r:id="rId3"/>
    <p:sldId id="322" r:id="rId4"/>
    <p:sldId id="335" r:id="rId5"/>
    <p:sldId id="341" r:id="rId6"/>
    <p:sldId id="336" r:id="rId7"/>
    <p:sldId id="337" r:id="rId8"/>
    <p:sldId id="338" r:id="rId9"/>
    <p:sldId id="339" r:id="rId10"/>
    <p:sldId id="340" r:id="rId11"/>
    <p:sldId id="334" r:id="rId12"/>
    <p:sldId id="333" r:id="rId1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432"/>
    <a:srgbClr val="9BCC00"/>
    <a:srgbClr val="9ED000"/>
    <a:srgbClr val="F4FCD8"/>
    <a:srgbClr val="FFFFFF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>
        <p:scale>
          <a:sx n="80" d="100"/>
          <a:sy n="80" d="100"/>
        </p:scale>
        <p:origin x="1170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20.03.2013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20.03.2013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2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672" y="2094389"/>
            <a:ext cx="6287128" cy="877889"/>
          </a:xfrm>
        </p:spPr>
        <p:txBody>
          <a:bodyPr/>
          <a:lstStyle/>
          <a:p>
            <a:r>
              <a:rPr lang="en-US" dirty="0" smtClean="0"/>
              <a:t>Quick Presentations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672" y="3124678"/>
            <a:ext cx="6287127" cy="837722"/>
          </a:xfrm>
        </p:spPr>
        <p:txBody>
          <a:bodyPr/>
          <a:lstStyle/>
          <a:p>
            <a:r>
              <a:rPr lang="en-US" dirty="0" smtClean="0"/>
              <a:t>Guidelines to Preparing and Delivering</a:t>
            </a:r>
            <a:br>
              <a:rPr lang="en-US" dirty="0" smtClean="0"/>
            </a:br>
            <a:r>
              <a:rPr lang="en-US" dirty="0" smtClean="0"/>
              <a:t>an Elevator Pitch Presentation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3832">
            <a:off x="640278" y="2358351"/>
            <a:ext cx="1652517" cy="1802745"/>
          </a:xfrm>
          <a:prstGeom prst="rect">
            <a:avLst/>
          </a:prstGeom>
          <a:noFill/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sphotos-b.ak.fbcdn.net/hphotos-ak-ash4/429722_10150594852749650_422076987_n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81400" y="457200"/>
            <a:ext cx="4976586" cy="1471874"/>
          </a:xfrm>
          <a:prstGeom prst="rect">
            <a:avLst/>
          </a:prstGeom>
          <a:noFill/>
          <a:ln w="3175">
            <a:solidFill>
              <a:schemeClr val="accent5">
                <a:lumMod val="20000"/>
                <a:lumOff val="80000"/>
                <a:alpha val="25000"/>
              </a:schemeClr>
            </a:solidFill>
          </a:ln>
          <a:effectLst>
            <a:outerShdw blurRad="88900" sx="101000" sy="101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arm9.staticflickr.com/8441/7921188188_7648c8af88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558981"/>
            <a:ext cx="2766786" cy="1842681"/>
          </a:xfrm>
          <a:prstGeom prst="rect">
            <a:avLst/>
          </a:prstGeom>
          <a:noFill/>
          <a:ln w="3175">
            <a:solidFill>
              <a:schemeClr val="accent5">
                <a:lumMod val="20000"/>
                <a:lumOff val="80000"/>
                <a:alpha val="25000"/>
              </a:schemeClr>
            </a:solidFill>
          </a:ln>
          <a:effectLst>
            <a:outerShdw blurRad="88900" sx="101000" sy="101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moticon, happiness, happy, happy face, smil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0504">
            <a:off x="1678800" y="676558"/>
            <a:ext cx="1333892" cy="1333892"/>
          </a:xfrm>
          <a:prstGeom prst="rect">
            <a:avLst/>
          </a:prstGeom>
          <a:noFill/>
          <a:effectLst>
            <a:outerShdw blurRad="88900" sx="107000" sy="107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moticon, lol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151">
            <a:off x="4299371" y="4980896"/>
            <a:ext cx="1155676" cy="1155677"/>
          </a:xfrm>
          <a:prstGeom prst="rect">
            <a:avLst/>
          </a:prstGeom>
          <a:noFill/>
          <a:effectLst>
            <a:outerShdw blurRad="88900" sx="107000" sy="107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457200"/>
            <a:ext cx="3810000" cy="990600"/>
          </a:xfrm>
        </p:spPr>
        <p:txBody>
          <a:bodyPr/>
          <a:lstStyle/>
          <a:p>
            <a:r>
              <a:rPr lang="en-US" dirty="0" smtClean="0"/>
              <a:t>Rehearsals!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2242673"/>
            <a:ext cx="27432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Rehearse, rehearse, rehearse!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8194" name="Picture 2" descr="http://bigtimeattic.com/blog/uploaded_images/MJ_Scare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2010370"/>
            <a:ext cx="3127844" cy="3399830"/>
          </a:xfrm>
          <a:prstGeom prst="rect">
            <a:avLst/>
          </a:prstGeom>
          <a:noFill/>
          <a:ln w="3175">
            <a:solidFill>
              <a:schemeClr val="accent5">
                <a:lumMod val="20000"/>
                <a:lumOff val="80000"/>
                <a:alpha val="25000"/>
              </a:schemeClr>
            </a:solidFill>
          </a:ln>
          <a:effectLst>
            <a:outerShdw blurRad="88900" sx="101000" sy="101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086600" y="2057400"/>
            <a:ext cx="1524000" cy="1828800"/>
            <a:chOff x="7086600" y="2286000"/>
            <a:chExt cx="1524000" cy="1828800"/>
          </a:xfrm>
        </p:grpSpPr>
        <p:pic>
          <p:nvPicPr>
            <p:cNvPr id="8196" name="Picture 4" descr="presentation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7"/>
            <a:stretch/>
          </p:blipFill>
          <p:spPr bwMode="auto">
            <a:xfrm>
              <a:off x="7086600" y="2286000"/>
              <a:ext cx="15240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8" name="Picture 6" descr="teachers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2225" y="2467334"/>
              <a:ext cx="1371600" cy="1219201"/>
            </a:xfrm>
            <a:prstGeom prst="rect">
              <a:avLst/>
            </a:prstGeom>
            <a:noFill/>
            <a:effectLst>
              <a:glow rad="38100">
                <a:schemeClr val="bg1">
                  <a:lumMod val="75000"/>
                  <a:lumOff val="25000"/>
                  <a:alpha val="25000"/>
                </a:schemeClr>
              </a:glow>
            </a:effectLst>
            <a:scene3d>
              <a:camera prst="perspectiveContrastingLef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13"/>
          <p:cNvSpPr/>
          <p:nvPr/>
        </p:nvSpPr>
        <p:spPr>
          <a:xfrm>
            <a:off x="4191000" y="4572000"/>
            <a:ext cx="4419600" cy="188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Find listeners</a:t>
            </a:r>
          </a:p>
          <a:p>
            <a:pPr marL="739775" lvl="1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Get feedback</a:t>
            </a:r>
          </a:p>
          <a:p>
            <a:pPr marL="1196975" lvl="2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Improve yourself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8200" name="Picture 8" descr="marks, studen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257" y="4572000"/>
            <a:ext cx="1058883" cy="105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5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Presentations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r>
              <a:rPr lang="en-US" dirty="0" smtClean="0"/>
              <a:t>What is an “Elevator Pitch” Talk?</a:t>
            </a:r>
          </a:p>
          <a:p>
            <a:pPr lvl="1"/>
            <a:r>
              <a:rPr lang="en-US" dirty="0" smtClean="0"/>
              <a:t>Very Limited in Time</a:t>
            </a:r>
          </a:p>
          <a:p>
            <a:r>
              <a:rPr lang="en-US" dirty="0" smtClean="0"/>
              <a:t>Preparation</a:t>
            </a:r>
          </a:p>
          <a:p>
            <a:pPr lvl="1"/>
            <a:r>
              <a:rPr lang="en-US" dirty="0" smtClean="0"/>
              <a:t>Creating Slides, Demos, etc.</a:t>
            </a:r>
          </a:p>
          <a:p>
            <a:r>
              <a:rPr lang="en-US" dirty="0" smtClean="0"/>
              <a:t>Delivery</a:t>
            </a:r>
          </a:p>
          <a:p>
            <a:pPr lvl="1"/>
            <a:r>
              <a:rPr lang="en-US" dirty="0" smtClean="0"/>
              <a:t>Structure: Opening, Talk, Closing</a:t>
            </a:r>
            <a:r>
              <a:rPr lang="bg-BG" dirty="0" smtClean="0"/>
              <a:t>, </a:t>
            </a:r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Live Demonstrations</a:t>
            </a:r>
          </a:p>
          <a:p>
            <a:pPr lvl="1"/>
            <a:r>
              <a:rPr lang="en-US" dirty="0" smtClean="0"/>
              <a:t>Body Language: Position, Voice, Dressing</a:t>
            </a:r>
          </a:p>
          <a:p>
            <a:r>
              <a:rPr lang="en-US" dirty="0" smtClean="0"/>
              <a:t>The Most Important: Rehearsals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books, read, school, stud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17517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81000"/>
            <a:ext cx="6705600" cy="1600200"/>
          </a:xfrm>
        </p:spPr>
        <p:txBody>
          <a:bodyPr/>
          <a:lstStyle/>
          <a:p>
            <a:pPr algn="r"/>
            <a:r>
              <a:rPr lang="en-US" dirty="0"/>
              <a:t>What is </a:t>
            </a:r>
            <a:r>
              <a:rPr lang="en-US" dirty="0" smtClean="0"/>
              <a:t>an</a:t>
            </a:r>
            <a:br>
              <a:rPr lang="en-US" dirty="0" smtClean="0"/>
            </a:br>
            <a:r>
              <a:rPr lang="en-US" dirty="0" smtClean="0"/>
              <a:t>“Elevator Pitch” Talk?</a:t>
            </a:r>
            <a:endParaRPr lang="en-US" dirty="0"/>
          </a:p>
        </p:txBody>
      </p:sp>
      <p:pic>
        <p:nvPicPr>
          <p:cNvPr id="4" name="Picture 2" descr="http://bradpoulos.com/wp-content/uploads/2012/03/elevator-p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3276600" cy="2179942"/>
          </a:xfrm>
          <a:prstGeom prst="rect">
            <a:avLst/>
          </a:prstGeom>
          <a:noFill/>
          <a:ln w="3175">
            <a:solidFill>
              <a:schemeClr val="accent5">
                <a:lumMod val="20000"/>
                <a:lumOff val="80000"/>
                <a:alpha val="25000"/>
              </a:schemeClr>
            </a:solidFill>
          </a:ln>
          <a:effectLst>
            <a:outerShdw blurRad="88900" sx="101000" sy="101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038600" y="2509180"/>
            <a:ext cx="4495800" cy="188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Very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limited</a:t>
            </a: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</a:t>
            </a:r>
            <a:r>
              <a:rPr lang="en-US" sz="32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in </a:t>
            </a: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time!</a:t>
            </a:r>
          </a:p>
          <a:p>
            <a:pPr marL="739775" lvl="1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seconds</a:t>
            </a:r>
          </a:p>
          <a:p>
            <a:pPr marL="739775" lvl="1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3-5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 minutes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5198138"/>
            <a:ext cx="20574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A great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chance</a:t>
            </a: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!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41568" y="4706272"/>
            <a:ext cx="4492832" cy="1732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To shortly present:</a:t>
            </a:r>
          </a:p>
          <a:p>
            <a:pPr marL="739775" lvl="1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Problem, Solution, Potential, Team, …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052" name="Picture 4" descr="clock, tim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5594">
            <a:off x="7209913" y="3297327"/>
            <a:ext cx="817860" cy="81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ullseye, dart, targe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23919">
            <a:off x="8057607" y="5191905"/>
            <a:ext cx="851869" cy="84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dea, light bul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5200">
            <a:off x="2654136" y="5353155"/>
            <a:ext cx="816428" cy="816428"/>
          </a:xfrm>
          <a:prstGeom prst="rect">
            <a:avLst/>
          </a:prstGeom>
          <a:noFill/>
          <a:effectLst>
            <a:glow rad="38100">
              <a:schemeClr val="accent4">
                <a:satMod val="175000"/>
                <a:alpha val="1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0" y="228600"/>
            <a:ext cx="3886200" cy="1143000"/>
          </a:xfrm>
        </p:spPr>
        <p:txBody>
          <a:bodyPr/>
          <a:lstStyle/>
          <a:p>
            <a:pPr algn="r"/>
            <a:r>
              <a:rPr lang="en-US" dirty="0" smtClean="0"/>
              <a:t>Preparation</a:t>
            </a:r>
            <a:endParaRPr lang="en-US" dirty="0"/>
          </a:p>
        </p:txBody>
      </p:sp>
      <p:pic>
        <p:nvPicPr>
          <p:cNvPr id="3074" name="Picture 2" descr="http://www.facultyfocus.com/wp-content/uploads/images/pres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953" y="1663557"/>
            <a:ext cx="2984572" cy="2984572"/>
          </a:xfrm>
          <a:prstGeom prst="rect">
            <a:avLst/>
          </a:prstGeom>
          <a:noFill/>
          <a:ln w="3175">
            <a:solidFill>
              <a:schemeClr val="accent5">
                <a:lumMod val="20000"/>
                <a:lumOff val="80000"/>
                <a:alpha val="25000"/>
              </a:schemeClr>
            </a:solidFill>
          </a:ln>
          <a:effectLst>
            <a:outerShdw blurRad="88900" sx="101000" sy="101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33400" y="1579323"/>
            <a:ext cx="4495800" cy="588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Create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slides</a:t>
            </a:r>
            <a:endParaRPr lang="en-US" sz="30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2210029"/>
            <a:ext cx="46482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9775" lvl="1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90 seconds = 3-4 slides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3048000"/>
            <a:ext cx="4495800" cy="588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Prepare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demos</a:t>
            </a:r>
            <a:endParaRPr lang="en-US" sz="30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3707972"/>
            <a:ext cx="4724400" cy="1196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9775" lvl="1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Screenshots</a:t>
            </a:r>
          </a:p>
          <a:p>
            <a:pPr marL="739775" lvl="1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Preloaded browser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5915102"/>
            <a:ext cx="73152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The </a:t>
            </a: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most important</a:t>
            </a:r>
            <a:r>
              <a:rPr lang="en-US" sz="32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: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rehearsals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6" name="Picture 4" descr="presentation, slid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95400"/>
            <a:ext cx="1017536" cy="10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emo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437" y="3091910"/>
            <a:ext cx="962325" cy="9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57200" y="5152900"/>
            <a:ext cx="73152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 the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equipment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18" name="Picture 8" descr="forum, friends, group, member, people, user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725885"/>
            <a:ext cx="899556" cy="89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pple, computer, laptop, macbook, macbook pro, pro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24" y="4971729"/>
            <a:ext cx="838252" cy="83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browser, firefox icon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8597">
            <a:off x="4638071" y="4004478"/>
            <a:ext cx="634247" cy="63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96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228600"/>
            <a:ext cx="4495800" cy="1143000"/>
          </a:xfrm>
        </p:spPr>
        <p:txBody>
          <a:bodyPr/>
          <a:lstStyle/>
          <a:p>
            <a:pPr algn="r"/>
            <a:r>
              <a:rPr lang="en-US" dirty="0" smtClean="0"/>
              <a:t>Creating Slides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75414" y="1600200"/>
            <a:ext cx="300071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Prefer</a:t>
            </a:r>
            <a:endParaRPr lang="en-US" sz="30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5414" y="2203602"/>
            <a:ext cx="3102429" cy="55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9775" lvl="1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Less text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1026" name="Picture 2" descr="http://triselcommunications.com/wpimages/wpf03ce94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062" y="2304800"/>
            <a:ext cx="2038600" cy="2038600"/>
          </a:xfrm>
          <a:prstGeom prst="rect">
            <a:avLst/>
          </a:prstGeom>
          <a:noFill/>
          <a:ln w="3175">
            <a:noFill/>
          </a:ln>
          <a:effectLst>
            <a:outerShdw blurRad="88900" sx="101000" sy="101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ument, file, paper, tex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957">
            <a:off x="7198970" y="1936887"/>
            <a:ext cx="737259" cy="73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67" y="2805235"/>
            <a:ext cx="1081433" cy="108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805543" y="1569063"/>
            <a:ext cx="163098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Fonts</a:t>
            </a:r>
            <a:endParaRPr lang="en-US" sz="30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36823" y="2646274"/>
            <a:ext cx="163098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Colors</a:t>
            </a:r>
            <a:endParaRPr lang="en-US" sz="30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1032" name="Picture 8" descr="folder, fon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428" y="1143000"/>
            <a:ext cx="878172" cy="87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lor, lin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60030"/>
            <a:ext cx="716569" cy="716570"/>
          </a:xfrm>
          <a:prstGeom prst="rect">
            <a:avLst/>
          </a:prstGeom>
          <a:noFill/>
          <a:effectLst>
            <a:glow rad="63500">
              <a:schemeClr val="accent4">
                <a:lumMod val="20000"/>
                <a:lumOff val="80000"/>
                <a:alpha val="1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4680858" y="2881221"/>
            <a:ext cx="3102429" cy="55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9775" lvl="1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More images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1036" name="Picture 12" descr="http://www.thugmed.com/home/wp-content/uploads/2008/11/bad-slid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96" y="4627028"/>
            <a:ext cx="2272158" cy="1698906"/>
          </a:xfrm>
          <a:prstGeom prst="rect">
            <a:avLst/>
          </a:prstGeom>
          <a:noFill/>
          <a:ln w="3175">
            <a:solidFill>
              <a:schemeClr val="accent5">
                <a:lumMod val="20000"/>
                <a:lumOff val="80000"/>
                <a:alpha val="25000"/>
              </a:schemeClr>
            </a:solidFill>
          </a:ln>
          <a:effectLst>
            <a:outerShdw blurRad="88900" sx="101000" sy="101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625323"/>
            <a:ext cx="2272160" cy="1702316"/>
          </a:xfrm>
          <a:prstGeom prst="rect">
            <a:avLst/>
          </a:prstGeom>
          <a:noFill/>
          <a:ln w="3175">
            <a:solidFill>
              <a:schemeClr val="accent5">
                <a:lumMod val="20000"/>
                <a:lumOff val="80000"/>
                <a:alpha val="25000"/>
              </a:schemeClr>
            </a:solidFill>
          </a:ln>
          <a:effectLst>
            <a:outerShdw blurRad="889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/>
          <p:cNvSpPr/>
          <p:nvPr/>
        </p:nvSpPr>
        <p:spPr>
          <a:xfrm>
            <a:off x="704851" y="3810000"/>
            <a:ext cx="217901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Bad slide</a:t>
            </a:r>
            <a:endParaRPr lang="en-US" sz="30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76800" y="3810000"/>
            <a:ext cx="2489259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Good slide</a:t>
            </a:r>
            <a:endParaRPr lang="en-US" sz="30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3268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9" grpId="0"/>
      <p:bldP spid="20" grpId="0"/>
      <p:bldP spid="22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0200" y="457200"/>
            <a:ext cx="2743200" cy="1295400"/>
          </a:xfrm>
        </p:spPr>
        <p:txBody>
          <a:bodyPr/>
          <a:lstStyle/>
          <a:p>
            <a:pPr algn="r"/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42187" y="2514802"/>
            <a:ext cx="2354013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Structure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4098" name="Picture 2" descr="http://images.businessweek.com/ss/09/09/0929_jobs_presentations/image/016_dres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6262" y="1911522"/>
            <a:ext cx="4233193" cy="2781659"/>
          </a:xfrm>
          <a:prstGeom prst="rect">
            <a:avLst/>
          </a:prstGeom>
          <a:noFill/>
          <a:ln w="3175">
            <a:solidFill>
              <a:schemeClr val="accent5">
                <a:lumMod val="20000"/>
                <a:lumOff val="80000"/>
                <a:alpha val="25000"/>
              </a:schemeClr>
            </a:solidFill>
          </a:ln>
          <a:effectLst>
            <a:outerShdw blurRad="88900" sx="101000" sy="101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133600" y="5486400"/>
            <a:ext cx="337655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Body language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29200" y="4182296"/>
            <a:ext cx="1776552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Demos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4100" name="Picture 4" descr="christmas, organigrama, sitemap, structure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813" y="2286000"/>
            <a:ext cx="1016352" cy="10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ox, dialo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562" y="3806244"/>
            <a:ext cx="994356" cy="99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xecutive, person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150" y="5181398"/>
            <a:ext cx="990801" cy="990802"/>
          </a:xfrm>
          <a:prstGeom prst="rect">
            <a:avLst/>
          </a:prstGeom>
          <a:noFill/>
          <a:effectLst>
            <a:glow rad="38100">
              <a:schemeClr val="accent5">
                <a:satMod val="175000"/>
                <a:alpha val="3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37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5400" y="381000"/>
            <a:ext cx="2971800" cy="1295400"/>
          </a:xfrm>
        </p:spPr>
        <p:txBody>
          <a:bodyPr/>
          <a:lstStyle/>
          <a:p>
            <a:pPr algn="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75510" y="1314450"/>
            <a:ext cx="20574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Opening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0600" y="3886200"/>
            <a:ext cx="17526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Demos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2667000"/>
            <a:ext cx="22098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Main talk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61310" y="5105602"/>
            <a:ext cx="1828799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Closing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13910" y="5867400"/>
            <a:ext cx="22860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Questions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5122" name="Picture 2" descr="http://www.webseoanalytics.com/blog/wp-content/uploads/2010/10/link-structure-no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3733800" cy="2800350"/>
          </a:xfrm>
          <a:prstGeom prst="rect">
            <a:avLst/>
          </a:prstGeom>
          <a:noFill/>
          <a:ln w="3175">
            <a:solidFill>
              <a:schemeClr val="accent5">
                <a:lumMod val="20000"/>
                <a:lumOff val="80000"/>
                <a:alpha val="25000"/>
              </a:schemeClr>
            </a:solidFill>
          </a:ln>
          <a:effectLst>
            <a:outerShdw blurRad="88900" sx="101000" sy="101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iscuss, listen, talk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79289"/>
            <a:ext cx="956632" cy="91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big, smi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66673"/>
            <a:ext cx="942110" cy="94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folders, window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080">
            <a:off x="2841871" y="3733006"/>
            <a:ext cx="960298" cy="9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exclamation, hand, information, question, sign, stop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3243">
            <a:off x="1187871" y="4831191"/>
            <a:ext cx="1013678" cy="101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bullet, question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910" y="5238750"/>
            <a:ext cx="911225" cy="91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36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381000"/>
            <a:ext cx="3505200" cy="1295400"/>
          </a:xfrm>
        </p:spPr>
        <p:txBody>
          <a:bodyPr/>
          <a:lstStyle/>
          <a:p>
            <a:pPr algn="r"/>
            <a:r>
              <a:rPr lang="en-US" dirty="0" smtClean="0"/>
              <a:t>Live Demos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8987" y="2359231"/>
            <a:ext cx="1668213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Quick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46340" y="5486400"/>
            <a:ext cx="40386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Interesting scenario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3000" y="3962400"/>
            <a:ext cx="24384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Impressive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148" name="Picture 4" descr="bolt, lightning, power, quick, resta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547">
            <a:off x="5623710" y="2045488"/>
            <a:ext cx="1007062" cy="100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391400" y="3505200"/>
            <a:ext cx="1151259" cy="1667574"/>
            <a:chOff x="7637349" y="3568983"/>
            <a:chExt cx="1151259" cy="1667574"/>
          </a:xfrm>
        </p:grpSpPr>
        <p:pic>
          <p:nvPicPr>
            <p:cNvPr id="6150" name="Picture 6" descr="20, impress, openofficeorg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4357">
              <a:off x="7696976" y="3568983"/>
              <a:ext cx="1091632" cy="109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face, grin, happy, smiley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9360">
              <a:off x="7637349" y="4169756"/>
              <a:ext cx="1066800" cy="106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54" name="Picture 10" descr="game, games, play, tetri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18149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www.viksha.com/images/demo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62"/>
          <a:stretch/>
        </p:blipFill>
        <p:spPr bwMode="auto">
          <a:xfrm>
            <a:off x="790979" y="1959556"/>
            <a:ext cx="3803782" cy="2733676"/>
          </a:xfrm>
          <a:prstGeom prst="roundRect">
            <a:avLst>
              <a:gd name="adj" fmla="val 2766"/>
            </a:avLst>
          </a:prstGeom>
          <a:noFill/>
          <a:ln w="3175">
            <a:solidFill>
              <a:schemeClr val="accent5">
                <a:lumMod val="20000"/>
                <a:lumOff val="80000"/>
                <a:alpha val="25000"/>
              </a:schemeClr>
            </a:solidFill>
          </a:ln>
          <a:effectLst>
            <a:outerShdw blurRad="88900" sx="101000" sy="101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67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8309" y="381000"/>
            <a:ext cx="3248891" cy="1295400"/>
          </a:xfrm>
        </p:spPr>
        <p:txBody>
          <a:bodyPr/>
          <a:lstStyle/>
          <a:p>
            <a:pPr algn="r"/>
            <a:r>
              <a:rPr lang="en-US" dirty="0" smtClean="0"/>
              <a:t>Body</a:t>
            </a:r>
            <a:br>
              <a:rPr lang="en-US" dirty="0" smtClean="0"/>
            </a:b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7310" y="990600"/>
            <a:ext cx="3706090" cy="188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Position</a:t>
            </a:r>
          </a:p>
          <a:p>
            <a:pPr marL="739775" lvl="1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Straight</a:t>
            </a:r>
            <a:endParaRPr lang="bg-BG" sz="3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  <a:p>
            <a:pPr marL="739775" lvl="1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Confidence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0800" y="5486400"/>
            <a:ext cx="21336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Gestures</a:t>
            </a:r>
            <a:endParaRPr lang="en-US" sz="30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3429000"/>
            <a:ext cx="4114800" cy="1732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Voice</a:t>
            </a:r>
          </a:p>
          <a:p>
            <a:pPr marL="739775" lvl="1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Volume, tempo, intonation, timbre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86424" y="5870366"/>
            <a:ext cx="22860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Dressing</a:t>
            </a:r>
            <a:endParaRPr lang="en-US" sz="30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1901" y="2305050"/>
            <a:ext cx="3553899" cy="2571750"/>
          </a:xfrm>
          <a:prstGeom prst="rect">
            <a:avLst/>
          </a:prstGeom>
          <a:noFill/>
          <a:ln w="3175">
            <a:solidFill>
              <a:schemeClr val="accent5">
                <a:lumMod val="20000"/>
                <a:lumOff val="80000"/>
                <a:alpha val="25000"/>
              </a:schemeClr>
            </a:solidFill>
          </a:ln>
          <a:effectLst>
            <a:outerShdw blurRad="889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170" name="Picture 2" descr="marker, positio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081" y="990601"/>
            <a:ext cx="1143104" cy="114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hat, scream, troll, voice, yell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6688" flipH="1">
            <a:off x="1906414" y="3049414"/>
            <a:ext cx="1020394" cy="102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finger, hand, point icon"/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2845">
            <a:off x="1648891" y="5361264"/>
            <a:ext cx="990498" cy="99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brown, shirt, ti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1685">
            <a:off x="7461042" y="5357427"/>
            <a:ext cx="931361" cy="93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84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2" grpId="0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1456</TotalTime>
  <Words>218</Words>
  <Application>Microsoft Office PowerPoint</Application>
  <PresentationFormat>On-screen Show (4:3)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Quick Presentations</vt:lpstr>
      <vt:lpstr>Table of Contents</vt:lpstr>
      <vt:lpstr>What is an “Elevator Pitch” Talk?</vt:lpstr>
      <vt:lpstr>Preparation</vt:lpstr>
      <vt:lpstr>Creating Slides</vt:lpstr>
      <vt:lpstr>Delivery</vt:lpstr>
      <vt:lpstr>Structure</vt:lpstr>
      <vt:lpstr>Live Demos</vt:lpstr>
      <vt:lpstr>Body Language</vt:lpstr>
      <vt:lpstr>Rehearsals!</vt:lpstr>
      <vt:lpstr>Quick Presentations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Presentations - Guidelines to Preparing and Delivering an Elevator Pitch Presentation</dc:title>
  <dc:subject>Telerik Software Academy</dc:subject>
  <dc:creator>Svetlin Nakov</dc:creator>
  <cp:keywords>presentations, slides, presentations skills, PowerPoint, delivering presentations, elevator pitch, quick presentations</cp:keywords>
  <cp:lastModifiedBy>Svetlin Nakov</cp:lastModifiedBy>
  <cp:revision>396</cp:revision>
  <dcterms:created xsi:type="dcterms:W3CDTF">2007-12-08T16:03:35Z</dcterms:created>
  <dcterms:modified xsi:type="dcterms:W3CDTF">2013-03-20T15:30:00Z</dcterms:modified>
  <cp:category>presentations skills</cp:category>
</cp:coreProperties>
</file>