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 autoAdjust="0"/>
    <p:restoredTop sz="94421" autoAdjust="0"/>
  </p:normalViewPr>
  <p:slideViewPr>
    <p:cSldViewPr>
      <p:cViewPr varScale="1">
        <p:scale>
          <a:sx n="92" d="100"/>
          <a:sy n="92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58" y="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2069</TotalTime>
  <Words>3814</Words>
  <Application>Microsoft Office PowerPoint</Application>
  <PresentationFormat>On-screen Show (4:3)</PresentationFormat>
  <Paragraphs>716</Paragraphs>
  <Slides>59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455</cp:revision>
  <dcterms:created xsi:type="dcterms:W3CDTF">2007-12-08T16:03:35Z</dcterms:created>
  <dcterms:modified xsi:type="dcterms:W3CDTF">2013-09-29T13:51:18Z</dcterms:modified>
  <cp:category>software engineering</cp:category>
</cp:coreProperties>
</file>