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285" r:id="rId57"/>
    <p:sldId id="286" r:id="rId58"/>
    <p:sldId id="325" r:id="rId59"/>
    <p:sldId id="327" r:id="rId60"/>
    <p:sldId id="287" r:id="rId61"/>
    <p:sldId id="328" r:id="rId62"/>
  </p:sldIdLst>
  <p:sldSz cx="9144000" cy="6858000" type="screen4x3"/>
  <p:notesSz cx="6881813" cy="92964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7" autoAdjust="0"/>
    <p:restoredTop sz="94485" autoAdjust="0"/>
  </p:normalViewPr>
  <p:slideViewPr>
    <p:cSldViewPr>
      <p:cViewPr varScale="1">
        <p:scale>
          <a:sx n="87" d="100"/>
          <a:sy n="87" d="100"/>
        </p:scale>
        <p:origin x="11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58" y="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ransition advClick="0" advTm="20000"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2234</TotalTime>
  <Words>3341</Words>
  <Application>Microsoft Office PowerPoint</Application>
  <PresentationFormat>On-screen Show (4:3)</PresentationFormat>
  <Paragraphs>643</Paragraphs>
  <Slides>61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Calibri</vt:lpstr>
      <vt:lpstr>Cambria</vt:lpstr>
      <vt:lpstr>Consolas</vt:lpstr>
      <vt:lpstr>Corbel</vt:lpstr>
      <vt:lpstr>HY엽서L</vt:lpstr>
      <vt:lpstr>Wingdings</vt:lpstr>
      <vt:lpstr>Wingdings 2</vt:lpstr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Botusharov</cp:lastModifiedBy>
  <cp:revision>530</cp:revision>
  <dcterms:created xsi:type="dcterms:W3CDTF">2007-12-08T16:03:35Z</dcterms:created>
  <dcterms:modified xsi:type="dcterms:W3CDTF">2013-10-05T13:31:33Z</dcterms:modified>
  <cp:category>software engineering</cp:category>
</cp:coreProperties>
</file>