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autoAdjust="0"/>
    <p:restoredTop sz="94421" autoAdjust="0"/>
  </p:normalViewPr>
  <p:slideViewPr>
    <p:cSldViewPr>
      <p:cViewPr varScale="1">
        <p:scale>
          <a:sx n="87" d="100"/>
          <a:sy n="87" d="100"/>
        </p:scale>
        <p:origin x="11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10/21/2013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10/21/2013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forums.academy.telerik.com/" TargetMode="External"/><Relationship Id="rId10" Type="http://schemas.openxmlformats.org/officeDocument/2006/relationships/image" Target="../media/image40.png"/><Relationship Id="rId4" Type="http://schemas.openxmlformats.org/officeDocument/2006/relationships/hyperlink" Target="http://www.facebook.com/telerikacademy"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2264</TotalTime>
  <Words>3134</Words>
  <Application>Microsoft Office PowerPoint</Application>
  <PresentationFormat>On-screen Show (4:3)</PresentationFormat>
  <Paragraphs>597</Paragraphs>
  <Slides>57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 Black</vt:lpstr>
      <vt:lpstr>Calibri</vt:lpstr>
      <vt:lpstr>Cambria</vt:lpstr>
      <vt:lpstr>Consolas</vt:lpstr>
      <vt:lpstr>Corbel</vt:lpstr>
      <vt:lpstr>Wingdings</vt:lpstr>
      <vt:lpstr>Wingdings 2</vt: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Ivaylo Botusharov</cp:lastModifiedBy>
  <cp:revision>500</cp:revision>
  <dcterms:created xsi:type="dcterms:W3CDTF">2007-12-08T16:03:35Z</dcterms:created>
  <dcterms:modified xsi:type="dcterms:W3CDTF">2013-10-21T21:25:55Z</dcterms:modified>
  <cp:category>software engineering</cp:category>
</cp:coreProperties>
</file>