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84" r:id="rId25"/>
    <p:sldId id="798" r:id="rId26"/>
    <p:sldId id="799" r:id="rId27"/>
    <p:sldId id="785" r:id="rId28"/>
    <p:sldId id="801" r:id="rId29"/>
    <p:sldId id="793" r:id="rId30"/>
    <p:sldId id="794" r:id="rId31"/>
    <p:sldId id="786" r:id="rId32"/>
    <p:sldId id="788" r:id="rId33"/>
    <p:sldId id="822" r:id="rId34"/>
    <p:sldId id="747" r:id="rId35"/>
    <p:sldId id="460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84"/>
            <p14:sldId id="798"/>
            <p14:sldId id="799"/>
            <p14:sldId id="785"/>
            <p14:sldId id="801"/>
            <p14:sldId id="793"/>
            <p14:sldId id="794"/>
            <p14:sldId id="786"/>
            <p14:sldId id="788"/>
            <p14:sldId id="822"/>
            <p14:sldId id="747"/>
          </p14:sldIdLst>
        </p14:section>
        <p14:section name="Questions" id="{8D72C05E-39A0-4D2C-9043-EFF11327E274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2013-10-22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2013-10-22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F750B-FDDF-40D3-AE9A-CBA13A367BF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038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89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903116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36896"/>
            <a:ext cx="5997497" cy="569120"/>
          </a:xfrm>
        </p:spPr>
        <p:txBody>
          <a:bodyPr/>
          <a:lstStyle/>
          <a:p>
            <a:r>
              <a:rPr lang="en-US" dirty="0"/>
              <a:t>General and reusable solutions to common problems in software design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76800"/>
            <a:ext cx="3853295" cy="533400"/>
          </a:xfrm>
        </p:spPr>
        <p:txBody>
          <a:bodyPr/>
          <a:lstStyle/>
          <a:p>
            <a:r>
              <a:rPr lang="en-US" dirty="0" err="1" smtClean="0"/>
              <a:t>Vasil</a:t>
            </a:r>
            <a:r>
              <a:rPr lang="en-US" dirty="0" smtClean="0"/>
              <a:t> </a:t>
            </a:r>
            <a:r>
              <a:rPr lang="en-US" dirty="0" err="1" smtClean="0"/>
              <a:t>Dininski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68724"/>
            <a:ext cx="3838864" cy="446276"/>
          </a:xfrm>
        </p:spPr>
        <p:txBody>
          <a:bodyPr/>
          <a:lstStyle/>
          <a:p>
            <a:pPr marL="0" indent="0"/>
            <a:r>
              <a:rPr lang="en-US" dirty="0" smtClean="0"/>
              <a:t>Intern at Telerik Academy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/>
              <a:t>http://www.vasil.me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34588" y="1162356"/>
            <a:ext cx="1981817" cy="2331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Singleton is the most often used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8006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38336"/>
            <a:ext cx="7315200" cy="914400"/>
          </a:xfrm>
        </p:spPr>
        <p:txBody>
          <a:bodyPr/>
          <a:lstStyle/>
          <a:p>
            <a:r>
              <a:rPr lang="en-US" dirty="0" smtClean="0"/>
              <a:t>Double-Check / Lock</a:t>
            </a:r>
            <a:br>
              <a:rPr lang="en-US" dirty="0" smtClean="0"/>
            </a:br>
            <a:r>
              <a:rPr lang="en-US" dirty="0" smtClean="0"/>
              <a:t>Singleton Implementation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920880" cy="518603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sealed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static Log instance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Log Instance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get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lock (instance)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instance 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new Log();</a:t>
            </a:r>
            <a:endParaRPr kumimoji="1"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instance;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Factory – Example</a:t>
            </a:r>
            <a:endParaRPr lang="en-US" dirty="0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PizzaFactory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CreatePizza(PizzaType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Pizza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= null;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switch 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PizzaType.Cheese: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CheesePizza();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PizzaType.Pepperoni: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PepperoniPizza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PizzaType.Hawai: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HawaiPizza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05800" cy="584833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 rot="440435">
            <a:off x="651210" y="4624551"/>
            <a:ext cx="2468880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name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21021543">
            <a:off x="2442562" y="5172489"/>
            <a:ext cx="124733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Intent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9919" y="5334000"/>
            <a:ext cx="2741651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Also Known 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074812">
            <a:off x="2474667" y="4564243"/>
            <a:ext cx="201878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Motivation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 rot="21021543">
            <a:off x="223901" y="5201272"/>
            <a:ext cx="229578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Applicability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 rot="698701">
            <a:off x="4052311" y="4344873"/>
            <a:ext cx="185711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Structure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 rot="21348200">
            <a:off x="4435046" y="4830479"/>
            <a:ext cx="2209802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Participants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 rot="20746091">
            <a:off x="5968957" y="4020770"/>
            <a:ext cx="270311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Collaborations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 rot="21197300">
            <a:off x="6271858" y="5380296"/>
            <a:ext cx="259190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Consequences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 rot="21347676">
            <a:off x="506860" y="5820570"/>
            <a:ext cx="289954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Implementation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 rot="474365">
            <a:off x="3359043" y="5873394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Sample Code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 rot="369038">
            <a:off x="6559334" y="4768205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Known Uses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 rot="255862">
            <a:off x="5764638" y="5991998"/>
            <a:ext cx="2992733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Related Patterns</a:t>
            </a:r>
          </a:p>
        </p:txBody>
      </p: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7260</TotalTime>
  <Words>1468</Words>
  <Application>Microsoft Office PowerPoint</Application>
  <PresentationFormat>On-screen Show (4:3)</PresentationFormat>
  <Paragraphs>359</Paragraphs>
  <Slides>36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Double-Check / Lock Singleton Implementation</vt:lpstr>
      <vt:lpstr>Simple Factory</vt:lpstr>
      <vt:lpstr>Simple Factory – Example</vt:lpstr>
      <vt:lpstr>Factory Method</vt:lpstr>
      <vt:lpstr>Factory Method – Example</vt:lpstr>
      <vt:lpstr>Abstract Factory</vt:lpstr>
      <vt:lpstr>Abstract Factory – Example</vt:lpstr>
      <vt:lpstr>The Builder Pattern</vt:lpstr>
      <vt:lpstr>The Builder Pattern (2)</vt:lpstr>
      <vt:lpstr>Prototype Pattern</vt:lpstr>
      <vt:lpstr>Other Creational Patterns</vt:lpstr>
      <vt:lpstr>Design Patterns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Vasil Dininski</cp:lastModifiedBy>
  <cp:revision>1620</cp:revision>
  <dcterms:created xsi:type="dcterms:W3CDTF">2007-12-08T16:03:35Z</dcterms:created>
  <dcterms:modified xsi:type="dcterms:W3CDTF">2013-10-22T14:40:16Z</dcterms:modified>
  <cp:category>quality code, software engineering</cp:category>
</cp:coreProperties>
</file>