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570" r:id="rId2"/>
    <p:sldId id="749" r:id="rId3"/>
    <p:sldId id="804" r:id="rId4"/>
    <p:sldId id="805" r:id="rId5"/>
    <p:sldId id="802" r:id="rId6"/>
    <p:sldId id="803" r:id="rId7"/>
    <p:sldId id="823" r:id="rId8"/>
    <p:sldId id="824" r:id="rId9"/>
    <p:sldId id="815" r:id="rId10"/>
    <p:sldId id="814" r:id="rId11"/>
    <p:sldId id="831" r:id="rId12"/>
    <p:sldId id="830" r:id="rId13"/>
    <p:sldId id="825" r:id="rId14"/>
    <p:sldId id="460" r:id="rId15"/>
    <p:sldId id="333" r:id="rId16"/>
  </p:sldIdLst>
  <p:sldSz cx="9144000" cy="6858000" type="screen4x3"/>
  <p:notesSz cx="6881813" cy="92964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</p14:sldIdLst>
        </p14:section>
        <p14:section name="Structural Patterns" id="{B190427D-19A4-4458-9F42-1F38AB2CAA8E}">
          <p14:sldIdLst>
            <p14:sldId id="749"/>
            <p14:sldId id="804"/>
            <p14:sldId id="805"/>
            <p14:sldId id="802"/>
            <p14:sldId id="803"/>
            <p14:sldId id="823"/>
            <p14:sldId id="824"/>
            <p14:sldId id="815"/>
            <p14:sldId id="814"/>
            <p14:sldId id="831"/>
            <p14:sldId id="830"/>
            <p14:sldId id="825"/>
          </p14:sldIdLst>
        </p14:section>
        <p14:section name="Questions" id="{8D72C05E-39A0-4D2C-9043-EFF11327E27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>
        <p:scale>
          <a:sx n="114" d="100"/>
          <a:sy n="114" d="100"/>
        </p:scale>
        <p:origin x="24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94B1-8911-4ED9-A404-052F90D67930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61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hyperlink" Target="NUL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NU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hyperlink" Target="http://academy.telerik.com/" TargetMode="External"/><Relationship Id="rId5" Type="http://schemas.openxmlformats.org/officeDocument/2006/relationships/image" Target="../media/image6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6657" y="2846347"/>
            <a:ext cx="2507124" cy="9552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9" descr="facad05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5526718" y="4896750"/>
            <a:ext cx="3260106" cy="12262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4522214" y="653687"/>
            <a:ext cx="2476613" cy="1077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358930" y="918038"/>
            <a:ext cx="3246040" cy="13734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315" y="1981200"/>
            <a:ext cx="7086600" cy="903116"/>
          </a:xfrm>
        </p:spPr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5004" y="3124200"/>
            <a:ext cx="5997497" cy="569120"/>
          </a:xfrm>
        </p:spPr>
        <p:txBody>
          <a:bodyPr/>
          <a:lstStyle/>
          <a:p>
            <a:r>
              <a:rPr lang="en-US" b="0" dirty="0">
                <a:effectLst/>
              </a:rPr>
              <a:t>Design Patterns that ease the design </a:t>
            </a:r>
            <a:r>
              <a:rPr lang="en-US" b="0" dirty="0" smtClean="0">
                <a:effectLst/>
              </a:rPr>
              <a:t>by identifying </a:t>
            </a:r>
            <a:r>
              <a:rPr lang="en-US" b="0" dirty="0">
                <a:effectLst/>
              </a:rPr>
              <a:t>a simple way to realize relationships between entities.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Antony </a:t>
            </a:r>
            <a:r>
              <a:rPr lang="en-US" dirty="0" err="1" smtClean="0"/>
              <a:t>Jekov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11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446276"/>
          </a:xfrm>
        </p:spPr>
        <p:txBody>
          <a:bodyPr/>
          <a:lstStyle/>
          <a:p>
            <a:pPr marL="0" indent="0"/>
            <a:r>
              <a:rPr lang="en-US" dirty="0" smtClean="0"/>
              <a:t>Academy Intern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12" invalidUrl="http:///"/>
              </a:rPr>
              <a:t>http</a:t>
            </a:r>
            <a:r>
              <a:rPr lang="en-US" sz="1800" dirty="0" smtClean="0">
                <a:hlinkClick r:id="rId13" invalidUrl="http:///"/>
              </a:rPr>
              <a:t>://</a:t>
            </a:r>
            <a:r>
              <a:rPr lang="en-US" sz="1800" dirty="0" smtClean="0"/>
              <a:t>jekov.telerik-students.org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1" y="4209530"/>
            <a:ext cx="1371600" cy="149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C:\Users\ajekov\Desktop\b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51137"/>
            <a:ext cx="54197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implement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</a:t>
            </a:r>
            <a:r>
              <a:rPr lang="en-US" dirty="0" smtClean="0"/>
              <a:t>are </a:t>
            </a:r>
            <a:r>
              <a:rPr lang="en-US" dirty="0"/>
              <a:t>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Facade </a:t>
            </a:r>
            <a:r>
              <a:rPr lang="en-US" dirty="0" smtClean="0"/>
              <a:t>– Real World Example</a:t>
            </a:r>
            <a:endParaRPr lang="bg-BG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609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3000" dirty="0" smtClean="0"/>
              <a:t>The hard way: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endParaRPr lang="en-US" sz="1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r>
              <a:rPr lang="en-US" sz="2000" noProof="1" smtClean="0"/>
              <a:t>popper.On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popper.Pop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amp.SetSurroundSound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amp.SetVolume(10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amp.SetDvd(dvd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screen.Down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lights.Dimm(20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projector.On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projector.WideScreenMode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dvd.Play("Dzift");</a:t>
            </a:r>
            <a:endParaRPr lang="bg-BG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5311140"/>
            <a:ext cx="7924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3000" dirty="0" smtClean="0"/>
              <a:t>The facade way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noProof="1"/>
              <a:t>homeTheater.WatchMovie</a:t>
            </a:r>
            <a:r>
              <a:rPr lang="en-US" sz="2000" noProof="1" smtClean="0"/>
              <a:t>("Dzift</a:t>
            </a:r>
            <a:r>
              <a:rPr lang="en-US" sz="2000" noProof="1"/>
              <a:t>");</a:t>
            </a:r>
            <a:endParaRPr lang="bg-BG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315200" cy="609600"/>
          </a:xfrm>
        </p:spPr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Pattern – Example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08477"/>
            <a:ext cx="8458200" cy="390876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Draw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/*...*/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List&lt;Shape&gt; ownedShapes;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/*...*/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Line : Shape { public override void Draw() { ... }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69639"/>
            <a:ext cx="8458200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rootShape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/* ...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7311</TotalTime>
  <Words>595</Words>
  <Application>Microsoft Office PowerPoint</Application>
  <PresentationFormat>On-screen Show (4:3)</PresentationFormat>
  <Paragraphs>130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Academy</vt:lpstr>
      <vt:lpstr>Structural Patterns</vt:lpstr>
      <vt:lpstr>Structural Patterns</vt:lpstr>
      <vt:lpstr>Facade Pattern</vt:lpstr>
      <vt:lpstr>Facade – Real World Example</vt:lpstr>
      <vt:lpstr>Composite Pattern</vt:lpstr>
      <vt:lpstr>Composite Pattern – Example</vt:lpstr>
      <vt:lpstr>The Proxy Pattern</vt:lpstr>
      <vt:lpstr>Decorator Pattern</vt:lpstr>
      <vt:lpstr>Adapter Pattern</vt:lpstr>
      <vt:lpstr>Bridge Pattern</vt:lpstr>
      <vt:lpstr>Bridge Pattern</vt:lpstr>
      <vt:lpstr>Proxy vs. Decorator vs. Adapter vs. Bridge </vt:lpstr>
      <vt:lpstr>Flyweight Pattern</vt:lpstr>
      <vt:lpstr>Design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1624</cp:revision>
  <dcterms:created xsi:type="dcterms:W3CDTF">2007-12-08T16:03:35Z</dcterms:created>
  <dcterms:modified xsi:type="dcterms:W3CDTF">2013-11-28T08:07:06Z</dcterms:modified>
  <cp:category>quality code, software engineering</cp:category>
</cp:coreProperties>
</file>