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4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5764C35-5F7E-40D6-AE74-4430E2A9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7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5764C35-5F7E-40D6-AE74-4430E2A9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7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5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9063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863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 a simple UI for your 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8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</a:t>
            </a:r>
            <a:r>
              <a:rPr lang="bg-BG" dirty="0" smtClean="0"/>
              <a:t>ector </a:t>
            </a:r>
            <a:r>
              <a:rPr lang="en-US" dirty="0" smtClean="0"/>
              <a:t>G</a:t>
            </a:r>
            <a:r>
              <a:rPr lang="bg-BG" dirty="0" smtClean="0"/>
              <a:t>raphics 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All XAML graphics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Direct3D</a:t>
            </a:r>
            <a:r>
              <a:rPr lang="en-US" dirty="0" smtClean="0"/>
              <a:t> applications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Direct3D</a:t>
            </a:r>
            <a:r>
              <a:rPr lang="en-US" dirty="0" smtClean="0"/>
              <a:t> (part of DirectX) is used in graphical applications where performance is important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video card hardware </a:t>
            </a:r>
            <a:r>
              <a:rPr lang="en-US" dirty="0" smtClean="0"/>
              <a:t>for rendering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result: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</a:t>
            </a:r>
            <a:r>
              <a:rPr lang="en-US" dirty="0" smtClean="0"/>
              <a:t> rich-media UI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Vector-based</a:t>
            </a:r>
            <a:r>
              <a:rPr lang="en-US" dirty="0" smtClean="0"/>
              <a:t> graphics allow lossless scaling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implements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</a:t>
            </a:r>
            <a:r>
              <a:rPr lang="en-US" dirty="0" smtClean="0"/>
              <a:t> logical pixel system and supports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32-bit ARGB</a:t>
            </a:r>
            <a:r>
              <a:rPr lang="en-US" dirty="0" smtClean="0"/>
              <a:t>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90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</a:t>
            </a:r>
            <a:r>
              <a:rPr lang="bg-BG" dirty="0" smtClean="0"/>
              <a:t>nimation 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763000" cy="576064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supports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time-ba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sed</a:t>
            </a:r>
            <a:r>
              <a:rPr lang="en-US" dirty="0" smtClean="0"/>
              <a:t> animations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Presentation timers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</a:t>
            </a:r>
            <a:r>
              <a:rPr lang="en-US" dirty="0" smtClean="0"/>
              <a:t> by XAML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Scene changes are coordinated using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storyboard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Animations can be triggered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events</a:t>
            </a:r>
          </a:p>
          <a:p>
            <a:pPr marL="696913" lvl="1" indent="-239713">
              <a:lnSpc>
                <a:spcPct val="100000"/>
              </a:lnSpc>
              <a:defRPr/>
            </a:pPr>
            <a:r>
              <a:rPr lang="en-US" dirty="0" smtClean="0"/>
              <a:t>Including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Animation can be defined on a per-object basis directly from the XAML markup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8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</a:t>
            </a:r>
            <a:r>
              <a:rPr lang="bg-BG" dirty="0" smtClean="0"/>
              <a:t>udio and </a:t>
            </a:r>
            <a:r>
              <a:rPr lang="en-US" dirty="0" smtClean="0"/>
              <a:t>V</a:t>
            </a:r>
            <a:r>
              <a:rPr lang="bg-BG" dirty="0" smtClean="0"/>
              <a:t>ideo </a:t>
            </a:r>
            <a:r>
              <a:rPr lang="en-US" dirty="0" smtClean="0"/>
              <a:t>S</a:t>
            </a:r>
            <a:r>
              <a:rPr lang="bg-BG" dirty="0" smtClean="0"/>
              <a:t>upport 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3020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XAML can incorporate audio and video into a user interface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Audio support in XAML is a thin layer over the existing functionality in Win32 and WMP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XAML supports the videos formats that the OS supports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i.e. if WMP can play a file – XAML can too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Relationship between video and animation is also supported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They are both ways of showing moving images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Animation can be synchronized with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4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</a:t>
            </a:r>
            <a:r>
              <a:rPr lang="bg-BG" dirty="0" err="1" smtClean="0"/>
              <a:t>tyles</a:t>
            </a:r>
            <a:endParaRPr lang="bg-BG" dirty="0" smtClean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232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In XAML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</a:t>
            </a:r>
            <a:r>
              <a:rPr lang="en-US" dirty="0" smtClean="0"/>
              <a:t> is a set of properties applied to the content used for visual rendering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Similar to the concept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 them to standardize </a:t>
            </a:r>
            <a:r>
              <a:rPr lang="en-US" noProof="1" smtClean="0"/>
              <a:t>non-formatting</a:t>
            </a:r>
            <a:r>
              <a:rPr lang="en-US" dirty="0" smtClean="0"/>
              <a:t> characteristics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styles have specific features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Ability to apply different visual effects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user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Styles are created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MS 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xpression Blend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57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</a:t>
            </a:r>
            <a:r>
              <a:rPr lang="bg-BG" dirty="0" err="1" smtClean="0"/>
              <a:t>emplates</a:t>
            </a:r>
            <a:endParaRPr lang="bg-BG" dirty="0" smtClean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emplates</a:t>
            </a:r>
            <a:r>
              <a:rPr lang="bg-BG" dirty="0" smtClean="0"/>
              <a:t> in </a:t>
            </a:r>
            <a:r>
              <a:rPr lang="en-US" dirty="0" smtClean="0"/>
              <a:t>XAML </a:t>
            </a:r>
            <a:r>
              <a:rPr lang="bg-BG" dirty="0" smtClean="0"/>
              <a:t>allow you to fully change the UI of anything in </a:t>
            </a:r>
            <a:r>
              <a:rPr lang="en-US" dirty="0" smtClean="0"/>
              <a:t>XAML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Different t</a:t>
            </a:r>
            <a:r>
              <a:rPr lang="bg-BG" dirty="0" smtClean="0"/>
              <a:t>emplates available within </a:t>
            </a:r>
            <a:r>
              <a:rPr lang="en-US" dirty="0" smtClean="0"/>
              <a:t>XAML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ControlTemplate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noProof="1" smtClean="0"/>
              <a:t>Manages the visualization of a control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ItemsPanelTemplate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noProof="1" smtClean="0"/>
              <a:t>Handles the visualization panel of list control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DataTemplate</a:t>
            </a:r>
            <a:r>
              <a:rPr lang="en-US" noProof="1" smtClean="0"/>
              <a:t> and </a:t>
            </a:r>
            <a:r>
              <a:rPr lang="bg-BG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HierarchicalDataTemplate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Responsible for the visualization of items in list controls</a:t>
            </a:r>
          </a:p>
          <a:p>
            <a:pPr lvl="1">
              <a:lnSpc>
                <a:spcPct val="100000"/>
              </a:lnSpc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9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</a:t>
            </a:r>
            <a:r>
              <a:rPr lang="bg-BG" dirty="0" smtClean="0"/>
              <a:t>ommands 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</a:t>
            </a:r>
            <a:r>
              <a:rPr lang="en-US" dirty="0" smtClean="0">
                <a:solidFill>
                  <a:srgbClr val="6600FF"/>
                </a:solidFill>
              </a:rPr>
              <a:t> </a:t>
            </a:r>
            <a:r>
              <a:rPr lang="en-US" dirty="0" smtClean="0"/>
              <a:t>are more abstract and loosely-coupled version of events</a:t>
            </a:r>
            <a:endParaRPr lang="en-US" dirty="0" smtClean="0">
              <a:solidFill>
                <a:srgbClr val="6600FF"/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Examples: copy, cut, paste, save, etc.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support </a:t>
            </a:r>
            <a:r>
              <a:rPr lang="en-US" dirty="0"/>
              <a:t>for commands reduces the amount of code we need to write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It gives us more flexibility to change the UI without breaking the back-end logic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Commands have action, source, target 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0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</a:t>
            </a:r>
            <a:r>
              <a:rPr lang="bg-BG" smtClean="0"/>
              <a:t>ommands </a:t>
            </a:r>
            <a:r>
              <a:rPr lang="en-US" smtClean="0"/>
              <a:t>(2)</a:t>
            </a:r>
            <a:endParaRPr lang="bg-BG" smtClean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power of commands: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XAML defines a number of built-in commands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Commands have automatic support for input actions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XAML controls have built-in behavior tied to various commands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Commands are intended to do two things: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Check whether an action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 an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50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</a:t>
            </a:r>
            <a:r>
              <a:rPr lang="bg-BG" dirty="0" smtClean="0"/>
              <a:t>bject-</a:t>
            </a:r>
            <a:r>
              <a:rPr lang="en-US" dirty="0" smtClean="0"/>
              <a:t>B</a:t>
            </a:r>
            <a:r>
              <a:rPr lang="bg-BG" dirty="0" smtClean="0"/>
              <a:t>ased </a:t>
            </a:r>
            <a:r>
              <a:rPr lang="en-US" dirty="0" smtClean="0"/>
              <a:t>D</a:t>
            </a:r>
            <a:r>
              <a:rPr lang="bg-BG" dirty="0" smtClean="0"/>
              <a:t>rawing 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At the lower-level XAML works in terms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shapes</a:t>
            </a:r>
            <a:r>
              <a:rPr lang="en-US" dirty="0" smtClean="0"/>
              <a:t>, not in terms of painting pixels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Shapes</a:t>
            </a:r>
            <a:r>
              <a:rPr lang="en-US" dirty="0" smtClean="0"/>
              <a:t> are vector-based and are easily scaled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Developers 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shape</a:t>
            </a:r>
            <a:r>
              <a:rPr lang="en-US" dirty="0" smtClean="0"/>
              <a:t> objects and let XAML maintain the view in the most optimized way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XAML provides a number of ready-to-use shape objects like line, rectangle, ellipse, path, etc.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Shape objects can be used inside panels and inside most XAML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71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Demonstrating WPF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8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UI with WPF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9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and XAML Overview</a:t>
            </a:r>
          </a:p>
          <a:p>
            <a:r>
              <a:rPr lang="en-US" dirty="0" smtClean="0"/>
              <a:t>The XAML Syntax</a:t>
            </a:r>
          </a:p>
          <a:p>
            <a:pPr lvl="1"/>
            <a:r>
              <a:rPr lang="en-US" dirty="0" smtClean="0"/>
              <a:t>Elements and their properties</a:t>
            </a:r>
            <a:endParaRPr lang="bg-BG" dirty="0" smtClean="0"/>
          </a:p>
          <a:p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Buttons and stuff</a:t>
            </a:r>
          </a:p>
          <a:p>
            <a:r>
              <a:rPr lang="en-US" dirty="0"/>
              <a:t>Getting and passing data to the UI</a:t>
            </a:r>
          </a:p>
          <a:p>
            <a:r>
              <a:rPr lang="en-US" dirty="0" smtClean="0"/>
              <a:t>Handling Events</a:t>
            </a:r>
          </a:p>
          <a:p>
            <a:pPr lvl="1"/>
            <a:r>
              <a:rPr lang="en-US" dirty="0" smtClean="0"/>
              <a:t>Click, loaded, etc…</a:t>
            </a:r>
          </a:p>
          <a:p>
            <a:r>
              <a:rPr lang="en-US" dirty="0" smtClean="0"/>
              <a:t>Creating Animations</a:t>
            </a:r>
          </a:p>
        </p:txBody>
      </p:sp>
    </p:spTree>
    <p:extLst>
      <p:ext uri="{BB962C8B-B14F-4D97-AF65-F5344CB8AC3E}">
        <p14:creationId xmlns:p14="http://schemas.microsoft.com/office/powerpoint/2010/main" val="7587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What is XAML?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1981200" cy="2305050"/>
          </a:xfrm>
          <a:prstGeom prst="roundRect">
            <a:avLst>
              <a:gd name="adj" fmla="val 96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Stands for 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Declarative </a:t>
            </a:r>
            <a:r>
              <a:rPr lang="en-US" dirty="0"/>
              <a:t>markup </a:t>
            </a:r>
            <a:r>
              <a:rPr lang="en-US" dirty="0" smtClean="0"/>
              <a:t>language for building UI</a:t>
            </a:r>
          </a:p>
          <a:p>
            <a:pPr lvl="1"/>
            <a:r>
              <a:rPr lang="en-US" dirty="0" smtClean="0"/>
              <a:t>Based on XML</a:t>
            </a:r>
          </a:p>
          <a:p>
            <a:pPr lvl="1"/>
            <a:r>
              <a:rPr lang="en-US" dirty="0" smtClean="0"/>
              <a:t>Used to simplify creation of </a:t>
            </a:r>
            <a:r>
              <a:rPr lang="en-US" dirty="0"/>
              <a:t>UI for a .NET </a:t>
            </a:r>
            <a:r>
              <a:rPr lang="en-US" dirty="0" smtClean="0"/>
              <a:t> apps </a:t>
            </a:r>
          </a:p>
          <a:p>
            <a:pPr lvl="1"/>
            <a:r>
              <a:rPr lang="en-US" dirty="0" smtClean="0"/>
              <a:t>Separates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UI</a:t>
            </a:r>
            <a:r>
              <a:rPr lang="en-US" dirty="0" smtClean="0"/>
              <a:t>)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  <a:r>
              <a:rPr lang="en-US" dirty="0" smtClean="0"/>
              <a:t> logic</a:t>
            </a:r>
          </a:p>
          <a:p>
            <a:r>
              <a:rPr lang="en-US" dirty="0" smtClean="0"/>
              <a:t>XAML enables a workflow where different parties can work simultaneously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UI and the logic of an </a:t>
            </a:r>
            <a:r>
              <a:rPr lang="en-US" dirty="0" smtClean="0"/>
              <a:t>application can be developed using different tools (VS and Blend)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XAML? (2)</a:t>
            </a:r>
            <a:endParaRPr lang="bg-BG" dirty="0" smtClean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is used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initializing</a:t>
            </a:r>
            <a:r>
              <a:rPr lang="en-US" dirty="0" smtClean="0"/>
              <a:t> .NET objects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as a </a:t>
            </a:r>
            <a:r>
              <a:rPr lang="en-US" noProof="1" smtClean="0"/>
              <a:t>human-authorable</a:t>
            </a:r>
            <a:r>
              <a:rPr lang="en-US" dirty="0" smtClean="0"/>
              <a:t> way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UI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separate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UI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usiness logic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contains a hierarchy of elements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representing visual objects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These objects are known as user interface elements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UI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34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</a:t>
            </a:r>
            <a:r>
              <a:rPr lang="bg-BG" dirty="0" smtClean="0"/>
              <a:t>eclarative UI with XAML 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56232"/>
            <a:ext cx="8686800" cy="483530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is a completely declarative language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declarative </a:t>
            </a:r>
            <a:r>
              <a:rPr lang="en-US" dirty="0"/>
              <a:t>language says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imperative</a:t>
            </a:r>
            <a:r>
              <a:rPr lang="en-US" dirty="0"/>
              <a:t> language says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describes the behavior and integration of components (in most cases UI components)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Cannot describe business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73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Introduced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2006</a:t>
            </a:r>
            <a:r>
              <a:rPr lang="en-US" dirty="0" smtClean="0"/>
              <a:t> with .NET 3.0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With Windows Presentation Foundation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WPF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new way</a:t>
            </a:r>
            <a:r>
              <a:rPr lang="en-US" dirty="0" smtClean="0"/>
              <a:t>" to create desktop apps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Successor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Forms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 smtClean="0"/>
              <a:t> is introduced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2007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Under the name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WPF/E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 Everywhere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Runtime </a:t>
            </a:r>
            <a:r>
              <a:rPr lang="en-US" dirty="0" smtClean="0"/>
              <a:t>(WinRT) introduced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2011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Store apps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Closer to Silverlight than WPF</a:t>
            </a:r>
          </a:p>
        </p:txBody>
      </p:sp>
    </p:spTree>
    <p:extLst>
      <p:ext uri="{BB962C8B-B14F-4D97-AF65-F5344CB8AC3E}">
        <p14:creationId xmlns:p14="http://schemas.microsoft.com/office/powerpoint/2010/main" val="2840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XAML-related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Windows Presentation Foundation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successor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XAML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dirty="0" smtClean="0"/>
              <a:t> the presentation (UI)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/ VB.NET </a:t>
            </a:r>
            <a:r>
              <a:rPr lang="en-US" dirty="0" smtClean="0"/>
              <a:t>for the back-end logic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RIA in collaboration </a:t>
            </a:r>
            <a:r>
              <a:rPr lang="en-US" dirty="0" smtClean="0"/>
              <a:t>with ASP.NET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Browsers need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 plugin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Windows Runtime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Store apps</a:t>
            </a:r>
            <a:r>
              <a:rPr lang="en-US" dirty="0"/>
              <a:t> </a:t>
            </a:r>
            <a:r>
              <a:rPr lang="en-US" dirty="0" smtClean="0"/>
              <a:t>in Windows 8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90089"/>
            <a:ext cx="7924800" cy="685800"/>
          </a:xfrm>
        </p:spPr>
        <p:txBody>
          <a:bodyPr/>
          <a:lstStyle/>
          <a:p>
            <a:r>
              <a:rPr lang="en-US" dirty="0" smtClean="0"/>
              <a:t>XAML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283</TotalTime>
  <Words>830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Cambria</vt:lpstr>
      <vt:lpstr>Consolas</vt:lpstr>
      <vt:lpstr>Corbel</vt:lpstr>
      <vt:lpstr>Wingdings 2</vt:lpstr>
      <vt:lpstr>Telerik Academy theme</vt:lpstr>
      <vt:lpstr>Creating UI</vt:lpstr>
      <vt:lpstr>Table of Contents</vt:lpstr>
      <vt:lpstr>What is XAML?</vt:lpstr>
      <vt:lpstr>What is XAML?</vt:lpstr>
      <vt:lpstr>What is XAML? (2)</vt:lpstr>
      <vt:lpstr>Declarative UI with XAML </vt:lpstr>
      <vt:lpstr>History of XAML</vt:lpstr>
      <vt:lpstr>XAML-related Technologies</vt:lpstr>
      <vt:lpstr>XAML Features</vt:lpstr>
      <vt:lpstr>Vector Graphics </vt:lpstr>
      <vt:lpstr>Animation </vt:lpstr>
      <vt:lpstr>Audio and Video Support </vt:lpstr>
      <vt:lpstr>Styles</vt:lpstr>
      <vt:lpstr>Templates</vt:lpstr>
      <vt:lpstr>Commands </vt:lpstr>
      <vt:lpstr>Commands (2)</vt:lpstr>
      <vt:lpstr>Object-Based Drawing </vt:lpstr>
      <vt:lpstr>Demonstrating WPF</vt:lpstr>
      <vt:lpstr>Creating UI with WPF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UI</dc:title>
  <dc:creator>Doncho Minkov</dc:creator>
  <cp:lastModifiedBy>Doncho Minkov</cp:lastModifiedBy>
  <cp:revision>27</cp:revision>
  <dcterms:created xsi:type="dcterms:W3CDTF">2013-11-13T07:19:23Z</dcterms:created>
  <dcterms:modified xsi:type="dcterms:W3CDTF">2013-11-13T12:03:17Z</dcterms:modified>
</cp:coreProperties>
</file>