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460" r:id="rId28"/>
    <p:sldId id="467" r:id="rId29"/>
    <p:sldId id="501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510" autoAdjust="0"/>
    <p:restoredTop sz="99433" autoAdjust="0"/>
  </p:normalViewPr>
  <p:slideViewPr>
    <p:cSldViewPr>
      <p:cViewPr>
        <p:scale>
          <a:sx n="125" d="100"/>
          <a:sy n="125" d="100"/>
        </p:scale>
        <p:origin x="-144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47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7584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0985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1605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2556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57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70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3743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3034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625048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14208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505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sz="3000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Not </a:t>
            </a:r>
            <a:r>
              <a:rPr lang="en-US" sz="2800" dirty="0"/>
              <a:t>shown to the </a:t>
            </a:r>
            <a:r>
              <a:rPr lang="en-US" sz="2800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Used by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sz="2800" dirty="0"/>
              <a:t>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sz="2600" dirty="0"/>
              <a:t> </a:t>
            </a:r>
            <a:r>
              <a:rPr lang="en-US" sz="2600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28194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 (checkboxes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  <a:r>
              <a:rPr lang="en-US" sz="3000" dirty="0" smtClean="0"/>
              <a:t>, radio buttons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r>
              <a:rPr lang="en-US" sz="3000" dirty="0" smtClean="0"/>
              <a:t>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</a:t>
            </a:r>
            <a:r>
              <a:rPr lang="en-US" sz="3000" dirty="0" err="1" smtClean="0"/>
              <a:t>fieldset's</a:t>
            </a:r>
            <a:r>
              <a:rPr lang="en-US" sz="3000" dirty="0" smtClean="0"/>
              <a:t>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622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1130531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9916" y="9906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6202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31277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6575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6575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6576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 on the same page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email keyboard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Brings the numbers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90800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5720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22929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-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Forms and Frames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6927273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237540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724150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Sli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ers,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Forms?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542347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7244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1981200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405735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524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648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1980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3043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5064</TotalTime>
  <Words>1668</Words>
  <Application>Microsoft Office PowerPoint</Application>
  <PresentationFormat>On-screen Show (4:3)</PresentationFormat>
  <Paragraphs>295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Forms?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Attributes from HTML 5</vt:lpstr>
      <vt:lpstr>Input Fields with Validation</vt:lpstr>
      <vt:lpstr>HTML Forms Validation</vt:lpstr>
      <vt:lpstr>TabIndex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Ivaylo Botusharov</cp:lastModifiedBy>
  <cp:revision>961</cp:revision>
  <dcterms:created xsi:type="dcterms:W3CDTF">2007-12-08T16:03:35Z</dcterms:created>
  <dcterms:modified xsi:type="dcterms:W3CDTF">2014-03-04T18:40:17Z</dcterms:modified>
</cp:coreProperties>
</file>