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3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7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4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 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3232003"/>
            <a:ext cx="8229600" cy="569120"/>
          </a:xfrm>
        </p:spPr>
        <p:txBody>
          <a:bodyPr/>
          <a:lstStyle/>
          <a:p>
            <a:r>
              <a:rPr lang="en-US" dirty="0" smtClean="0"/>
              <a:t>A framework to create SVG graphics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1414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89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Raphael JS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JS</dc:title>
  <dc:creator>Doncho Minkov</dc:creator>
  <cp:lastModifiedBy>Doncho Minkov</cp:lastModifiedBy>
  <cp:revision>4</cp:revision>
  <dcterms:created xsi:type="dcterms:W3CDTF">2014-05-26T13:14:58Z</dcterms:created>
  <dcterms:modified xsi:type="dcterms:W3CDTF">2014-05-26T14:44:49Z</dcterms:modified>
</cp:coreProperties>
</file>