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45" r:id="rId12"/>
    <p:sldId id="376" r:id="rId13"/>
    <p:sldId id="370" r:id="rId14"/>
    <p:sldId id="383" r:id="rId15"/>
    <p:sldId id="384" r:id="rId16"/>
    <p:sldId id="372" r:id="rId17"/>
    <p:sldId id="373" r:id="rId18"/>
    <p:sldId id="374" r:id="rId19"/>
    <p:sldId id="354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22-May-14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22-May-14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front-end-development/javascript-part-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ui-dom/abou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78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downloads/download-visual-studio-vs#d-2013-express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2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orums.academy.telerik.com/159898/%D0%BF%D1%80%D0%B8%D1%81%D1%8A%D1%81%D1%82%D0%B2%D0%B5%D0%BD%D0%BE-%D0%BE%D0%B1%D1%83%D1%87%D0%B5%D0%BD%D0%B8e-%D0%BA%D1%83%D1%80%D1%81%D0%BE%D0%B2%D0%B5-javascript-%D0%BA%D0%B0%D1%87%D0%B5%D1%81%D1%82%D0%B2%D0%B5%D0%BD-%D0%BF%D1%80%D0%BE%D0%B3%D1%80%D0%B0%D0%BC%D0%B5%D0%BD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UI and DOM: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JS 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Developing web components with JavaScript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505200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103627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homework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Development Network (MDN)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Mostly used for the presentations</a:t>
            </a:r>
          </a:p>
          <a:p>
            <a:r>
              <a:rPr lang="en-US" dirty="0" smtClean="0"/>
              <a:t>Web Platform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/>
            <a:r>
              <a:rPr lang="en-US" dirty="0" smtClean="0"/>
              <a:t>The place where all masters contribute</a:t>
            </a:r>
          </a:p>
          <a:p>
            <a:pPr lvl="1"/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://blog.movereem.nl/images/javascript-the-good-parts-the-definitive-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086600" cy="531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2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Fundamentals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8617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forums.academy.telerik.com/front-end-development/javascript-part-2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academy.telerik.com/student-courses/web-design-and-ui/javascript-ui-dom/about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telerikacademy.com/Courses/Courses/Details/178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292" y="3331181"/>
            <a:ext cx="2801750" cy="207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</a:t>
            </a:r>
            <a:r>
              <a:rPr lang="en-US" dirty="0" smtClean="0"/>
              <a:t>Text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6" y="5327219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04" y="3002281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53" y="3002281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UI </a:t>
            </a:r>
            <a:r>
              <a:rPr lang="en-US" dirty="0" smtClean="0"/>
              <a:t>&amp; Dom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Course </a:t>
            </a:r>
            <a:r>
              <a:rPr lang="en-US" smtClean="0"/>
              <a:t>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9596" y="1669130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 is next </a:t>
            </a:r>
            <a:r>
              <a:rPr lang="en-US" dirty="0" smtClean="0"/>
              <a:t>in the Academy?</a:t>
            </a:r>
          </a:p>
          <a:p>
            <a:r>
              <a:rPr lang="en-US" dirty="0" smtClean="0"/>
              <a:t>The JavaScript </a:t>
            </a:r>
            <a:r>
              <a:rPr lang="en-US" dirty="0" smtClean="0"/>
              <a:t>UI and DOM course Program</a:t>
            </a:r>
            <a:endParaRPr lang="en-US" dirty="0" smtClean="0"/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28600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UI and DOM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About to make the next step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UI and DOM</a:t>
            </a:r>
            <a:endParaRPr lang="en-US" dirty="0" smtClean="0"/>
          </a:p>
          <a:p>
            <a:pPr lvl="1"/>
            <a:r>
              <a:rPr lang="en-US" dirty="0" smtClean="0"/>
              <a:t>Continuation of </a:t>
            </a:r>
            <a:r>
              <a:rPr lang="en-US" dirty="0" smtClean="0"/>
              <a:t>JavaScript Fundamentals</a:t>
            </a:r>
            <a:endParaRPr lang="en-US" dirty="0" smtClean="0"/>
          </a:p>
          <a:p>
            <a:pPr lvl="1"/>
            <a:r>
              <a:rPr lang="en-US" dirty="0" smtClean="0"/>
              <a:t>Developing UI for web applications</a:t>
            </a:r>
            <a:endParaRPr lang="en-US" dirty="0" smtClean="0"/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>
                <a:hlinkClick r:id="rId2"/>
              </a:rPr>
              <a:t>Lectures 2 times a week </a:t>
            </a:r>
            <a:endParaRPr lang="en-US" dirty="0" smtClean="0"/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</a:t>
            </a:r>
            <a:r>
              <a:rPr lang="en-US" dirty="0" smtClean="0"/>
              <a:t>exam</a:t>
            </a:r>
            <a:endParaRPr lang="en-US" dirty="0"/>
          </a:p>
          <a:p>
            <a:pPr lvl="1"/>
            <a:r>
              <a:rPr lang="en-US" dirty="0" smtClean="0"/>
              <a:t>Developing web components</a:t>
            </a:r>
            <a:endParaRPr lang="en-US" dirty="0" smtClean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505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5240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UI and DOM: 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5837"/>
            <a:ext cx="7924800" cy="569120"/>
          </a:xfrm>
        </p:spPr>
        <p:txBody>
          <a:bodyPr/>
          <a:lstStyle/>
          <a:p>
            <a:r>
              <a:rPr lang="en-US" dirty="0" smtClean="0"/>
              <a:t>Material to cover during the course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8749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UI and DOM:</a:t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</a:t>
            </a:r>
            <a:r>
              <a:rPr lang="en-US" dirty="0" smtClean="0"/>
              <a:t>UI and DOM course introduction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HTML5 Canvas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Drawing raster graphics in the browser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48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HTML5 Canvas frameworks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Frameworks to easify drawing with Canvas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Paper.js, </a:t>
            </a:r>
            <a:r>
              <a:rPr lang="en-US" dirty="0" err="1" smtClean="0"/>
              <a:t>KineticJS</a:t>
            </a:r>
            <a:r>
              <a:rPr lang="en-US" dirty="0" smtClean="0"/>
              <a:t>, etc…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SVG and SVG frameworks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Creating vector graphics inside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Frameworks to easify the SVG development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Animations with Canvas and SVG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time-based animations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5146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Document Object Model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What is DOM and how to used it?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APIs in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Selecting elements from the HTML with JS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DOM operations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Dynamically creat</a:t>
            </a:r>
            <a:r>
              <a:rPr lang="en-US" dirty="0" smtClean="0"/>
              <a:t>e DOM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Append elements to the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Alter element properties</a:t>
            </a: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76800"/>
            <a:ext cx="1976344" cy="148225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 event 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Attaching/detaching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jQuery overview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jQuery for easier DOM 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jQuery AJAX 101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HTML templates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client-side </a:t>
            </a:r>
            <a:r>
              <a:rPr lang="en-US" dirty="0" err="1" smtClean="0"/>
              <a:t>templating</a:t>
            </a: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1740</TotalTime>
  <Words>511</Words>
  <Application>Microsoft Office PowerPoint</Application>
  <PresentationFormat>On-screen Show (4:3)</PresentationFormat>
  <Paragraphs>136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 2</vt:lpstr>
      <vt:lpstr>Telerik Academy</vt:lpstr>
      <vt:lpstr>JavaScript UI and DOM:  Course Introduction</vt:lpstr>
      <vt:lpstr>Table of Contents</vt:lpstr>
      <vt:lpstr>JavaScript UI and DOM</vt:lpstr>
      <vt:lpstr>What's Coming Next?</vt:lpstr>
      <vt:lpstr>JavaScript UI and DOM: Course Program</vt:lpstr>
      <vt:lpstr>JavaScript UI and DOM: Course Program</vt:lpstr>
      <vt:lpstr>JavaScript UI and DOM: Course Program (2)</vt:lpstr>
      <vt:lpstr>JavaScript UI and DOM: Course Program (3)</vt:lpstr>
      <vt:lpstr>JavaScript UI and DOM: Course Program (4)</vt:lpstr>
      <vt:lpstr>JavaScript UI and DOM: Course Program (5)</vt:lpstr>
      <vt:lpstr>Evaluation </vt:lpstr>
      <vt:lpstr>JavaScript – Evaluation</vt:lpstr>
      <vt:lpstr>Resources</vt:lpstr>
      <vt:lpstr>JavaScript Resources</vt:lpstr>
      <vt:lpstr>Books</vt:lpstr>
      <vt:lpstr>Course Web Site &amp; Forums</vt:lpstr>
      <vt:lpstr>Telerik Integrated Learning System (TILS)</vt:lpstr>
      <vt:lpstr>Required Software</vt:lpstr>
      <vt:lpstr>JavaScript UI &amp; Dom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601</cp:revision>
  <dcterms:created xsi:type="dcterms:W3CDTF">2007-12-08T16:03:35Z</dcterms:created>
  <dcterms:modified xsi:type="dcterms:W3CDTF">2014-05-22T11:31:11Z</dcterms:modified>
  <cp:category>software engineering</cp:category>
</cp:coreProperties>
</file>