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99259632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231CBA3-D3AB-B576-5221-80E0AF2CE340}"/>
              </a:ext>
            </a:extLst>
          </p:cNvPr>
          <p:cNvSpPr txBox="1"/>
          <p:nvPr userDrawn="1"/>
        </p:nvSpPr>
        <p:spPr>
          <a:xfrm>
            <a:off x="0" y="0"/>
            <a:ext cx="1638186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Micron Confidential</a:t>
            </a:r>
          </a:p>
        </p:txBody>
      </p:sp>
      <p:sp>
        <p:nvSpPr>
          <p:cNvPr id="8" name="MSIPCMContentMarking" descr="{&quot;HashCode&quot;:1923397201,&quot;Placement&quot;:&quot;Footer&quot;,&quot;Top&quot;:517.8937,&quot;Left&quot;:0.0,&quot;SlideWidth&quot;:720,&quot;SlideHeight&quot;:540}">
            <a:extLst>
              <a:ext uri="{FF2B5EF4-FFF2-40B4-BE49-F238E27FC236}">
                <a16:creationId xmlns:a16="http://schemas.microsoft.com/office/drawing/2014/main" id="{0C9A2843-B5F2-D138-179B-30AEE981D617}"/>
              </a:ext>
            </a:extLst>
          </p:cNvPr>
          <p:cNvSpPr txBox="1"/>
          <p:nvPr userDrawn="1"/>
        </p:nvSpPr>
        <p:spPr>
          <a:xfrm>
            <a:off x="0" y="6577250"/>
            <a:ext cx="1638186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C5AA1-45A1-9D4D-6400-0D5BF725E739}"/>
              </a:ext>
            </a:extLst>
          </p:cNvPr>
          <p:cNvSpPr txBox="1"/>
          <p:nvPr/>
        </p:nvSpPr>
        <p:spPr>
          <a:xfrm>
            <a:off x="3982710" y="1216532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E5D96-192B-5B01-4166-EFF1C161E305}"/>
              </a:ext>
            </a:extLst>
          </p:cNvPr>
          <p:cNvSpPr txBox="1"/>
          <p:nvPr/>
        </p:nvSpPr>
        <p:spPr>
          <a:xfrm>
            <a:off x="3975642" y="1535613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14940-0D24-5D62-D27A-32F35AD62E57}"/>
              </a:ext>
            </a:extLst>
          </p:cNvPr>
          <p:cNvSpPr txBox="1"/>
          <p:nvPr/>
        </p:nvSpPr>
        <p:spPr>
          <a:xfrm>
            <a:off x="3975642" y="1839737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3E20D-4AEB-D844-504E-01EBF8079B55}"/>
              </a:ext>
            </a:extLst>
          </p:cNvPr>
          <p:cNvSpPr txBox="1"/>
          <p:nvPr/>
        </p:nvSpPr>
        <p:spPr>
          <a:xfrm>
            <a:off x="3975642" y="2074868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9B3AE-D19B-B5C3-45AC-FE7EFD819460}"/>
              </a:ext>
            </a:extLst>
          </p:cNvPr>
          <p:cNvSpPr txBox="1"/>
          <p:nvPr/>
        </p:nvSpPr>
        <p:spPr>
          <a:xfrm>
            <a:off x="3982710" y="2652426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3 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850BE4-DE07-DCD2-05E7-3A24EC3D9D7C}"/>
              </a:ext>
            </a:extLst>
          </p:cNvPr>
          <p:cNvSpPr txBox="1"/>
          <p:nvPr/>
        </p:nvSpPr>
        <p:spPr>
          <a:xfrm>
            <a:off x="3975642" y="2971507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369F14-C5AC-F0F4-E47C-68BB25FD302E}"/>
              </a:ext>
            </a:extLst>
          </p:cNvPr>
          <p:cNvSpPr txBox="1"/>
          <p:nvPr/>
        </p:nvSpPr>
        <p:spPr>
          <a:xfrm>
            <a:off x="3975642" y="3275631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D6BBAB-3C94-5827-642C-C22B219EA275}"/>
              </a:ext>
            </a:extLst>
          </p:cNvPr>
          <p:cNvSpPr txBox="1"/>
          <p:nvPr/>
        </p:nvSpPr>
        <p:spPr>
          <a:xfrm>
            <a:off x="3990575" y="4173634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 ,  1  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74EA3-4E1D-6872-2530-AFD54828241A}"/>
              </a:ext>
            </a:extLst>
          </p:cNvPr>
          <p:cNvSpPr txBox="1"/>
          <p:nvPr/>
        </p:nvSpPr>
        <p:spPr>
          <a:xfrm>
            <a:off x="3983507" y="4492715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 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E1AB1-E4F5-EC76-F3FC-5708D80E2DD1}"/>
              </a:ext>
            </a:extLst>
          </p:cNvPr>
          <p:cNvSpPr txBox="1"/>
          <p:nvPr/>
        </p:nvSpPr>
        <p:spPr>
          <a:xfrm>
            <a:off x="3983507" y="4796839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AFAAE3-BFEB-3E43-8183-9BA2D02DEB81}"/>
              </a:ext>
            </a:extLst>
          </p:cNvPr>
          <p:cNvSpPr txBox="1"/>
          <p:nvPr/>
        </p:nvSpPr>
        <p:spPr>
          <a:xfrm>
            <a:off x="3983507" y="5031970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 1  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486AC7-0899-4BA7-89D2-FCA445036981}"/>
              </a:ext>
            </a:extLst>
          </p:cNvPr>
          <p:cNvSpPr txBox="1"/>
          <p:nvPr/>
        </p:nvSpPr>
        <p:spPr>
          <a:xfrm>
            <a:off x="4000127" y="5633024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0653F1-AE9E-3838-A282-56FFE8A9150A}"/>
              </a:ext>
            </a:extLst>
          </p:cNvPr>
          <p:cNvSpPr txBox="1"/>
          <p:nvPr/>
        </p:nvSpPr>
        <p:spPr>
          <a:xfrm>
            <a:off x="3993059" y="5952105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70CD8C-8D68-2F8F-2850-D0F40AA5223D}"/>
              </a:ext>
            </a:extLst>
          </p:cNvPr>
          <p:cNvSpPr txBox="1"/>
          <p:nvPr/>
        </p:nvSpPr>
        <p:spPr>
          <a:xfrm>
            <a:off x="3993059" y="6256229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7D3B3C-9C4C-B1D7-9A1F-2768B872BFBB}"/>
              </a:ext>
            </a:extLst>
          </p:cNvPr>
          <p:cNvSpPr txBox="1"/>
          <p:nvPr/>
        </p:nvSpPr>
        <p:spPr>
          <a:xfrm>
            <a:off x="3993059" y="6491360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764EF9-8184-2D7F-585D-0FB9529E0B78}"/>
              </a:ext>
            </a:extLst>
          </p:cNvPr>
          <p:cNvSpPr txBox="1"/>
          <p:nvPr/>
        </p:nvSpPr>
        <p:spPr>
          <a:xfrm>
            <a:off x="5694984" y="1406727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 2  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1F367B-E8C8-46BC-A698-E87B9FCC3976}"/>
              </a:ext>
            </a:extLst>
          </p:cNvPr>
          <p:cNvSpPr txBox="1"/>
          <p:nvPr/>
        </p:nvSpPr>
        <p:spPr>
          <a:xfrm>
            <a:off x="5687916" y="1725808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3 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84D132-780C-2DBA-8A64-4B9F8ECC69EF}"/>
              </a:ext>
            </a:extLst>
          </p:cNvPr>
          <p:cNvSpPr txBox="1"/>
          <p:nvPr/>
        </p:nvSpPr>
        <p:spPr>
          <a:xfrm>
            <a:off x="5687916" y="2029932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D0D6FC-C7EF-8AD2-7D21-4A683385F974}"/>
              </a:ext>
            </a:extLst>
          </p:cNvPr>
          <p:cNvSpPr txBox="1"/>
          <p:nvPr/>
        </p:nvSpPr>
        <p:spPr>
          <a:xfrm>
            <a:off x="5687916" y="2265063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98A071-6796-DA11-2885-CBB7F05BBB5D}"/>
              </a:ext>
            </a:extLst>
          </p:cNvPr>
          <p:cNvSpPr txBox="1"/>
          <p:nvPr/>
        </p:nvSpPr>
        <p:spPr>
          <a:xfrm>
            <a:off x="5708970" y="3254792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7B04E2-A09E-D50C-6F68-C2AC2335F565}"/>
              </a:ext>
            </a:extLst>
          </p:cNvPr>
          <p:cNvSpPr txBox="1"/>
          <p:nvPr/>
        </p:nvSpPr>
        <p:spPr>
          <a:xfrm>
            <a:off x="5701902" y="3573873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E137B-DC76-9C30-A187-A885EA6A127D}"/>
              </a:ext>
            </a:extLst>
          </p:cNvPr>
          <p:cNvSpPr txBox="1"/>
          <p:nvPr/>
        </p:nvSpPr>
        <p:spPr>
          <a:xfrm>
            <a:off x="5701902" y="3877997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9673B5-7B17-B9AC-1661-4E7FC81F3B39}"/>
              </a:ext>
            </a:extLst>
          </p:cNvPr>
          <p:cNvSpPr txBox="1"/>
          <p:nvPr/>
        </p:nvSpPr>
        <p:spPr>
          <a:xfrm>
            <a:off x="5701902" y="4113128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87E357-B825-4659-6D6B-C3B18EB348C2}"/>
              </a:ext>
            </a:extLst>
          </p:cNvPr>
          <p:cNvSpPr txBox="1"/>
          <p:nvPr/>
        </p:nvSpPr>
        <p:spPr>
          <a:xfrm>
            <a:off x="5708970" y="5112719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CCFC35-99C1-2BF0-F32E-01E340BC222B}"/>
              </a:ext>
            </a:extLst>
          </p:cNvPr>
          <p:cNvSpPr txBox="1"/>
          <p:nvPr/>
        </p:nvSpPr>
        <p:spPr>
          <a:xfrm>
            <a:off x="5701902" y="5431800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F1ABB9-44B8-4C4D-5381-C35F6C740B46}"/>
              </a:ext>
            </a:extLst>
          </p:cNvPr>
          <p:cNvSpPr txBox="1"/>
          <p:nvPr/>
        </p:nvSpPr>
        <p:spPr>
          <a:xfrm>
            <a:off x="5701902" y="5735924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B34C75-4085-514B-8CF9-EEBCCA9C9D25}"/>
              </a:ext>
            </a:extLst>
          </p:cNvPr>
          <p:cNvSpPr txBox="1"/>
          <p:nvPr/>
        </p:nvSpPr>
        <p:spPr>
          <a:xfrm>
            <a:off x="5701902" y="5971055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E2F25905-DF43-DC95-71EA-4A9B7540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82" y="1598728"/>
            <a:ext cx="264911" cy="25199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38B5E63-167B-0D9B-9389-63C29D8F1529}"/>
              </a:ext>
            </a:extLst>
          </p:cNvPr>
          <p:cNvSpPr/>
          <p:nvPr/>
        </p:nvSpPr>
        <p:spPr>
          <a:xfrm>
            <a:off x="2237798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32960E-6E96-1B29-D4EE-A2297A5BBAF7}"/>
              </a:ext>
            </a:extLst>
          </p:cNvPr>
          <p:cNvSpPr/>
          <p:nvPr/>
        </p:nvSpPr>
        <p:spPr>
          <a:xfrm>
            <a:off x="3407320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FCF8615-02E9-EA85-4125-657A0366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94" y="1557838"/>
            <a:ext cx="534702" cy="5086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ABD180D-353C-4346-9C4C-D5A44919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36" y="2117713"/>
            <a:ext cx="534702" cy="508632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33D69BBA-7A91-011B-F41C-BD2F1149FB91}"/>
              </a:ext>
            </a:extLst>
          </p:cNvPr>
          <p:cNvSpPr/>
          <p:nvPr/>
        </p:nvSpPr>
        <p:spPr>
          <a:xfrm>
            <a:off x="2767036" y="213523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art 99">
            <a:extLst>
              <a:ext uri="{FF2B5EF4-FFF2-40B4-BE49-F238E27FC236}">
                <a16:creationId xmlns:a16="http://schemas.microsoft.com/office/drawing/2014/main" id="{BFB8A4E6-A4C7-6FC3-E23F-9E2964A62C9C}"/>
              </a:ext>
            </a:extLst>
          </p:cNvPr>
          <p:cNvSpPr/>
          <p:nvPr/>
        </p:nvSpPr>
        <p:spPr>
          <a:xfrm>
            <a:off x="3360782" y="217991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9E941A-A6DC-785E-100F-BF44D8D6DBBE}"/>
              </a:ext>
            </a:extLst>
          </p:cNvPr>
          <p:cNvSpPr/>
          <p:nvPr/>
        </p:nvSpPr>
        <p:spPr>
          <a:xfrm>
            <a:off x="2171553" y="294824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A63A3CB-68EA-0561-981E-A29ABCF8A1F3}"/>
              </a:ext>
            </a:extLst>
          </p:cNvPr>
          <p:cNvSpPr/>
          <p:nvPr/>
        </p:nvSpPr>
        <p:spPr>
          <a:xfrm>
            <a:off x="2759314" y="294118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9600A37-0061-268D-CC48-8776AABCD6C0}"/>
              </a:ext>
            </a:extLst>
          </p:cNvPr>
          <p:cNvSpPr/>
          <p:nvPr/>
        </p:nvSpPr>
        <p:spPr>
          <a:xfrm>
            <a:off x="3341075" y="296144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C1ADE1C-E3F8-0582-5B8C-208C1D1968D1}"/>
              </a:ext>
            </a:extLst>
          </p:cNvPr>
          <p:cNvSpPr/>
          <p:nvPr/>
        </p:nvSpPr>
        <p:spPr>
          <a:xfrm>
            <a:off x="2146976" y="345657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CC34B1-993B-B291-0990-179D38DE581F}"/>
              </a:ext>
            </a:extLst>
          </p:cNvPr>
          <p:cNvSpPr/>
          <p:nvPr/>
        </p:nvSpPr>
        <p:spPr>
          <a:xfrm>
            <a:off x="2752148" y="34565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0F1B41AE-BD5F-BEFD-246A-74769F7E4DC1}"/>
              </a:ext>
            </a:extLst>
          </p:cNvPr>
          <p:cNvSpPr/>
          <p:nvPr/>
        </p:nvSpPr>
        <p:spPr>
          <a:xfrm>
            <a:off x="3254737" y="3497989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art 106">
            <a:extLst>
              <a:ext uri="{FF2B5EF4-FFF2-40B4-BE49-F238E27FC236}">
                <a16:creationId xmlns:a16="http://schemas.microsoft.com/office/drawing/2014/main" id="{7CE1E5AF-E95C-DFE3-C75C-F78C9DC6AD27}"/>
              </a:ext>
            </a:extLst>
          </p:cNvPr>
          <p:cNvSpPr/>
          <p:nvPr/>
        </p:nvSpPr>
        <p:spPr>
          <a:xfrm>
            <a:off x="2176005" y="435733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422EC8E-282B-1C84-FECA-8254870C9BC6}"/>
              </a:ext>
            </a:extLst>
          </p:cNvPr>
          <p:cNvSpPr/>
          <p:nvPr/>
        </p:nvSpPr>
        <p:spPr>
          <a:xfrm>
            <a:off x="3338386" y="427957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46E58F3-3D5F-F658-D30A-233A6477D9D3}"/>
              </a:ext>
            </a:extLst>
          </p:cNvPr>
          <p:cNvSpPr/>
          <p:nvPr/>
        </p:nvSpPr>
        <p:spPr>
          <a:xfrm>
            <a:off x="2785605" y="432250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128C180F-2348-D196-05FB-843E2590A9A2}"/>
              </a:ext>
            </a:extLst>
          </p:cNvPr>
          <p:cNvSpPr/>
          <p:nvPr/>
        </p:nvSpPr>
        <p:spPr>
          <a:xfrm>
            <a:off x="2124220" y="4868342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1F87F7F-FBF7-6711-DDB7-F56D1F4C5722}"/>
              </a:ext>
            </a:extLst>
          </p:cNvPr>
          <p:cNvSpPr/>
          <p:nvPr/>
        </p:nvSpPr>
        <p:spPr>
          <a:xfrm>
            <a:off x="2726775" y="478641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art 112">
            <a:extLst>
              <a:ext uri="{FF2B5EF4-FFF2-40B4-BE49-F238E27FC236}">
                <a16:creationId xmlns:a16="http://schemas.microsoft.com/office/drawing/2014/main" id="{E9751EE2-D81B-D785-5577-4CC7433E34B7}"/>
              </a:ext>
            </a:extLst>
          </p:cNvPr>
          <p:cNvSpPr/>
          <p:nvPr/>
        </p:nvSpPr>
        <p:spPr>
          <a:xfrm>
            <a:off x="3352736" y="485468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A47E2D-DD6C-9EC9-76E5-8A26F0C720D5}"/>
              </a:ext>
            </a:extLst>
          </p:cNvPr>
          <p:cNvSpPr/>
          <p:nvPr/>
        </p:nvSpPr>
        <p:spPr>
          <a:xfrm>
            <a:off x="4553527" y="1289838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1A96A9-7AD4-F3F5-B3E3-A33CB225B7E5}"/>
              </a:ext>
            </a:extLst>
          </p:cNvPr>
          <p:cNvSpPr/>
          <p:nvPr/>
        </p:nvSpPr>
        <p:spPr>
          <a:xfrm>
            <a:off x="4553527" y="2708709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B34CDB0-A6C6-15BB-B854-44AFB9C3A944}"/>
              </a:ext>
            </a:extLst>
          </p:cNvPr>
          <p:cNvSpPr/>
          <p:nvPr/>
        </p:nvSpPr>
        <p:spPr>
          <a:xfrm>
            <a:off x="4553527" y="4239883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25A1534-3528-E579-1200-9ECD79E2D133}"/>
              </a:ext>
            </a:extLst>
          </p:cNvPr>
          <p:cNvSpPr/>
          <p:nvPr/>
        </p:nvSpPr>
        <p:spPr>
          <a:xfrm>
            <a:off x="4572112" y="5706455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1ABE19B-E795-345C-176E-11DE064F4D9E}"/>
              </a:ext>
            </a:extLst>
          </p:cNvPr>
          <p:cNvSpPr/>
          <p:nvPr/>
        </p:nvSpPr>
        <p:spPr>
          <a:xfrm>
            <a:off x="6280062" y="1448223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2E86B6-EDE0-ACD5-6F56-2B5461F910EC}"/>
              </a:ext>
            </a:extLst>
          </p:cNvPr>
          <p:cNvSpPr/>
          <p:nvPr/>
        </p:nvSpPr>
        <p:spPr>
          <a:xfrm>
            <a:off x="6280062" y="1819955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7C2B931-858B-C184-B16B-B193E7910840}"/>
              </a:ext>
            </a:extLst>
          </p:cNvPr>
          <p:cNvSpPr/>
          <p:nvPr/>
        </p:nvSpPr>
        <p:spPr>
          <a:xfrm>
            <a:off x="6280062" y="2134390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70DCBB-6F86-9B1C-382B-F2F86A86F8A3}"/>
              </a:ext>
            </a:extLst>
          </p:cNvPr>
          <p:cNvSpPr/>
          <p:nvPr/>
        </p:nvSpPr>
        <p:spPr>
          <a:xfrm>
            <a:off x="6280062" y="2410419"/>
            <a:ext cx="187296" cy="22368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B3B59797-9C97-5833-BFDA-BF4271AE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98" y="3295138"/>
            <a:ext cx="264911" cy="25199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7F856EE-A076-8E5B-FDE1-D1FD8510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98" y="3638144"/>
            <a:ext cx="264911" cy="251995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52796796-A7C9-2DFC-9852-06827DC7CE23}"/>
              </a:ext>
            </a:extLst>
          </p:cNvPr>
          <p:cNvSpPr/>
          <p:nvPr/>
        </p:nvSpPr>
        <p:spPr>
          <a:xfrm>
            <a:off x="4520224" y="1953594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60A77E5-435C-C2E6-BE0F-33EFCB44436A}"/>
              </a:ext>
            </a:extLst>
          </p:cNvPr>
          <p:cNvSpPr/>
          <p:nvPr/>
        </p:nvSpPr>
        <p:spPr>
          <a:xfrm>
            <a:off x="4529890" y="3039519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98471D-C84D-C081-34A7-58717216FFBA}"/>
              </a:ext>
            </a:extLst>
          </p:cNvPr>
          <p:cNvSpPr/>
          <p:nvPr/>
        </p:nvSpPr>
        <p:spPr>
          <a:xfrm>
            <a:off x="4520224" y="4572488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B8B12FC-0548-9D63-E03E-495D74F3CDF9}"/>
              </a:ext>
            </a:extLst>
          </p:cNvPr>
          <p:cNvSpPr/>
          <p:nvPr/>
        </p:nvSpPr>
        <p:spPr>
          <a:xfrm>
            <a:off x="6253601" y="3962972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02C57E0-52F4-65F2-444E-512CCB45F73C}"/>
              </a:ext>
            </a:extLst>
          </p:cNvPr>
          <p:cNvSpPr txBox="1"/>
          <p:nvPr/>
        </p:nvSpPr>
        <p:spPr>
          <a:xfrm>
            <a:off x="5712438" y="4379554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2  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358080-E789-CC86-4223-5E699B705004}"/>
              </a:ext>
            </a:extLst>
          </p:cNvPr>
          <p:cNvSpPr txBox="1"/>
          <p:nvPr/>
        </p:nvSpPr>
        <p:spPr>
          <a:xfrm>
            <a:off x="5712438" y="6247368"/>
            <a:ext cx="182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 1  )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91D6A28-522B-8072-DD2F-8A69B99EEF04}"/>
              </a:ext>
            </a:extLst>
          </p:cNvPr>
          <p:cNvSpPr/>
          <p:nvPr/>
        </p:nvSpPr>
        <p:spPr>
          <a:xfrm>
            <a:off x="6253601" y="4239883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A0CFA65-F0DA-9E72-9B90-551A31B749B4}"/>
              </a:ext>
            </a:extLst>
          </p:cNvPr>
          <p:cNvSpPr/>
          <p:nvPr/>
        </p:nvSpPr>
        <p:spPr>
          <a:xfrm>
            <a:off x="6244198" y="4497917"/>
            <a:ext cx="250557" cy="21586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767226F9-894C-7237-E0FD-F379E260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82" y="5990190"/>
            <a:ext cx="264911" cy="251995"/>
          </a:xfrm>
          <a:prstGeom prst="rect">
            <a:avLst/>
          </a:prstGeom>
        </p:spPr>
      </p:pic>
      <p:sp>
        <p:nvSpPr>
          <p:cNvPr id="141" name="Heart 140">
            <a:extLst>
              <a:ext uri="{FF2B5EF4-FFF2-40B4-BE49-F238E27FC236}">
                <a16:creationId xmlns:a16="http://schemas.microsoft.com/office/drawing/2014/main" id="{3CC90871-3508-CD30-17B8-958EA1DD7B25}"/>
              </a:ext>
            </a:extLst>
          </p:cNvPr>
          <p:cNvSpPr/>
          <p:nvPr/>
        </p:nvSpPr>
        <p:spPr>
          <a:xfrm>
            <a:off x="4529014" y="2184159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art 141">
            <a:extLst>
              <a:ext uri="{FF2B5EF4-FFF2-40B4-BE49-F238E27FC236}">
                <a16:creationId xmlns:a16="http://schemas.microsoft.com/office/drawing/2014/main" id="{AFCE7A7B-D380-24CA-CD7D-2A6827890CA8}"/>
              </a:ext>
            </a:extLst>
          </p:cNvPr>
          <p:cNvSpPr/>
          <p:nvPr/>
        </p:nvSpPr>
        <p:spPr>
          <a:xfrm>
            <a:off x="4508057" y="4888842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art 142">
            <a:extLst>
              <a:ext uri="{FF2B5EF4-FFF2-40B4-BE49-F238E27FC236}">
                <a16:creationId xmlns:a16="http://schemas.microsoft.com/office/drawing/2014/main" id="{4825DE8B-2396-BDB5-638C-63D62E6F484E}"/>
              </a:ext>
            </a:extLst>
          </p:cNvPr>
          <p:cNvSpPr/>
          <p:nvPr/>
        </p:nvSpPr>
        <p:spPr>
          <a:xfrm>
            <a:off x="4529014" y="6345887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art 143">
            <a:extLst>
              <a:ext uri="{FF2B5EF4-FFF2-40B4-BE49-F238E27FC236}">
                <a16:creationId xmlns:a16="http://schemas.microsoft.com/office/drawing/2014/main" id="{68FD2FAA-19B6-73EF-8027-E2B0C3BA3AF1}"/>
              </a:ext>
            </a:extLst>
          </p:cNvPr>
          <p:cNvSpPr/>
          <p:nvPr/>
        </p:nvSpPr>
        <p:spPr>
          <a:xfrm>
            <a:off x="6243322" y="5202826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art 144">
            <a:extLst>
              <a:ext uri="{FF2B5EF4-FFF2-40B4-BE49-F238E27FC236}">
                <a16:creationId xmlns:a16="http://schemas.microsoft.com/office/drawing/2014/main" id="{2BAD08CB-ABE5-36C0-D759-C773460295A7}"/>
              </a:ext>
            </a:extLst>
          </p:cNvPr>
          <p:cNvSpPr/>
          <p:nvPr/>
        </p:nvSpPr>
        <p:spPr>
          <a:xfrm>
            <a:off x="6230686" y="5524780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art 145">
            <a:extLst>
              <a:ext uri="{FF2B5EF4-FFF2-40B4-BE49-F238E27FC236}">
                <a16:creationId xmlns:a16="http://schemas.microsoft.com/office/drawing/2014/main" id="{316625E3-F2AC-80FA-2460-BEFFE7E0BBEE}"/>
              </a:ext>
            </a:extLst>
          </p:cNvPr>
          <p:cNvSpPr/>
          <p:nvPr/>
        </p:nvSpPr>
        <p:spPr>
          <a:xfrm>
            <a:off x="6234545" y="5831350"/>
            <a:ext cx="251433" cy="20042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42729C3B-D985-4C90-B471-8AAA5990E3A2}"/>
              </a:ext>
            </a:extLst>
          </p:cNvPr>
          <p:cNvSpPr/>
          <p:nvPr/>
        </p:nvSpPr>
        <p:spPr>
          <a:xfrm>
            <a:off x="4559988" y="3346041"/>
            <a:ext cx="245440" cy="1901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399089E5-02FE-FAE9-E78C-5BA8681539AB}"/>
              </a:ext>
            </a:extLst>
          </p:cNvPr>
          <p:cNvSpPr/>
          <p:nvPr/>
        </p:nvSpPr>
        <p:spPr>
          <a:xfrm>
            <a:off x="4521877" y="5107743"/>
            <a:ext cx="245440" cy="1901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35FEE300-A2C5-40F4-41CD-DA3C8819382F}"/>
              </a:ext>
            </a:extLst>
          </p:cNvPr>
          <p:cNvSpPr/>
          <p:nvPr/>
        </p:nvSpPr>
        <p:spPr>
          <a:xfrm>
            <a:off x="4529890" y="6574517"/>
            <a:ext cx="245440" cy="1901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5E989251-73E9-84A2-2377-DA11A3FFC16F}"/>
              </a:ext>
            </a:extLst>
          </p:cNvPr>
          <p:cNvSpPr/>
          <p:nvPr/>
        </p:nvSpPr>
        <p:spPr>
          <a:xfrm>
            <a:off x="6244198" y="6068615"/>
            <a:ext cx="245440" cy="1901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C37C7D87-6ED5-B225-C495-29FB730DBB30}"/>
              </a:ext>
            </a:extLst>
          </p:cNvPr>
          <p:cNvSpPr/>
          <p:nvPr/>
        </p:nvSpPr>
        <p:spPr>
          <a:xfrm>
            <a:off x="6253601" y="6335091"/>
            <a:ext cx="245440" cy="19016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159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Kumar Atulya</cp:lastModifiedBy>
  <cp:revision>20</cp:revision>
  <dcterms:created xsi:type="dcterms:W3CDTF">2016-02-11T22:41:22Z</dcterms:created>
  <dcterms:modified xsi:type="dcterms:W3CDTF">2023-04-14T16:27:28Z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2023-04-14T16:27:28Z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e0780ae4-ddbb-43f6-998d-2554ab0073cd</vt:lpwstr>
  </property>
  <property fmtid="{D5CDD505-2E9C-101B-9397-08002B2CF9AE}" pid="8" name="MSIP_Label_37874100-6000-43b6-a204-2d77792600b9_ContentBits">
    <vt:lpwstr>3</vt:lpwstr>
  </property>
</Properties>
</file>