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7536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952500" y="7616825"/>
            <a:ext cx="7848600" cy="5588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952500" y="5883275"/>
            <a:ext cx="7848600" cy="8382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5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2844800"/>
            <a:ext cx="97536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204912" y="3321050"/>
            <a:ext cx="7334251" cy="4438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952500" y="7883525"/>
            <a:ext cx="7848600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52500" y="8988425"/>
            <a:ext cx="7848600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658118" y="9779000"/>
            <a:ext cx="427839" cy="444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952500" y="5264150"/>
            <a:ext cx="7848600" cy="24765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5038725" y="3321050"/>
            <a:ext cx="4000500" cy="6172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14375" y="3321050"/>
            <a:ext cx="4000500" cy="299085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14375" y="6416675"/>
            <a:ext cx="4000500" cy="30765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714375" y="4797425"/>
            <a:ext cx="8324850" cy="4714875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5038725" y="4797425"/>
            <a:ext cx="4000500" cy="4714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714375" y="4797425"/>
            <a:ext cx="4000500" cy="4714875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200"/>
              </a:spcBef>
              <a:buSzPct val="75000"/>
              <a:buChar char="•"/>
              <a:defRPr sz="3600"/>
            </a:lvl1pPr>
            <a:lvl2pPr marL="783771" indent="-440871" algn="l">
              <a:spcBef>
                <a:spcPts val="4200"/>
              </a:spcBef>
              <a:buSzPct val="75000"/>
              <a:buChar char="•"/>
              <a:defRPr sz="3600"/>
            </a:lvl2pPr>
            <a:lvl3pPr marL="1126671" indent="-440871" algn="l">
              <a:spcBef>
                <a:spcPts val="4200"/>
              </a:spcBef>
              <a:buSzPct val="75000"/>
              <a:buChar char="•"/>
              <a:defRPr sz="3600"/>
            </a:lvl3pPr>
            <a:lvl4pPr marL="1469571" indent="-440871" algn="l">
              <a:spcBef>
                <a:spcPts val="4200"/>
              </a:spcBef>
              <a:buSzPct val="75000"/>
              <a:buChar char="•"/>
              <a:defRPr sz="3600"/>
            </a:lvl4pPr>
            <a:lvl5pPr marL="1812471" indent="-440871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714375" y="3797300"/>
            <a:ext cx="8324850" cy="5410200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5038725" y="6664324"/>
            <a:ext cx="4000500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5043388" y="3511550"/>
            <a:ext cx="4000501" cy="28289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714375" y="3511550"/>
            <a:ext cx="4000500" cy="5981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73525"/>
            <a:ext cx="7848600" cy="2476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6616700"/>
            <a:ext cx="7848600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658118" y="9783762"/>
            <a:ext cx="427839" cy="444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nfo@pyvec.org" TargetMode="Externa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352575" y="419099"/>
            <a:ext cx="9048450" cy="21336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lnSpc>
                <a:spcPct val="80000"/>
              </a:lnSpc>
              <a:defRPr sz="7500">
                <a:latin typeface="Bebas Neue Regular"/>
                <a:ea typeface="Bebas Neue Regular"/>
                <a:cs typeface="Bebas Neue Regular"/>
                <a:sym typeface="Bebas Neue Regular"/>
              </a:defRPr>
            </a:pPr>
            <a:r>
              <a:t>PO 6 LETECH A 60 SRAZECH</a:t>
            </a:r>
          </a:p>
          <a:p>
            <a:pPr>
              <a:lnSpc>
                <a:spcPct val="80000"/>
              </a:lnSpc>
              <a:defRPr sz="7500">
                <a:latin typeface="Bebas Neue Regular"/>
                <a:ea typeface="Bebas Neue Regular"/>
                <a:cs typeface="Bebas Neue Regular"/>
                <a:sym typeface="Bebas Neue Regular"/>
              </a:defRPr>
            </a:pPr>
            <a:r>
              <a:t>TO CHCE SVĚŽÍ VÍTR</a:t>
            </a:r>
          </a:p>
        </p:txBody>
      </p:sp>
      <p:sp>
        <p:nvSpPr>
          <p:cNvPr id="120" name="Shape 120"/>
          <p:cNvSpPr/>
          <p:nvPr/>
        </p:nvSpPr>
        <p:spPr>
          <a:xfrm>
            <a:off x="352575" y="7746999"/>
            <a:ext cx="9048450" cy="1828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11500">
                <a:latin typeface="Bebas Neue Bold"/>
                <a:ea typeface="Bebas Neue Bold"/>
                <a:cs typeface="Bebas Neue Bold"/>
                <a:sym typeface="Bebas Neue Bold"/>
              </a:defRPr>
            </a:lvl1pPr>
          </a:lstStyle>
          <a:p>
            <a:pPr/>
            <a:r>
              <a:t>PYVO TĚ POTŘEBUJE</a:t>
            </a:r>
          </a:p>
        </p:txBody>
      </p:sp>
      <p:sp>
        <p:nvSpPr>
          <p:cNvPr id="121" name="Shape 121"/>
          <p:cNvSpPr/>
          <p:nvPr/>
        </p:nvSpPr>
        <p:spPr>
          <a:xfrm>
            <a:off x="352575" y="9340849"/>
            <a:ext cx="9048450" cy="927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>
            <a:lvl1pPr>
              <a:defRPr sz="5600">
                <a:latin typeface="Bebas Neue Regular"/>
                <a:ea typeface="Bebas Neue Regular"/>
                <a:cs typeface="Bebas Neue Regular"/>
                <a:sym typeface="Bebas Neue Regular"/>
              </a:defRPr>
            </a:lvl1pPr>
          </a:lstStyle>
          <a:p>
            <a:pPr/>
            <a:r>
              <a:t>POMOZ NÁM S ORGANIZACÍ</a:t>
            </a:r>
          </a:p>
        </p:txBody>
      </p:sp>
      <p:sp>
        <p:nvSpPr>
          <p:cNvPr id="122" name="Shape 122"/>
          <p:cNvSpPr/>
          <p:nvPr/>
        </p:nvSpPr>
        <p:spPr>
          <a:xfrm>
            <a:off x="352575" y="11239499"/>
            <a:ext cx="9048450" cy="6858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sz="3400">
                <a:latin typeface="Bebas Neue Regular"/>
                <a:ea typeface="Bebas Neue Regular"/>
                <a:cs typeface="Bebas Neue Regular"/>
                <a:sym typeface="Bebas Neue Regular"/>
              </a:defRPr>
            </a:pPr>
            <a:r>
              <a:rPr u="sng"/>
              <a:t>pyvo.cz</a:t>
            </a:r>
            <a:r>
              <a:t>・</a:t>
            </a:r>
            <a:r>
              <a:rPr u="sng">
                <a:hlinkClick r:id="rId2" invalidUrl="" action="" tgtFrame="" tooltip="" history="1" highlightClick="0" endSnd="0"/>
              </a:rPr>
              <a:t>info@pyvec.org</a:t>
            </a:r>
          </a:p>
        </p:txBody>
      </p:sp>
      <p:pic>
        <p:nvPicPr>
          <p:cNvPr id="123" name="IMG_1064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514" y="3409189"/>
            <a:ext cx="8518572" cy="3481322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