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63" r:id="rId3"/>
    <p:sldId id="260" r:id="rId4"/>
    <p:sldId id="264" r:id="rId5"/>
    <p:sldId id="259" r:id="rId6"/>
    <p:sldId id="266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C1600"/>
    <a:srgbClr val="FFFFFF"/>
    <a:srgbClr val="9900CC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586"/>
  </p:normalViewPr>
  <p:slideViewPr>
    <p:cSldViewPr>
      <p:cViewPr>
        <p:scale>
          <a:sx n="135" d="100"/>
          <a:sy n="135" d="100"/>
        </p:scale>
        <p:origin x="4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178C-2B85-1E4D-911C-2C5E3A074F5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AB62-F7BC-0A47-841D-D939F65F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74F12-AA26-4AC8-9962-C36BB8F32554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238" y="3182570"/>
            <a:ext cx="4581150" cy="674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Subreddit</a:t>
            </a:r>
            <a:r>
              <a:rPr lang="en-US" dirty="0" smtClean="0"/>
              <a:t> Binary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binary </a:t>
            </a:r>
            <a:r>
              <a:rPr lang="en-US" dirty="0" smtClean="0"/>
              <a:t>classifier </a:t>
            </a:r>
            <a:r>
              <a:rPr lang="en-US" dirty="0" smtClean="0"/>
              <a:t>that: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 smtClean="0"/>
              <a:t>a ‘title’ as an input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 smtClean="0"/>
              <a:t>a binary label as an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Has a mean accuracy of at least 70%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8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 err="1" smtClean="0">
                <a:solidFill>
                  <a:schemeClr val="tx1"/>
                </a:solidFill>
              </a:rPr>
              <a:t>Subreddits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960930"/>
            <a:ext cx="2534000" cy="262334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50" y="1863072"/>
            <a:ext cx="2199559" cy="2819055"/>
          </a:xfrm>
        </p:spPr>
      </p:pic>
      <p:sp>
        <p:nvSpPr>
          <p:cNvPr id="5" name="Rectangle 4"/>
          <p:cNvSpPr/>
          <p:nvPr/>
        </p:nvSpPr>
        <p:spPr>
          <a:xfrm>
            <a:off x="2739540" y="1419454"/>
            <a:ext cx="4100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Activity and Subscribers at 3pm local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2" y="1960930"/>
            <a:ext cx="7112663" cy="21378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Scrape ~1000 data points from each of 2 </a:t>
            </a:r>
            <a:r>
              <a:rPr lang="en-US" dirty="0" err="1" smtClean="0"/>
              <a:t>subreddits</a:t>
            </a:r>
            <a:endParaRPr lang="en-US" dirty="0" smtClean="0"/>
          </a:p>
          <a:p>
            <a:r>
              <a:rPr lang="en-US" dirty="0" smtClean="0"/>
              <a:t>Use data points to create predictive models by:</a:t>
            </a:r>
          </a:p>
          <a:p>
            <a:pPr lvl="1"/>
            <a:r>
              <a:rPr lang="en-US" dirty="0" err="1" smtClean="0"/>
              <a:t>Vectorizing</a:t>
            </a:r>
            <a:r>
              <a:rPr lang="en-US" dirty="0" smtClean="0"/>
              <a:t> using TFID</a:t>
            </a:r>
          </a:p>
          <a:p>
            <a:pPr lvl="1"/>
            <a:r>
              <a:rPr lang="en-US" dirty="0" smtClean="0"/>
              <a:t>Applying models</a:t>
            </a:r>
          </a:p>
          <a:p>
            <a:pPr lvl="1"/>
            <a:r>
              <a:rPr lang="en-US" dirty="0" smtClean="0"/>
              <a:t>Optimizing models using </a:t>
            </a:r>
            <a:r>
              <a:rPr lang="en-US" dirty="0" err="1" smtClean="0"/>
              <a:t>GridSearch</a:t>
            </a:r>
            <a:endParaRPr lang="en-US" dirty="0" smtClean="0"/>
          </a:p>
          <a:p>
            <a:r>
              <a:rPr lang="en-US" dirty="0" smtClean="0"/>
              <a:t>Score all models’ performances on accuracy metric</a:t>
            </a:r>
          </a:p>
        </p:txBody>
      </p:sp>
    </p:spTree>
    <p:extLst>
      <p:ext uri="{BB962C8B-B14F-4D97-AF65-F5344CB8AC3E}">
        <p14:creationId xmlns:p14="http://schemas.microsoft.com/office/powerpoint/2010/main" val="10695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8842" y="89199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			</a:t>
            </a:r>
            <a:r>
              <a:rPr lang="en-US" b="1" dirty="0" smtClean="0"/>
              <a:t>	Models Used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2113636"/>
            <a:ext cx="3817625" cy="1832460"/>
          </a:xfrm>
        </p:spPr>
        <p:txBody>
          <a:bodyPr/>
          <a:lstStyle/>
          <a:p>
            <a:pPr lvl="2"/>
            <a:r>
              <a:rPr lang="en-US" b="1" dirty="0"/>
              <a:t>Support Vector Machine Model</a:t>
            </a:r>
          </a:p>
          <a:p>
            <a:pPr lvl="2"/>
            <a:r>
              <a:rPr lang="en-US" b="1" dirty="0"/>
              <a:t>Random Forest Model</a:t>
            </a:r>
          </a:p>
          <a:p>
            <a:pPr lvl="2"/>
            <a:r>
              <a:rPr lang="en-US" b="1" dirty="0"/>
              <a:t>Logistic Regression Model</a:t>
            </a:r>
          </a:p>
          <a:p>
            <a:pPr lvl="2"/>
            <a:r>
              <a:rPr lang="en-US" b="1" dirty="0"/>
              <a:t>Adaptive Boosting Model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76" y="739290"/>
            <a:ext cx="7200897" cy="977900"/>
          </a:xfrm>
        </p:spPr>
        <p:txBody>
          <a:bodyPr/>
          <a:lstStyle/>
          <a:p>
            <a:r>
              <a:rPr lang="en-US" b="1" dirty="0" smtClean="0"/>
              <a:t>Optimizing</a:t>
            </a:r>
            <a:r>
              <a:rPr lang="en-US" dirty="0" smtClean="0"/>
              <a:t> </a:t>
            </a:r>
            <a:r>
              <a:rPr lang="en-US" b="1" dirty="0" smtClean="0"/>
              <a:t>Models</a:t>
            </a:r>
            <a:r>
              <a:rPr lang="en-US" dirty="0" smtClean="0"/>
              <a:t>’ </a:t>
            </a:r>
            <a:r>
              <a:rPr lang="en-US" b="1" dirty="0" smtClean="0"/>
              <a:t>Parameters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502815"/>
            <a:ext cx="5039265" cy="29038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6" y="1502815"/>
            <a:ext cx="7167985" cy="31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Results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Winner: </a:t>
            </a:r>
            <a:r>
              <a:rPr lang="en-US" dirty="0" smtClean="0"/>
              <a:t>Logistic Regression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Goal Achieved! </a:t>
            </a:r>
          </a:p>
          <a:p>
            <a:pPr lvl="1"/>
            <a:r>
              <a:rPr lang="en-US" dirty="0" smtClean="0"/>
              <a:t>Mean Test Accuracy Score = 78%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26" y="2245416"/>
            <a:ext cx="6347545" cy="532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1425" y="2778026"/>
            <a:ext cx="51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regression’s scores after optimizing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2510</TotalTime>
  <Words>120</Words>
  <Application>Microsoft Macintosh PowerPoint</Application>
  <PresentationFormat>On-screen Show (16:9)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Garamond</vt:lpstr>
      <vt:lpstr>Arial</vt:lpstr>
      <vt:lpstr>Organic</vt:lpstr>
      <vt:lpstr>Creating a Subreddit Binary Classifier</vt:lpstr>
      <vt:lpstr>Goal</vt:lpstr>
      <vt:lpstr>The Subreddits</vt:lpstr>
      <vt:lpstr>Methodology</vt:lpstr>
      <vt:lpstr>     Models Used</vt:lpstr>
      <vt:lpstr>Optimizing Models’ Parameters</vt:lpstr>
      <vt:lpstr>Results  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Gabriela Osorio</cp:lastModifiedBy>
  <cp:revision>146</cp:revision>
  <dcterms:created xsi:type="dcterms:W3CDTF">2013-08-21T19:17:07Z</dcterms:created>
  <dcterms:modified xsi:type="dcterms:W3CDTF">2018-11-06T21:16:38Z</dcterms:modified>
</cp:coreProperties>
</file>