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2"/>
  </p:notesMasterIdLst>
  <p:sldIdLst>
    <p:sldId id="291" r:id="rId2"/>
    <p:sldId id="279" r:id="rId3"/>
    <p:sldId id="284" r:id="rId4"/>
    <p:sldId id="285" r:id="rId5"/>
    <p:sldId id="286" r:id="rId6"/>
    <p:sldId id="290" r:id="rId7"/>
    <p:sldId id="287" r:id="rId8"/>
    <p:sldId id="288" r:id="rId9"/>
    <p:sldId id="29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1F"/>
    <a:srgbClr val="ED4200"/>
    <a:srgbClr val="E76124"/>
    <a:srgbClr val="DEE7D5"/>
    <a:srgbClr val="E9EBF5"/>
    <a:srgbClr val="015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45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D50CE-1C2C-B94E-902E-47365849568F}" type="doc">
      <dgm:prSet loTypeId="urn:microsoft.com/office/officeart/2005/8/layout/hProcess4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0628F01-0963-4643-BB41-4A3703195942}">
      <dgm:prSet phldrT="[Text]"/>
      <dgm:spPr>
        <a:solidFill>
          <a:schemeClr val="tx1"/>
        </a:solidFill>
      </dgm:spPr>
      <dgm:t>
        <a:bodyPr/>
        <a:lstStyle/>
        <a:p>
          <a:r>
            <a:rPr lang="en-US" b="1" dirty="0"/>
            <a:t>Problem Statement</a:t>
          </a:r>
        </a:p>
      </dgm:t>
    </dgm:pt>
    <dgm:pt modelId="{713C6A36-F7C8-1840-8641-13F69DEA7F46}" type="sibTrans" cxnId="{C64D5E57-F9D2-B94E-A678-D20A01B98A4E}">
      <dgm:prSet/>
      <dgm:spPr/>
      <dgm:t>
        <a:bodyPr/>
        <a:lstStyle/>
        <a:p>
          <a:endParaRPr lang="en-US"/>
        </a:p>
      </dgm:t>
    </dgm:pt>
    <dgm:pt modelId="{20630079-B59B-904A-B4CE-AF8308114FFB}" type="parTrans" cxnId="{C64D5E57-F9D2-B94E-A678-D20A01B98A4E}">
      <dgm:prSet/>
      <dgm:spPr/>
      <dgm:t>
        <a:bodyPr/>
        <a:lstStyle/>
        <a:p>
          <a:endParaRPr lang="en-US"/>
        </a:p>
      </dgm:t>
    </dgm:pt>
    <dgm:pt modelId="{13A229A1-3DFB-1A43-A12A-4785A4E90590}">
      <dgm:prSet phldrT="[Text]" custT="1"/>
      <dgm:spPr>
        <a:solidFill>
          <a:schemeClr val="tx1">
            <a:lumMod val="95000"/>
            <a:alpha val="90000"/>
          </a:schemeClr>
        </a:solidFill>
      </dgm:spPr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n-US" sz="1300" dirty="0">
              <a:solidFill>
                <a:schemeClr val="bg1"/>
              </a:solidFill>
            </a:rPr>
            <a:t>Unorganized data sets</a:t>
          </a:r>
        </a:p>
      </dgm:t>
    </dgm:pt>
    <dgm:pt modelId="{9A914841-4AEB-2144-8419-30F9E97C3229}" type="sibTrans" cxnId="{A281000E-F9FD-CF41-AE04-60C63E598E40}">
      <dgm:prSet/>
      <dgm:spPr/>
      <dgm:t>
        <a:bodyPr/>
        <a:lstStyle/>
        <a:p>
          <a:endParaRPr lang="en-US"/>
        </a:p>
      </dgm:t>
    </dgm:pt>
    <dgm:pt modelId="{93C05E1A-9873-234E-9587-6307F63B2A2C}" type="parTrans" cxnId="{A281000E-F9FD-CF41-AE04-60C63E598E40}">
      <dgm:prSet/>
      <dgm:spPr/>
      <dgm:t>
        <a:bodyPr/>
        <a:lstStyle/>
        <a:p>
          <a:endParaRPr lang="en-US"/>
        </a:p>
      </dgm:t>
    </dgm:pt>
    <dgm:pt modelId="{78FC53B2-4945-9E47-B9D1-180C6E78279E}">
      <dgm:prSet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dirty="0">
              <a:solidFill>
                <a:schemeClr val="bg1"/>
              </a:solidFill>
            </a:rPr>
            <a:t>80 different inputs formats(PDFs)</a:t>
          </a:r>
        </a:p>
      </dgm:t>
    </dgm:pt>
    <dgm:pt modelId="{6772FB34-1EBF-4440-A2B8-E431F20E809C}" type="sibTrans" cxnId="{C905C1FD-A87A-2246-8A26-9FD520D3F24F}">
      <dgm:prSet/>
      <dgm:spPr/>
      <dgm:t>
        <a:bodyPr/>
        <a:lstStyle/>
        <a:p>
          <a:endParaRPr lang="en-US"/>
        </a:p>
      </dgm:t>
    </dgm:pt>
    <dgm:pt modelId="{4829BF6D-E826-4C4C-BFBC-ECF8E3B63C28}" type="parTrans" cxnId="{C905C1FD-A87A-2246-8A26-9FD520D3F24F}">
      <dgm:prSet/>
      <dgm:spPr/>
      <dgm:t>
        <a:bodyPr/>
        <a:lstStyle/>
        <a:p>
          <a:endParaRPr lang="en-US"/>
        </a:p>
      </dgm:t>
    </dgm:pt>
    <dgm:pt modelId="{13BE3360-C089-4C45-AB9A-1F106B0DF43C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Data Modelling</a:t>
          </a:r>
        </a:p>
      </dgm:t>
    </dgm:pt>
    <dgm:pt modelId="{2DC33B23-924F-2A43-9D19-905C9A045D07}" type="sibTrans" cxnId="{C37E487E-E672-4547-96AE-81B3194DAFD8}">
      <dgm:prSet/>
      <dgm:spPr/>
      <dgm:t>
        <a:bodyPr/>
        <a:lstStyle/>
        <a:p>
          <a:endParaRPr lang="en-US"/>
        </a:p>
      </dgm:t>
    </dgm:pt>
    <dgm:pt modelId="{05ED9FC4-BEC2-624E-AAFC-34C39C568D5B}" type="parTrans" cxnId="{C37E487E-E672-4547-96AE-81B3194DAFD8}">
      <dgm:prSet/>
      <dgm:spPr/>
      <dgm:t>
        <a:bodyPr/>
        <a:lstStyle/>
        <a:p>
          <a:endParaRPr lang="en-US"/>
        </a:p>
      </dgm:t>
    </dgm:pt>
    <dgm:pt modelId="{21487CE6-46D7-9640-9F4E-E48FA03BA092}">
      <dgm:prSet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bg1"/>
              </a:solidFill>
            </a:rPr>
            <a:t>Data Cleaning</a:t>
          </a:r>
        </a:p>
      </dgm:t>
    </dgm:pt>
    <dgm:pt modelId="{A300EC5A-DE37-B344-B2C8-3FC2CAAB1758}" type="sibTrans" cxnId="{575494C4-30DC-5644-8F9C-72D79D7A37DA}">
      <dgm:prSet/>
      <dgm:spPr/>
      <dgm:t>
        <a:bodyPr/>
        <a:lstStyle/>
        <a:p>
          <a:endParaRPr lang="en-US"/>
        </a:p>
      </dgm:t>
    </dgm:pt>
    <dgm:pt modelId="{DD9F1CF7-6DDB-B742-839C-681538915F71}" type="parTrans" cxnId="{575494C4-30DC-5644-8F9C-72D79D7A37DA}">
      <dgm:prSet/>
      <dgm:spPr/>
      <dgm:t>
        <a:bodyPr/>
        <a:lstStyle/>
        <a:p>
          <a:endParaRPr lang="en-US"/>
        </a:p>
      </dgm:t>
    </dgm:pt>
    <dgm:pt modelId="{71373CB6-A7E4-774C-B8FC-D71BBB692D38}">
      <dgm:prSet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bg1"/>
              </a:solidFill>
            </a:rPr>
            <a:t>Data Standardization</a:t>
          </a:r>
        </a:p>
      </dgm:t>
    </dgm:pt>
    <dgm:pt modelId="{3AB01C75-15B9-2A45-B2EB-E5236811707E}" type="sibTrans" cxnId="{3530FCB3-7558-034F-821E-E2D0705F9D85}">
      <dgm:prSet/>
      <dgm:spPr/>
      <dgm:t>
        <a:bodyPr/>
        <a:lstStyle/>
        <a:p>
          <a:endParaRPr lang="en-US"/>
        </a:p>
      </dgm:t>
    </dgm:pt>
    <dgm:pt modelId="{3C815DDD-E9AC-EB42-B7AF-2E575C1EA1CE}" type="parTrans" cxnId="{3530FCB3-7558-034F-821E-E2D0705F9D85}">
      <dgm:prSet/>
      <dgm:spPr/>
      <dgm:t>
        <a:bodyPr/>
        <a:lstStyle/>
        <a:p>
          <a:endParaRPr lang="en-US"/>
        </a:p>
      </dgm:t>
    </dgm:pt>
    <dgm:pt modelId="{9D88448F-F062-C444-9B27-517598F412FF}">
      <dgm:prSet phldrT="[Text]"/>
      <dgm:spPr>
        <a:solidFill>
          <a:schemeClr val="tx1"/>
        </a:solidFill>
      </dgm:spPr>
      <dgm:t>
        <a:bodyPr/>
        <a:lstStyle/>
        <a:p>
          <a:r>
            <a:rPr lang="en-US" b="1" dirty="0"/>
            <a:t>Programming &amp; Results</a:t>
          </a:r>
        </a:p>
      </dgm:t>
    </dgm:pt>
    <dgm:pt modelId="{6F2AB4F1-9EF8-7846-B37B-91577C589E59}" type="sibTrans" cxnId="{8D07636E-0D18-B04D-B757-A56431DDC9E0}">
      <dgm:prSet/>
      <dgm:spPr/>
      <dgm:t>
        <a:bodyPr/>
        <a:lstStyle/>
        <a:p>
          <a:endParaRPr lang="en-US"/>
        </a:p>
      </dgm:t>
    </dgm:pt>
    <dgm:pt modelId="{40C0D82F-9668-964A-B71F-FB6281899885}" type="parTrans" cxnId="{8D07636E-0D18-B04D-B757-A56431DDC9E0}">
      <dgm:prSet/>
      <dgm:spPr/>
      <dgm:t>
        <a:bodyPr/>
        <a:lstStyle/>
        <a:p>
          <a:endParaRPr lang="en-US"/>
        </a:p>
      </dgm:t>
    </dgm:pt>
    <dgm:pt modelId="{A902054B-8BBB-FC4E-BA24-9ADC84224AA0}">
      <dgm:prSet phldrT="[Text]" custT="1"/>
      <dgm:spPr>
        <a:solidFill>
          <a:schemeClr val="tx1">
            <a:lumMod val="95000"/>
            <a:alpha val="90000"/>
          </a:schemeClr>
        </a:solidFill>
      </dgm:spPr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bg1"/>
              </a:solidFill>
            </a:rPr>
            <a:t>Used PyPDF2, tabula, re, </a:t>
          </a:r>
          <a:r>
            <a:rPr lang="en-US" sz="1400" dirty="0" err="1">
              <a:solidFill>
                <a:schemeClr val="bg1"/>
              </a:solidFill>
            </a:rPr>
            <a:t>os</a:t>
          </a:r>
          <a:r>
            <a:rPr lang="en-US" sz="1400" dirty="0">
              <a:solidFill>
                <a:schemeClr val="bg1"/>
              </a:solidFill>
            </a:rPr>
            <a:t>, etc. libraries</a:t>
          </a:r>
        </a:p>
      </dgm:t>
    </dgm:pt>
    <dgm:pt modelId="{E6B37483-333C-3946-9A25-CCA8C021B320}" type="sibTrans" cxnId="{AD2AEB42-3038-C04A-BDE2-49C2957DA313}">
      <dgm:prSet/>
      <dgm:spPr/>
      <dgm:t>
        <a:bodyPr/>
        <a:lstStyle/>
        <a:p>
          <a:endParaRPr lang="en-US"/>
        </a:p>
      </dgm:t>
    </dgm:pt>
    <dgm:pt modelId="{4FE81CC3-6FA5-2A46-84C4-56F944758E73}" type="parTrans" cxnId="{AD2AEB42-3038-C04A-BDE2-49C2957DA313}">
      <dgm:prSet/>
      <dgm:spPr/>
      <dgm:t>
        <a:bodyPr/>
        <a:lstStyle/>
        <a:p>
          <a:endParaRPr lang="en-US"/>
        </a:p>
      </dgm:t>
    </dgm:pt>
    <dgm:pt modelId="{05EA7F52-CF2A-6C47-AC3F-1124BEB34EEE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Tableau-Data Visualization</a:t>
          </a:r>
        </a:p>
      </dgm:t>
    </dgm:pt>
    <dgm:pt modelId="{578C4743-6F6B-C847-8201-4818FFE94901}" type="sibTrans" cxnId="{51C04C39-7DF4-6040-904E-A7BB28E4F586}">
      <dgm:prSet/>
      <dgm:spPr/>
      <dgm:t>
        <a:bodyPr/>
        <a:lstStyle/>
        <a:p>
          <a:endParaRPr lang="en-US"/>
        </a:p>
      </dgm:t>
    </dgm:pt>
    <dgm:pt modelId="{5C3897F7-A05B-E04F-A6ED-3FEEBD3C4A20}" type="parTrans" cxnId="{51C04C39-7DF4-6040-904E-A7BB28E4F586}">
      <dgm:prSet/>
      <dgm:spPr/>
      <dgm:t>
        <a:bodyPr/>
        <a:lstStyle/>
        <a:p>
          <a:endParaRPr lang="en-US"/>
        </a:p>
      </dgm:t>
    </dgm:pt>
    <dgm:pt modelId="{DA8BAA1C-3274-8F42-B025-1CD59731ECDB}">
      <dgm:prSet custT="1"/>
      <dgm:spPr>
        <a:solidFill>
          <a:schemeClr val="tx1">
            <a:lumMod val="95000"/>
            <a:alpha val="90000"/>
          </a:schemeClr>
        </a:solidFill>
      </dgm:spPr>
      <dgm:t>
        <a:bodyPr tIns="0"/>
        <a:lstStyle/>
        <a:p>
          <a:r>
            <a:rPr lang="en-US" sz="1300" dirty="0">
              <a:solidFill>
                <a:schemeClr val="bg1"/>
              </a:solidFill>
            </a:rPr>
            <a:t>Learned &amp; leveraged Tableau for interactive Interface</a:t>
          </a:r>
        </a:p>
      </dgm:t>
    </dgm:pt>
    <dgm:pt modelId="{2C82C27F-F9D5-BD47-9677-B9E964F9A8C2}" type="sibTrans" cxnId="{48BFEA3A-20AF-744D-B8D4-FA5448FA2753}">
      <dgm:prSet/>
      <dgm:spPr/>
      <dgm:t>
        <a:bodyPr/>
        <a:lstStyle/>
        <a:p>
          <a:endParaRPr lang="en-US"/>
        </a:p>
      </dgm:t>
    </dgm:pt>
    <dgm:pt modelId="{DDCF9737-224B-AA45-B648-C19420F9FE58}" type="parTrans" cxnId="{48BFEA3A-20AF-744D-B8D4-FA5448FA2753}">
      <dgm:prSet/>
      <dgm:spPr/>
      <dgm:t>
        <a:bodyPr/>
        <a:lstStyle/>
        <a:p>
          <a:endParaRPr lang="en-US"/>
        </a:p>
      </dgm:t>
    </dgm:pt>
    <dgm:pt modelId="{1A4261BF-4898-D74B-B113-69C82682E9F1}">
      <dgm:prSet custT="1"/>
      <dgm:spPr>
        <a:solidFill>
          <a:schemeClr val="tx1">
            <a:lumMod val="95000"/>
            <a:alpha val="90000"/>
          </a:schemeClr>
        </a:solidFill>
      </dgm:spPr>
      <dgm:t>
        <a:bodyPr tIns="0"/>
        <a:lstStyle/>
        <a:p>
          <a:r>
            <a:rPr lang="en-US" sz="1300" dirty="0">
              <a:solidFill>
                <a:schemeClr val="bg1"/>
              </a:solidFill>
            </a:rPr>
            <a:t>Created ABR &amp; HBR dashboards on Tableau</a:t>
          </a:r>
        </a:p>
      </dgm:t>
    </dgm:pt>
    <dgm:pt modelId="{9FEECBFB-DF81-4444-88A8-A624BAFB3BC0}" type="sibTrans" cxnId="{4B3E5C9F-A0D7-774D-8E63-66ED2A351717}">
      <dgm:prSet/>
      <dgm:spPr/>
      <dgm:t>
        <a:bodyPr/>
        <a:lstStyle/>
        <a:p>
          <a:endParaRPr lang="en-US"/>
        </a:p>
      </dgm:t>
    </dgm:pt>
    <dgm:pt modelId="{2F1AC62D-B90E-4041-BD08-961E095B8096}" type="parTrans" cxnId="{4B3E5C9F-A0D7-774D-8E63-66ED2A351717}">
      <dgm:prSet/>
      <dgm:spPr/>
      <dgm:t>
        <a:bodyPr/>
        <a:lstStyle/>
        <a:p>
          <a:endParaRPr lang="en-US"/>
        </a:p>
      </dgm:t>
    </dgm:pt>
    <dgm:pt modelId="{3CB2DCE6-DEE2-7F45-98AC-F17C41DA9151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Dash &amp; Machine Learning</a:t>
          </a:r>
        </a:p>
      </dgm:t>
    </dgm:pt>
    <dgm:pt modelId="{317F479E-75EE-AF44-B321-9B830959E8DB}" type="sibTrans" cxnId="{5066F301-6C13-0041-AC80-054A3B92C682}">
      <dgm:prSet/>
      <dgm:spPr/>
      <dgm:t>
        <a:bodyPr/>
        <a:lstStyle/>
        <a:p>
          <a:endParaRPr lang="en-US"/>
        </a:p>
      </dgm:t>
    </dgm:pt>
    <dgm:pt modelId="{4BC6D9B5-70E0-524E-8959-653BF7B72862}" type="parTrans" cxnId="{5066F301-6C13-0041-AC80-054A3B92C682}">
      <dgm:prSet/>
      <dgm:spPr/>
      <dgm:t>
        <a:bodyPr/>
        <a:lstStyle/>
        <a:p>
          <a:endParaRPr lang="en-US"/>
        </a:p>
      </dgm:t>
    </dgm:pt>
    <dgm:pt modelId="{478EE89C-AA2B-4FCF-AEF2-3CEA2DA52755}">
      <dgm:prSet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dirty="0">
              <a:solidFill>
                <a:schemeClr val="bg1"/>
              </a:solidFill>
            </a:rPr>
            <a:t>High-end User Interface required</a:t>
          </a:r>
        </a:p>
      </dgm:t>
    </dgm:pt>
    <dgm:pt modelId="{15EB1B16-4696-4909-939B-6210E2660FFF}" type="parTrans" cxnId="{3FFE34B3-439D-48F5-B7C6-185021E04D1B}">
      <dgm:prSet/>
      <dgm:spPr/>
      <dgm:t>
        <a:bodyPr/>
        <a:lstStyle/>
        <a:p>
          <a:endParaRPr lang="en-US"/>
        </a:p>
      </dgm:t>
    </dgm:pt>
    <dgm:pt modelId="{3E8F86CE-BDE1-4C5E-A959-DEDB750B7BB6}" type="sibTrans" cxnId="{3FFE34B3-439D-48F5-B7C6-185021E04D1B}">
      <dgm:prSet/>
      <dgm:spPr/>
      <dgm:t>
        <a:bodyPr/>
        <a:lstStyle/>
        <a:p>
          <a:endParaRPr lang="en-US"/>
        </a:p>
      </dgm:t>
    </dgm:pt>
    <dgm:pt modelId="{822C85BB-D9AE-450A-8F88-CAF7874A954C}">
      <dgm:prSet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dirty="0">
              <a:solidFill>
                <a:schemeClr val="bg1"/>
              </a:solidFill>
            </a:rPr>
            <a:t>Future Predictions</a:t>
          </a:r>
        </a:p>
      </dgm:t>
    </dgm:pt>
    <dgm:pt modelId="{B003436F-2BE1-472F-BDD6-04D4F5BB2F12}" type="parTrans" cxnId="{4507D66B-7DDC-4538-ABAA-C73487F34E45}">
      <dgm:prSet/>
      <dgm:spPr/>
      <dgm:t>
        <a:bodyPr/>
        <a:lstStyle/>
        <a:p>
          <a:endParaRPr lang="en-US"/>
        </a:p>
      </dgm:t>
    </dgm:pt>
    <dgm:pt modelId="{6F395BFE-942A-4D30-BB03-79AF531B869B}" type="sibTrans" cxnId="{4507D66B-7DDC-4538-ABAA-C73487F34E45}">
      <dgm:prSet/>
      <dgm:spPr/>
      <dgm:t>
        <a:bodyPr/>
        <a:lstStyle/>
        <a:p>
          <a:endParaRPr lang="en-US"/>
        </a:p>
      </dgm:t>
    </dgm:pt>
    <dgm:pt modelId="{0E5A8166-82D7-438A-8FDC-2C97B77B49BB}">
      <dgm:prSet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bg1"/>
              </a:solidFill>
            </a:rPr>
            <a:t>Data Pre-processing</a:t>
          </a:r>
        </a:p>
      </dgm:t>
    </dgm:pt>
    <dgm:pt modelId="{FE0C66DF-D98F-4C71-9EF8-54E3136E6CFD}" type="parTrans" cxnId="{81871A87-08DC-41E3-B670-1A81529C6E40}">
      <dgm:prSet/>
      <dgm:spPr/>
      <dgm:t>
        <a:bodyPr/>
        <a:lstStyle/>
        <a:p>
          <a:endParaRPr lang="en-US"/>
        </a:p>
      </dgm:t>
    </dgm:pt>
    <dgm:pt modelId="{87E06EBD-4794-4D03-A2B6-800DAA105E17}" type="sibTrans" cxnId="{81871A87-08DC-41E3-B670-1A81529C6E40}">
      <dgm:prSet/>
      <dgm:spPr/>
      <dgm:t>
        <a:bodyPr/>
        <a:lstStyle/>
        <a:p>
          <a:endParaRPr lang="en-US"/>
        </a:p>
      </dgm:t>
    </dgm:pt>
    <dgm:pt modelId="{095EA73A-C715-4E1B-84E4-E017CD4C1B16}">
      <dgm:prSet phldrT="[Text]" custT="1"/>
      <dgm:spPr>
        <a:solidFill>
          <a:schemeClr val="tx1">
            <a:lumMod val="95000"/>
            <a:alpha val="90000"/>
          </a:schemeClr>
        </a:solidFill>
      </dgm:spPr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bg1"/>
              </a:solidFill>
            </a:rPr>
            <a:t>Consolidated 80 formats to 16</a:t>
          </a:r>
        </a:p>
      </dgm:t>
    </dgm:pt>
    <dgm:pt modelId="{7688C72C-6A7B-41AB-87FA-97426B7A6B23}" type="parTrans" cxnId="{DB8A70CB-AC21-4384-BB7C-D7C6122B1EDC}">
      <dgm:prSet/>
      <dgm:spPr/>
      <dgm:t>
        <a:bodyPr/>
        <a:lstStyle/>
        <a:p>
          <a:endParaRPr lang="en-US"/>
        </a:p>
      </dgm:t>
    </dgm:pt>
    <dgm:pt modelId="{75774338-7801-4A4F-8EEB-1F0D9A5C3781}" type="sibTrans" cxnId="{DB8A70CB-AC21-4384-BB7C-D7C6122B1EDC}">
      <dgm:prSet/>
      <dgm:spPr/>
      <dgm:t>
        <a:bodyPr/>
        <a:lstStyle/>
        <a:p>
          <a:endParaRPr lang="en-US"/>
        </a:p>
      </dgm:t>
    </dgm:pt>
    <dgm:pt modelId="{1ACA9427-5976-49B3-B503-342F217C8535}">
      <dgm:prSet phldrT="[Text]" custT="1"/>
      <dgm:spPr>
        <a:solidFill>
          <a:schemeClr val="tx1">
            <a:lumMod val="95000"/>
            <a:alpha val="90000"/>
          </a:schemeClr>
        </a:solidFill>
      </dgm:spPr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bg1"/>
              </a:solidFill>
            </a:rPr>
            <a:t>Converted PDFs to CSVs and merged them.</a:t>
          </a:r>
        </a:p>
      </dgm:t>
    </dgm:pt>
    <dgm:pt modelId="{3554BC48-1038-42ED-8BAA-4D5FDFF9C701}" type="parTrans" cxnId="{F82655E5-52FE-4A04-8DE2-28E36FFC8B51}">
      <dgm:prSet/>
      <dgm:spPr/>
      <dgm:t>
        <a:bodyPr/>
        <a:lstStyle/>
        <a:p>
          <a:endParaRPr lang="en-US"/>
        </a:p>
      </dgm:t>
    </dgm:pt>
    <dgm:pt modelId="{9B575F4C-1F66-4E03-88EB-CC85E56D9602}" type="sibTrans" cxnId="{F82655E5-52FE-4A04-8DE2-28E36FFC8B51}">
      <dgm:prSet/>
      <dgm:spPr/>
      <dgm:t>
        <a:bodyPr/>
        <a:lstStyle/>
        <a:p>
          <a:endParaRPr lang="en-US"/>
        </a:p>
      </dgm:t>
    </dgm:pt>
    <dgm:pt modelId="{DF14EAAB-5CB5-454D-8EA4-3E681F0F391C}">
      <dgm:prSet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sz="1400" i="0" dirty="0">
              <a:solidFill>
                <a:schemeClr val="bg1"/>
              </a:solidFill>
            </a:rPr>
            <a:t>Issues- Only 14 months of data; Predictions were unrealistic</a:t>
          </a:r>
        </a:p>
      </dgm:t>
    </dgm:pt>
    <dgm:pt modelId="{86B8E9EF-53CE-4295-9867-E221FA60EC38}" type="parTrans" cxnId="{F0391D34-0FFF-45CB-8196-5B24799388A7}">
      <dgm:prSet/>
      <dgm:spPr/>
      <dgm:t>
        <a:bodyPr/>
        <a:lstStyle/>
        <a:p>
          <a:endParaRPr lang="en-US"/>
        </a:p>
      </dgm:t>
    </dgm:pt>
    <dgm:pt modelId="{31A34A16-B826-48A8-B56C-2ACF05D2FAF4}" type="sibTrans" cxnId="{F0391D34-0FFF-45CB-8196-5B24799388A7}">
      <dgm:prSet/>
      <dgm:spPr/>
      <dgm:t>
        <a:bodyPr/>
        <a:lstStyle/>
        <a:p>
          <a:endParaRPr lang="en-US"/>
        </a:p>
      </dgm:t>
    </dgm:pt>
    <dgm:pt modelId="{F8921D6E-1E8F-499F-B1C5-544FF8396B36}">
      <dgm:prSet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sz="1400" i="0" dirty="0">
              <a:solidFill>
                <a:schemeClr val="bg1"/>
              </a:solidFill>
            </a:rPr>
            <a:t>Still did ML &amp; created interactive website using Dash</a:t>
          </a:r>
        </a:p>
      </dgm:t>
    </dgm:pt>
    <dgm:pt modelId="{33ECDC57-5143-4156-8927-0916D190B11B}" type="parTrans" cxnId="{5EFFEFFB-C535-4439-B771-3DB8DE0E4CAC}">
      <dgm:prSet/>
      <dgm:spPr/>
      <dgm:t>
        <a:bodyPr/>
        <a:lstStyle/>
        <a:p>
          <a:endParaRPr lang="en-US"/>
        </a:p>
      </dgm:t>
    </dgm:pt>
    <dgm:pt modelId="{EAF20B1D-FE8A-4162-86DA-412A0903CE0E}" type="sibTrans" cxnId="{5EFFEFFB-C535-4439-B771-3DB8DE0E4CAC}">
      <dgm:prSet/>
      <dgm:spPr/>
      <dgm:t>
        <a:bodyPr/>
        <a:lstStyle/>
        <a:p>
          <a:endParaRPr lang="en-US"/>
        </a:p>
      </dgm:t>
    </dgm:pt>
    <dgm:pt modelId="{925FCDF9-A824-5D47-8764-8AB20ED81BA7}" type="pres">
      <dgm:prSet presAssocID="{6A0D50CE-1C2C-B94E-902E-47365849568F}" presName="Name0" presStyleCnt="0">
        <dgm:presLayoutVars>
          <dgm:dir/>
          <dgm:animLvl val="lvl"/>
          <dgm:resizeHandles val="exact"/>
        </dgm:presLayoutVars>
      </dgm:prSet>
      <dgm:spPr/>
    </dgm:pt>
    <dgm:pt modelId="{B97D73D9-04A2-474D-8EC3-01EC86F22900}" type="pres">
      <dgm:prSet presAssocID="{6A0D50CE-1C2C-B94E-902E-47365849568F}" presName="tSp" presStyleCnt="0"/>
      <dgm:spPr/>
    </dgm:pt>
    <dgm:pt modelId="{DC5BE7C7-796F-2C48-9796-48D6B180EE17}" type="pres">
      <dgm:prSet presAssocID="{6A0D50CE-1C2C-B94E-902E-47365849568F}" presName="bSp" presStyleCnt="0"/>
      <dgm:spPr/>
    </dgm:pt>
    <dgm:pt modelId="{FCFEE2F2-3180-F940-8927-82C3F05BB76B}" type="pres">
      <dgm:prSet presAssocID="{6A0D50CE-1C2C-B94E-902E-47365849568F}" presName="process" presStyleCnt="0"/>
      <dgm:spPr/>
    </dgm:pt>
    <dgm:pt modelId="{28F88F4C-6696-E34C-9606-598BB3AAEA47}" type="pres">
      <dgm:prSet presAssocID="{20628F01-0963-4643-BB41-4A3703195942}" presName="composite1" presStyleCnt="0"/>
      <dgm:spPr/>
    </dgm:pt>
    <dgm:pt modelId="{FBD78606-E60C-B74B-A512-623C2BC5ABE2}" type="pres">
      <dgm:prSet presAssocID="{20628F01-0963-4643-BB41-4A3703195942}" presName="dummyNode1" presStyleLbl="node1" presStyleIdx="0" presStyleCnt="5"/>
      <dgm:spPr/>
    </dgm:pt>
    <dgm:pt modelId="{021BD233-A950-F64F-B937-8B40EDFE4DF8}" type="pres">
      <dgm:prSet presAssocID="{20628F01-0963-4643-BB41-4A3703195942}" presName="childNode1" presStyleLbl="bgAcc1" presStyleIdx="0" presStyleCnt="5" custScaleX="101839" custScaleY="137188" custLinFactNeighborX="9008">
        <dgm:presLayoutVars>
          <dgm:bulletEnabled val="1"/>
        </dgm:presLayoutVars>
      </dgm:prSet>
      <dgm:spPr/>
    </dgm:pt>
    <dgm:pt modelId="{2BCB362D-6A1A-5241-BEC2-C628B45EAF2E}" type="pres">
      <dgm:prSet presAssocID="{20628F01-0963-4643-BB41-4A3703195942}" presName="childNode1tx" presStyleLbl="bgAcc1" presStyleIdx="0" presStyleCnt="5">
        <dgm:presLayoutVars>
          <dgm:bulletEnabled val="1"/>
        </dgm:presLayoutVars>
      </dgm:prSet>
      <dgm:spPr/>
    </dgm:pt>
    <dgm:pt modelId="{F58020EC-C119-B24B-82B6-DE0F58DA84C7}" type="pres">
      <dgm:prSet presAssocID="{20628F01-0963-4643-BB41-4A3703195942}" presName="parentNode1" presStyleLbl="node1" presStyleIdx="0" presStyleCnt="5" custLinFactNeighborX="8380" custLinFactNeighborY="33710">
        <dgm:presLayoutVars>
          <dgm:chMax val="1"/>
          <dgm:bulletEnabled val="1"/>
        </dgm:presLayoutVars>
      </dgm:prSet>
      <dgm:spPr/>
    </dgm:pt>
    <dgm:pt modelId="{CCDAF1C0-E3A2-6741-A78E-060339FD708E}" type="pres">
      <dgm:prSet presAssocID="{20628F01-0963-4643-BB41-4A3703195942}" presName="connSite1" presStyleCnt="0"/>
      <dgm:spPr/>
    </dgm:pt>
    <dgm:pt modelId="{246D5866-70AB-A44E-960F-312C7B748FFB}" type="pres">
      <dgm:prSet presAssocID="{713C6A36-F7C8-1840-8641-13F69DEA7F46}" presName="Name9" presStyleLbl="sibTrans2D1" presStyleIdx="0" presStyleCnt="4" custAng="434326" custLinFactNeighborY="13875"/>
      <dgm:spPr/>
    </dgm:pt>
    <dgm:pt modelId="{76461434-3F26-CE47-A9C9-5449FFB93B84}" type="pres">
      <dgm:prSet presAssocID="{13BE3360-C089-4C45-AB9A-1F106B0DF43C}" presName="composite2" presStyleCnt="0"/>
      <dgm:spPr/>
    </dgm:pt>
    <dgm:pt modelId="{74F6E552-6728-5348-B4B1-0BBB995CB042}" type="pres">
      <dgm:prSet presAssocID="{13BE3360-C089-4C45-AB9A-1F106B0DF43C}" presName="dummyNode2" presStyleLbl="node1" presStyleIdx="0" presStyleCnt="5"/>
      <dgm:spPr/>
    </dgm:pt>
    <dgm:pt modelId="{98C301A7-928D-7148-8934-2895C0DE58E5}" type="pres">
      <dgm:prSet presAssocID="{13BE3360-C089-4C45-AB9A-1F106B0DF43C}" presName="childNode2" presStyleLbl="bgAcc1" presStyleIdx="1" presStyleCnt="5" custScaleY="137188" custLinFactNeighborX="6200" custLinFactNeighborY="477">
        <dgm:presLayoutVars>
          <dgm:bulletEnabled val="1"/>
        </dgm:presLayoutVars>
      </dgm:prSet>
      <dgm:spPr/>
    </dgm:pt>
    <dgm:pt modelId="{9F6CAC9F-AD32-BC4D-A999-F149A7749B70}" type="pres">
      <dgm:prSet presAssocID="{13BE3360-C089-4C45-AB9A-1F106B0DF43C}" presName="childNode2tx" presStyleLbl="bgAcc1" presStyleIdx="1" presStyleCnt="5">
        <dgm:presLayoutVars>
          <dgm:bulletEnabled val="1"/>
        </dgm:presLayoutVars>
      </dgm:prSet>
      <dgm:spPr/>
    </dgm:pt>
    <dgm:pt modelId="{CFE57ADB-239E-8F4D-A336-5757CD348751}" type="pres">
      <dgm:prSet presAssocID="{13BE3360-C089-4C45-AB9A-1F106B0DF43C}" presName="parentNode2" presStyleLbl="node1" presStyleIdx="1" presStyleCnt="5" custLinFactNeighborY="-31618">
        <dgm:presLayoutVars>
          <dgm:chMax val="0"/>
          <dgm:bulletEnabled val="1"/>
        </dgm:presLayoutVars>
      </dgm:prSet>
      <dgm:spPr/>
    </dgm:pt>
    <dgm:pt modelId="{3428933C-7B05-3E41-821E-8DE9C7F13990}" type="pres">
      <dgm:prSet presAssocID="{13BE3360-C089-4C45-AB9A-1F106B0DF43C}" presName="connSite2" presStyleCnt="0"/>
      <dgm:spPr/>
    </dgm:pt>
    <dgm:pt modelId="{9F2307F6-1A71-9449-86A0-E32A2783AA70}" type="pres">
      <dgm:prSet presAssocID="{2DC33B23-924F-2A43-9D19-905C9A045D07}" presName="Name18" presStyleLbl="sibTrans2D1" presStyleIdx="1" presStyleCnt="4" custAng="21339640" custLinFactNeighborX="2083" custLinFactNeighborY="-7370"/>
      <dgm:spPr/>
    </dgm:pt>
    <dgm:pt modelId="{96739D69-DF49-F242-8B54-937E0F6EFF0C}" type="pres">
      <dgm:prSet presAssocID="{9D88448F-F062-C444-9B27-517598F412FF}" presName="composite1" presStyleCnt="0"/>
      <dgm:spPr/>
    </dgm:pt>
    <dgm:pt modelId="{D83B6630-D6B5-B84B-B1B3-32E38168FC79}" type="pres">
      <dgm:prSet presAssocID="{9D88448F-F062-C444-9B27-517598F412FF}" presName="dummyNode1" presStyleLbl="node1" presStyleIdx="1" presStyleCnt="5"/>
      <dgm:spPr/>
    </dgm:pt>
    <dgm:pt modelId="{729BC958-DE09-BA4E-98F8-714D6B4BEFB5}" type="pres">
      <dgm:prSet presAssocID="{9D88448F-F062-C444-9B27-517598F412FF}" presName="childNode1" presStyleLbl="bgAcc1" presStyleIdx="2" presStyleCnt="5" custScaleY="137178" custLinFactNeighborX="6200">
        <dgm:presLayoutVars>
          <dgm:bulletEnabled val="1"/>
        </dgm:presLayoutVars>
      </dgm:prSet>
      <dgm:spPr/>
    </dgm:pt>
    <dgm:pt modelId="{C3240683-CC99-214F-9939-31022A1ED236}" type="pres">
      <dgm:prSet presAssocID="{9D88448F-F062-C444-9B27-517598F412FF}" presName="childNode1tx" presStyleLbl="bgAcc1" presStyleIdx="2" presStyleCnt="5">
        <dgm:presLayoutVars>
          <dgm:bulletEnabled val="1"/>
        </dgm:presLayoutVars>
      </dgm:prSet>
      <dgm:spPr/>
    </dgm:pt>
    <dgm:pt modelId="{A0F2E5EE-59B7-D04F-A200-6189038536A3}" type="pres">
      <dgm:prSet presAssocID="{9D88448F-F062-C444-9B27-517598F412FF}" presName="parentNode1" presStyleLbl="node1" presStyleIdx="2" presStyleCnt="5" custLinFactNeighborX="2286" custLinFactNeighborY="38333">
        <dgm:presLayoutVars>
          <dgm:chMax val="1"/>
          <dgm:bulletEnabled val="1"/>
        </dgm:presLayoutVars>
      </dgm:prSet>
      <dgm:spPr/>
    </dgm:pt>
    <dgm:pt modelId="{7C1CFAE6-B78E-BC4A-B08F-C9E5BA96C54F}" type="pres">
      <dgm:prSet presAssocID="{9D88448F-F062-C444-9B27-517598F412FF}" presName="connSite1" presStyleCnt="0"/>
      <dgm:spPr/>
    </dgm:pt>
    <dgm:pt modelId="{F85170A7-DE84-BB43-B577-02EF1E91950F}" type="pres">
      <dgm:prSet presAssocID="{6F2AB4F1-9EF8-7846-B37B-91577C589E59}" presName="Name9" presStyleLbl="sibTrans2D1" presStyleIdx="2" presStyleCnt="4" custAng="354588" custLinFactNeighborY="8974"/>
      <dgm:spPr/>
    </dgm:pt>
    <dgm:pt modelId="{593F2619-C22B-914D-9D98-A72134C8057C}" type="pres">
      <dgm:prSet presAssocID="{05EA7F52-CF2A-6C47-AC3F-1124BEB34EEE}" presName="composite2" presStyleCnt="0"/>
      <dgm:spPr/>
    </dgm:pt>
    <dgm:pt modelId="{2A6BA616-97E7-514A-9789-60EB93543E6E}" type="pres">
      <dgm:prSet presAssocID="{05EA7F52-CF2A-6C47-AC3F-1124BEB34EEE}" presName="dummyNode2" presStyleLbl="node1" presStyleIdx="2" presStyleCnt="5"/>
      <dgm:spPr/>
    </dgm:pt>
    <dgm:pt modelId="{E47F65C2-20C7-D74E-ABC7-6DBF6A3B5DC0}" type="pres">
      <dgm:prSet presAssocID="{05EA7F52-CF2A-6C47-AC3F-1124BEB34EEE}" presName="childNode2" presStyleLbl="bgAcc1" presStyleIdx="3" presStyleCnt="5" custScaleY="137188" custLinFactNeighborX="6200" custLinFactNeighborY="477">
        <dgm:presLayoutVars>
          <dgm:bulletEnabled val="1"/>
        </dgm:presLayoutVars>
      </dgm:prSet>
      <dgm:spPr/>
    </dgm:pt>
    <dgm:pt modelId="{91FE450A-6FA6-F54C-A468-0F381F84A310}" type="pres">
      <dgm:prSet presAssocID="{05EA7F52-CF2A-6C47-AC3F-1124BEB34EEE}" presName="childNode2tx" presStyleLbl="bgAcc1" presStyleIdx="3" presStyleCnt="5">
        <dgm:presLayoutVars>
          <dgm:bulletEnabled val="1"/>
        </dgm:presLayoutVars>
      </dgm:prSet>
      <dgm:spPr/>
    </dgm:pt>
    <dgm:pt modelId="{E0E52B01-5F7A-8B47-8517-8E2EC19BEA92}" type="pres">
      <dgm:prSet presAssocID="{05EA7F52-CF2A-6C47-AC3F-1124BEB34EEE}" presName="parentNode2" presStyleLbl="node1" presStyleIdx="3" presStyleCnt="5" custLinFactNeighborY="-31618">
        <dgm:presLayoutVars>
          <dgm:chMax val="0"/>
          <dgm:bulletEnabled val="1"/>
        </dgm:presLayoutVars>
      </dgm:prSet>
      <dgm:spPr/>
    </dgm:pt>
    <dgm:pt modelId="{6FB45D64-3A1D-CD46-B1F2-50A2A2476920}" type="pres">
      <dgm:prSet presAssocID="{05EA7F52-CF2A-6C47-AC3F-1124BEB34EEE}" presName="connSite2" presStyleCnt="0"/>
      <dgm:spPr/>
    </dgm:pt>
    <dgm:pt modelId="{712648A5-E35A-504F-8439-6EA85EEF708C}" type="pres">
      <dgm:prSet presAssocID="{578C4743-6F6B-C847-8201-4818FFE94901}" presName="Name18" presStyleLbl="sibTrans2D1" presStyleIdx="3" presStyleCnt="4" custAng="21448280" custLinFactNeighborX="5481" custLinFactNeighborY="-7132"/>
      <dgm:spPr/>
    </dgm:pt>
    <dgm:pt modelId="{721DE479-72C9-354F-95CA-771838A896FD}" type="pres">
      <dgm:prSet presAssocID="{3CB2DCE6-DEE2-7F45-98AC-F17C41DA9151}" presName="composite1" presStyleCnt="0"/>
      <dgm:spPr/>
    </dgm:pt>
    <dgm:pt modelId="{237C80B3-8055-3140-B768-99EF96B12A5D}" type="pres">
      <dgm:prSet presAssocID="{3CB2DCE6-DEE2-7F45-98AC-F17C41DA9151}" presName="dummyNode1" presStyleLbl="node1" presStyleIdx="3" presStyleCnt="5"/>
      <dgm:spPr/>
    </dgm:pt>
    <dgm:pt modelId="{36E90EF0-5664-0E4E-85B6-C5A8E25AE0B9}" type="pres">
      <dgm:prSet presAssocID="{3CB2DCE6-DEE2-7F45-98AC-F17C41DA9151}" presName="childNode1" presStyleLbl="bgAcc1" presStyleIdx="4" presStyleCnt="5" custScaleX="119888" custScaleY="137188" custLinFactNeighborX="2980">
        <dgm:presLayoutVars>
          <dgm:bulletEnabled val="1"/>
        </dgm:presLayoutVars>
      </dgm:prSet>
      <dgm:spPr/>
    </dgm:pt>
    <dgm:pt modelId="{B0537C37-6794-A64F-8AF3-7D9A78503E9A}" type="pres">
      <dgm:prSet presAssocID="{3CB2DCE6-DEE2-7F45-98AC-F17C41DA9151}" presName="childNode1tx" presStyleLbl="bgAcc1" presStyleIdx="4" presStyleCnt="5">
        <dgm:presLayoutVars>
          <dgm:bulletEnabled val="1"/>
        </dgm:presLayoutVars>
      </dgm:prSet>
      <dgm:spPr/>
    </dgm:pt>
    <dgm:pt modelId="{40F1DF93-FFC4-F447-AEEE-3362679DC86A}" type="pres">
      <dgm:prSet presAssocID="{3CB2DCE6-DEE2-7F45-98AC-F17C41DA9151}" presName="parentNode1" presStyleLbl="node1" presStyleIdx="4" presStyleCnt="5" custLinFactNeighborY="33710">
        <dgm:presLayoutVars>
          <dgm:chMax val="1"/>
          <dgm:bulletEnabled val="1"/>
        </dgm:presLayoutVars>
      </dgm:prSet>
      <dgm:spPr/>
    </dgm:pt>
    <dgm:pt modelId="{ACB23CB6-5772-F041-8993-E2E9467BFDBA}" type="pres">
      <dgm:prSet presAssocID="{3CB2DCE6-DEE2-7F45-98AC-F17C41DA9151}" presName="connSite1" presStyleCnt="0"/>
      <dgm:spPr/>
    </dgm:pt>
  </dgm:ptLst>
  <dgm:cxnLst>
    <dgm:cxn modelId="{5066F301-6C13-0041-AC80-054A3B92C682}" srcId="{6A0D50CE-1C2C-B94E-902E-47365849568F}" destId="{3CB2DCE6-DEE2-7F45-98AC-F17C41DA9151}" srcOrd="4" destOrd="0" parTransId="{4BC6D9B5-70E0-524E-8959-653BF7B72862}" sibTransId="{317F479E-75EE-AF44-B321-9B830959E8DB}"/>
    <dgm:cxn modelId="{AA0D4404-15C6-7D4A-9BD8-012968C83CB4}" type="presOf" srcId="{DA8BAA1C-3274-8F42-B025-1CD59731ECDB}" destId="{E47F65C2-20C7-D74E-ABC7-6DBF6A3B5DC0}" srcOrd="0" destOrd="0" presId="urn:microsoft.com/office/officeart/2005/8/layout/hProcess4"/>
    <dgm:cxn modelId="{93B26F0A-1DE2-CB49-BB36-CB61F9D849C5}" type="presOf" srcId="{21487CE6-46D7-9640-9F4E-E48FA03BA092}" destId="{9F6CAC9F-AD32-BC4D-A999-F149A7749B70}" srcOrd="1" destOrd="0" presId="urn:microsoft.com/office/officeart/2005/8/layout/hProcess4"/>
    <dgm:cxn modelId="{A281000E-F9FD-CF41-AE04-60C63E598E40}" srcId="{20628F01-0963-4643-BB41-4A3703195942}" destId="{13A229A1-3DFB-1A43-A12A-4785A4E90590}" srcOrd="0" destOrd="0" parTransId="{93C05E1A-9873-234E-9587-6307F63B2A2C}" sibTransId="{9A914841-4AEB-2144-8419-30F9E97C3229}"/>
    <dgm:cxn modelId="{C5965E15-A741-0D4E-8940-C38E6FF758A0}" type="presOf" srcId="{13A229A1-3DFB-1A43-A12A-4785A4E90590}" destId="{021BD233-A950-F64F-B937-8B40EDFE4DF8}" srcOrd="0" destOrd="0" presId="urn:microsoft.com/office/officeart/2005/8/layout/hProcess4"/>
    <dgm:cxn modelId="{3EF53F1C-99DA-BA44-907B-8D63C9D4324E}" type="presOf" srcId="{A902054B-8BBB-FC4E-BA24-9ADC84224AA0}" destId="{C3240683-CC99-214F-9939-31022A1ED236}" srcOrd="1" destOrd="0" presId="urn:microsoft.com/office/officeart/2005/8/layout/hProcess4"/>
    <dgm:cxn modelId="{15877624-1F10-CE4C-93A7-5E5806DD8125}" type="presOf" srcId="{713C6A36-F7C8-1840-8641-13F69DEA7F46}" destId="{246D5866-70AB-A44E-960F-312C7B748FFB}" srcOrd="0" destOrd="0" presId="urn:microsoft.com/office/officeart/2005/8/layout/hProcess4"/>
    <dgm:cxn modelId="{8E5F9233-52A1-734A-B882-13646DA089C8}" type="presOf" srcId="{78FC53B2-4945-9E47-B9D1-180C6E78279E}" destId="{2BCB362D-6A1A-5241-BEC2-C628B45EAF2E}" srcOrd="1" destOrd="1" presId="urn:microsoft.com/office/officeart/2005/8/layout/hProcess4"/>
    <dgm:cxn modelId="{F0391D34-0FFF-45CB-8196-5B24799388A7}" srcId="{3CB2DCE6-DEE2-7F45-98AC-F17C41DA9151}" destId="{DF14EAAB-5CB5-454D-8EA4-3E681F0F391C}" srcOrd="0" destOrd="0" parTransId="{86B8E9EF-53CE-4295-9867-E221FA60EC38}" sibTransId="{31A34A16-B826-48A8-B56C-2ACF05D2FAF4}"/>
    <dgm:cxn modelId="{E9B3EA34-5872-47DF-89B8-481415348561}" type="presOf" srcId="{822C85BB-D9AE-450A-8F88-CAF7874A954C}" destId="{2BCB362D-6A1A-5241-BEC2-C628B45EAF2E}" srcOrd="1" destOrd="3" presId="urn:microsoft.com/office/officeart/2005/8/layout/hProcess4"/>
    <dgm:cxn modelId="{51C04C39-7DF4-6040-904E-A7BB28E4F586}" srcId="{6A0D50CE-1C2C-B94E-902E-47365849568F}" destId="{05EA7F52-CF2A-6C47-AC3F-1124BEB34EEE}" srcOrd="3" destOrd="0" parTransId="{5C3897F7-A05B-E04F-A6ED-3FEEBD3C4A20}" sibTransId="{578C4743-6F6B-C847-8201-4818FFE94901}"/>
    <dgm:cxn modelId="{48BFEA3A-20AF-744D-B8D4-FA5448FA2753}" srcId="{05EA7F52-CF2A-6C47-AC3F-1124BEB34EEE}" destId="{DA8BAA1C-3274-8F42-B025-1CD59731ECDB}" srcOrd="0" destOrd="0" parTransId="{DDCF9737-224B-AA45-B648-C19420F9FE58}" sibTransId="{2C82C27F-F9D5-BD47-9677-B9E964F9A8C2}"/>
    <dgm:cxn modelId="{38F7803C-D937-694A-8EEF-36F9F3D0497E}" type="presOf" srcId="{9D88448F-F062-C444-9B27-517598F412FF}" destId="{A0F2E5EE-59B7-D04F-A200-6189038536A3}" srcOrd="0" destOrd="0" presId="urn:microsoft.com/office/officeart/2005/8/layout/hProcess4"/>
    <dgm:cxn modelId="{313E1A40-D7FE-004D-9F4F-51F0C87B11B6}" type="presOf" srcId="{2DC33B23-924F-2A43-9D19-905C9A045D07}" destId="{9F2307F6-1A71-9449-86A0-E32A2783AA70}" srcOrd="0" destOrd="0" presId="urn:microsoft.com/office/officeart/2005/8/layout/hProcess4"/>
    <dgm:cxn modelId="{AD2AEB42-3038-C04A-BDE2-49C2957DA313}" srcId="{9D88448F-F062-C444-9B27-517598F412FF}" destId="{A902054B-8BBB-FC4E-BA24-9ADC84224AA0}" srcOrd="0" destOrd="0" parTransId="{4FE81CC3-6FA5-2A46-84C4-56F944758E73}" sibTransId="{E6B37483-333C-3946-9A25-CCA8C021B320}"/>
    <dgm:cxn modelId="{F24F9A6A-34A1-B841-85D1-8CD52A9DE917}" type="presOf" srcId="{3CB2DCE6-DEE2-7F45-98AC-F17C41DA9151}" destId="{40F1DF93-FFC4-F447-AEEE-3362679DC86A}" srcOrd="0" destOrd="0" presId="urn:microsoft.com/office/officeart/2005/8/layout/hProcess4"/>
    <dgm:cxn modelId="{701BB06B-E4F0-41FC-BC1C-4927BDB7E681}" type="presOf" srcId="{095EA73A-C715-4E1B-84E4-E017CD4C1B16}" destId="{C3240683-CC99-214F-9939-31022A1ED236}" srcOrd="1" destOrd="1" presId="urn:microsoft.com/office/officeart/2005/8/layout/hProcess4"/>
    <dgm:cxn modelId="{4507D66B-7DDC-4538-ABAA-C73487F34E45}" srcId="{20628F01-0963-4643-BB41-4A3703195942}" destId="{822C85BB-D9AE-450A-8F88-CAF7874A954C}" srcOrd="3" destOrd="0" parTransId="{B003436F-2BE1-472F-BDD6-04D4F5BB2F12}" sibTransId="{6F395BFE-942A-4D30-BB03-79AF531B869B}"/>
    <dgm:cxn modelId="{8D07636E-0D18-B04D-B757-A56431DDC9E0}" srcId="{6A0D50CE-1C2C-B94E-902E-47365849568F}" destId="{9D88448F-F062-C444-9B27-517598F412FF}" srcOrd="2" destOrd="0" parTransId="{40C0D82F-9668-964A-B71F-FB6281899885}" sibTransId="{6F2AB4F1-9EF8-7846-B37B-91577C589E59}"/>
    <dgm:cxn modelId="{218D2852-B119-8242-8675-6CB48F24293B}" type="presOf" srcId="{578C4743-6F6B-C847-8201-4818FFE94901}" destId="{712648A5-E35A-504F-8439-6EA85EEF708C}" srcOrd="0" destOrd="0" presId="urn:microsoft.com/office/officeart/2005/8/layout/hProcess4"/>
    <dgm:cxn modelId="{B9E01674-F8A8-694D-9F89-C19B201B9560}" type="presOf" srcId="{1A4261BF-4898-D74B-B113-69C82682E9F1}" destId="{91FE450A-6FA6-F54C-A468-0F381F84A310}" srcOrd="1" destOrd="1" presId="urn:microsoft.com/office/officeart/2005/8/layout/hProcess4"/>
    <dgm:cxn modelId="{BB8C4654-474F-A348-AC36-3413D50E7BE8}" type="presOf" srcId="{71373CB6-A7E4-774C-B8FC-D71BBB692D38}" destId="{98C301A7-928D-7148-8934-2895C0DE58E5}" srcOrd="0" destOrd="2" presId="urn:microsoft.com/office/officeart/2005/8/layout/hProcess4"/>
    <dgm:cxn modelId="{AA435155-4AED-4446-819D-DA63F25165C2}" type="presOf" srcId="{DA8BAA1C-3274-8F42-B025-1CD59731ECDB}" destId="{91FE450A-6FA6-F54C-A468-0F381F84A310}" srcOrd="1" destOrd="0" presId="urn:microsoft.com/office/officeart/2005/8/layout/hProcess4"/>
    <dgm:cxn modelId="{CFC3E675-228D-2C40-819B-F742AC3B7A81}" type="presOf" srcId="{6A0D50CE-1C2C-B94E-902E-47365849568F}" destId="{925FCDF9-A824-5D47-8764-8AB20ED81BA7}" srcOrd="0" destOrd="0" presId="urn:microsoft.com/office/officeart/2005/8/layout/hProcess4"/>
    <dgm:cxn modelId="{C64D5E57-F9D2-B94E-A678-D20A01B98A4E}" srcId="{6A0D50CE-1C2C-B94E-902E-47365849568F}" destId="{20628F01-0963-4643-BB41-4A3703195942}" srcOrd="0" destOrd="0" parTransId="{20630079-B59B-904A-B4CE-AF8308114FFB}" sibTransId="{713C6A36-F7C8-1840-8641-13F69DEA7F46}"/>
    <dgm:cxn modelId="{B56FD27A-4C1F-4F38-8FD4-5B762647527A}" type="presOf" srcId="{F8921D6E-1E8F-499F-B1C5-544FF8396B36}" destId="{36E90EF0-5664-0E4E-85B6-C5A8E25AE0B9}" srcOrd="0" destOrd="1" presId="urn:microsoft.com/office/officeart/2005/8/layout/hProcess4"/>
    <dgm:cxn modelId="{ECA9137D-316A-4965-A505-5BB54AAF2AFE}" type="presOf" srcId="{478EE89C-AA2B-4FCF-AEF2-3CEA2DA52755}" destId="{2BCB362D-6A1A-5241-BEC2-C628B45EAF2E}" srcOrd="1" destOrd="2" presId="urn:microsoft.com/office/officeart/2005/8/layout/hProcess4"/>
    <dgm:cxn modelId="{C37E487E-E672-4547-96AE-81B3194DAFD8}" srcId="{6A0D50CE-1C2C-B94E-902E-47365849568F}" destId="{13BE3360-C089-4C45-AB9A-1F106B0DF43C}" srcOrd="1" destOrd="0" parTransId="{05ED9FC4-BEC2-624E-AAFC-34C39C568D5B}" sibTransId="{2DC33B23-924F-2A43-9D19-905C9A045D07}"/>
    <dgm:cxn modelId="{34813881-E00E-8B47-A2E5-B6380384E4AE}" type="presOf" srcId="{13BE3360-C089-4C45-AB9A-1F106B0DF43C}" destId="{CFE57ADB-239E-8F4D-A336-5757CD348751}" srcOrd="0" destOrd="0" presId="urn:microsoft.com/office/officeart/2005/8/layout/hProcess4"/>
    <dgm:cxn modelId="{B7767383-7D6A-4AD3-869F-1F9E5F3C62F4}" type="presOf" srcId="{F8921D6E-1E8F-499F-B1C5-544FF8396B36}" destId="{B0537C37-6794-A64F-8AF3-7D9A78503E9A}" srcOrd="1" destOrd="1" presId="urn:microsoft.com/office/officeart/2005/8/layout/hProcess4"/>
    <dgm:cxn modelId="{B6EE0586-8940-E446-9985-14E4952FD978}" type="presOf" srcId="{20628F01-0963-4643-BB41-4A3703195942}" destId="{F58020EC-C119-B24B-82B6-DE0F58DA84C7}" srcOrd="0" destOrd="0" presId="urn:microsoft.com/office/officeart/2005/8/layout/hProcess4"/>
    <dgm:cxn modelId="{81871A87-08DC-41E3-B670-1A81529C6E40}" srcId="{13BE3360-C089-4C45-AB9A-1F106B0DF43C}" destId="{0E5A8166-82D7-438A-8FDC-2C97B77B49BB}" srcOrd="1" destOrd="0" parTransId="{FE0C66DF-D98F-4C71-9EF8-54E3136E6CFD}" sibTransId="{87E06EBD-4794-4D03-A2B6-800DAA105E17}"/>
    <dgm:cxn modelId="{B4BC7792-A284-40BF-93B5-01ACBC5CB2DE}" type="presOf" srcId="{822C85BB-D9AE-450A-8F88-CAF7874A954C}" destId="{021BD233-A950-F64F-B937-8B40EDFE4DF8}" srcOrd="0" destOrd="3" presId="urn:microsoft.com/office/officeart/2005/8/layout/hProcess4"/>
    <dgm:cxn modelId="{0BA3BE94-50E0-4CC5-ABD6-F916491C9E93}" type="presOf" srcId="{0E5A8166-82D7-438A-8FDC-2C97B77B49BB}" destId="{9F6CAC9F-AD32-BC4D-A999-F149A7749B70}" srcOrd="1" destOrd="1" presId="urn:microsoft.com/office/officeart/2005/8/layout/hProcess4"/>
    <dgm:cxn modelId="{7374D59D-30C7-DA41-A6E7-4F63EFC580DB}" type="presOf" srcId="{A902054B-8BBB-FC4E-BA24-9ADC84224AA0}" destId="{729BC958-DE09-BA4E-98F8-714D6B4BEFB5}" srcOrd="0" destOrd="0" presId="urn:microsoft.com/office/officeart/2005/8/layout/hProcess4"/>
    <dgm:cxn modelId="{4B3E5C9F-A0D7-774D-8E63-66ED2A351717}" srcId="{05EA7F52-CF2A-6C47-AC3F-1124BEB34EEE}" destId="{1A4261BF-4898-D74B-B113-69C82682E9F1}" srcOrd="1" destOrd="0" parTransId="{2F1AC62D-B90E-4041-BD08-961E095B8096}" sibTransId="{9FEECBFB-DF81-4444-88A8-A624BAFB3BC0}"/>
    <dgm:cxn modelId="{E4692AA1-5017-4BC3-8B60-C06F33A9EB50}" type="presOf" srcId="{DF14EAAB-5CB5-454D-8EA4-3E681F0F391C}" destId="{B0537C37-6794-A64F-8AF3-7D9A78503E9A}" srcOrd="1" destOrd="0" presId="urn:microsoft.com/office/officeart/2005/8/layout/hProcess4"/>
    <dgm:cxn modelId="{0CEEA9A7-ACDA-4048-9039-B2F6D6B0D1CE}" type="presOf" srcId="{1ACA9427-5976-49B3-B503-342F217C8535}" destId="{729BC958-DE09-BA4E-98F8-714D6B4BEFB5}" srcOrd="0" destOrd="2" presId="urn:microsoft.com/office/officeart/2005/8/layout/hProcess4"/>
    <dgm:cxn modelId="{2892B9AC-B40F-4FAD-B9C1-1529B4030519}" type="presOf" srcId="{0E5A8166-82D7-438A-8FDC-2C97B77B49BB}" destId="{98C301A7-928D-7148-8934-2895C0DE58E5}" srcOrd="0" destOrd="1" presId="urn:microsoft.com/office/officeart/2005/8/layout/hProcess4"/>
    <dgm:cxn modelId="{3FFE34B3-439D-48F5-B7C6-185021E04D1B}" srcId="{20628F01-0963-4643-BB41-4A3703195942}" destId="{478EE89C-AA2B-4FCF-AEF2-3CEA2DA52755}" srcOrd="2" destOrd="0" parTransId="{15EB1B16-4696-4909-939B-6210E2660FFF}" sibTransId="{3E8F86CE-BDE1-4C5E-A959-DEDB750B7BB6}"/>
    <dgm:cxn modelId="{3530FCB3-7558-034F-821E-E2D0705F9D85}" srcId="{13BE3360-C089-4C45-AB9A-1F106B0DF43C}" destId="{71373CB6-A7E4-774C-B8FC-D71BBB692D38}" srcOrd="2" destOrd="0" parTransId="{3C815DDD-E9AC-EB42-B7AF-2E575C1EA1CE}" sibTransId="{3AB01C75-15B9-2A45-B2EB-E5236811707E}"/>
    <dgm:cxn modelId="{114A2CBB-07A7-F647-97CC-33406EF07450}" type="presOf" srcId="{78FC53B2-4945-9E47-B9D1-180C6E78279E}" destId="{021BD233-A950-F64F-B937-8B40EDFE4DF8}" srcOrd="0" destOrd="1" presId="urn:microsoft.com/office/officeart/2005/8/layout/hProcess4"/>
    <dgm:cxn modelId="{67FF60BE-2428-42B1-8A78-16E11CD120D5}" type="presOf" srcId="{095EA73A-C715-4E1B-84E4-E017CD4C1B16}" destId="{729BC958-DE09-BA4E-98F8-714D6B4BEFB5}" srcOrd="0" destOrd="1" presId="urn:microsoft.com/office/officeart/2005/8/layout/hProcess4"/>
    <dgm:cxn modelId="{C885C7C0-C203-734B-8C80-ECB75B83EBB5}" type="presOf" srcId="{71373CB6-A7E4-774C-B8FC-D71BBB692D38}" destId="{9F6CAC9F-AD32-BC4D-A999-F149A7749B70}" srcOrd="1" destOrd="2" presId="urn:microsoft.com/office/officeart/2005/8/layout/hProcess4"/>
    <dgm:cxn modelId="{575494C4-30DC-5644-8F9C-72D79D7A37DA}" srcId="{13BE3360-C089-4C45-AB9A-1F106B0DF43C}" destId="{21487CE6-46D7-9640-9F4E-E48FA03BA092}" srcOrd="0" destOrd="0" parTransId="{DD9F1CF7-6DDB-B742-839C-681538915F71}" sibTransId="{A300EC5A-DE37-B344-B2C8-3FC2CAAB1758}"/>
    <dgm:cxn modelId="{8F7BD8C5-C8F3-4E7C-B391-7F0D201D9916}" type="presOf" srcId="{DF14EAAB-5CB5-454D-8EA4-3E681F0F391C}" destId="{36E90EF0-5664-0E4E-85B6-C5A8E25AE0B9}" srcOrd="0" destOrd="0" presId="urn:microsoft.com/office/officeart/2005/8/layout/hProcess4"/>
    <dgm:cxn modelId="{1C69D5C6-6CC5-B747-87FC-E035D593F91B}" type="presOf" srcId="{13A229A1-3DFB-1A43-A12A-4785A4E90590}" destId="{2BCB362D-6A1A-5241-BEC2-C628B45EAF2E}" srcOrd="1" destOrd="0" presId="urn:microsoft.com/office/officeart/2005/8/layout/hProcess4"/>
    <dgm:cxn modelId="{57A500C7-5ADB-48F1-A633-225B9A6B9DC8}" type="presOf" srcId="{1ACA9427-5976-49B3-B503-342F217C8535}" destId="{C3240683-CC99-214F-9939-31022A1ED236}" srcOrd="1" destOrd="2" presId="urn:microsoft.com/office/officeart/2005/8/layout/hProcess4"/>
    <dgm:cxn modelId="{DB8A70CB-AC21-4384-BB7C-D7C6122B1EDC}" srcId="{9D88448F-F062-C444-9B27-517598F412FF}" destId="{095EA73A-C715-4E1B-84E4-E017CD4C1B16}" srcOrd="1" destOrd="0" parTransId="{7688C72C-6A7B-41AB-87FA-97426B7A6B23}" sibTransId="{75774338-7801-4A4F-8EEB-1F0D9A5C3781}"/>
    <dgm:cxn modelId="{C898CED5-9C62-F947-A63E-5AC3434D4EE8}" type="presOf" srcId="{05EA7F52-CF2A-6C47-AC3F-1124BEB34EEE}" destId="{E0E52B01-5F7A-8B47-8517-8E2EC19BEA92}" srcOrd="0" destOrd="0" presId="urn:microsoft.com/office/officeart/2005/8/layout/hProcess4"/>
    <dgm:cxn modelId="{191CCBD6-4424-6C4F-ACEC-F41BC6A81661}" type="presOf" srcId="{21487CE6-46D7-9640-9F4E-E48FA03BA092}" destId="{98C301A7-928D-7148-8934-2895C0DE58E5}" srcOrd="0" destOrd="0" presId="urn:microsoft.com/office/officeart/2005/8/layout/hProcess4"/>
    <dgm:cxn modelId="{318EB8E1-3314-774E-9CC7-2D57488982D6}" type="presOf" srcId="{6F2AB4F1-9EF8-7846-B37B-91577C589E59}" destId="{F85170A7-DE84-BB43-B577-02EF1E91950F}" srcOrd="0" destOrd="0" presId="urn:microsoft.com/office/officeart/2005/8/layout/hProcess4"/>
    <dgm:cxn modelId="{B87B52E3-E15D-4125-B529-19B0E1A373D2}" type="presOf" srcId="{478EE89C-AA2B-4FCF-AEF2-3CEA2DA52755}" destId="{021BD233-A950-F64F-B937-8B40EDFE4DF8}" srcOrd="0" destOrd="2" presId="urn:microsoft.com/office/officeart/2005/8/layout/hProcess4"/>
    <dgm:cxn modelId="{E38980E4-AE6A-BE44-847E-721A33FC702A}" type="presOf" srcId="{1A4261BF-4898-D74B-B113-69C82682E9F1}" destId="{E47F65C2-20C7-D74E-ABC7-6DBF6A3B5DC0}" srcOrd="0" destOrd="1" presId="urn:microsoft.com/office/officeart/2005/8/layout/hProcess4"/>
    <dgm:cxn modelId="{F82655E5-52FE-4A04-8DE2-28E36FFC8B51}" srcId="{9D88448F-F062-C444-9B27-517598F412FF}" destId="{1ACA9427-5976-49B3-B503-342F217C8535}" srcOrd="2" destOrd="0" parTransId="{3554BC48-1038-42ED-8BAA-4D5FDFF9C701}" sibTransId="{9B575F4C-1F66-4E03-88EB-CC85E56D9602}"/>
    <dgm:cxn modelId="{5EFFEFFB-C535-4439-B771-3DB8DE0E4CAC}" srcId="{3CB2DCE6-DEE2-7F45-98AC-F17C41DA9151}" destId="{F8921D6E-1E8F-499F-B1C5-544FF8396B36}" srcOrd="1" destOrd="0" parTransId="{33ECDC57-5143-4156-8927-0916D190B11B}" sibTransId="{EAF20B1D-FE8A-4162-86DA-412A0903CE0E}"/>
    <dgm:cxn modelId="{C905C1FD-A87A-2246-8A26-9FD520D3F24F}" srcId="{20628F01-0963-4643-BB41-4A3703195942}" destId="{78FC53B2-4945-9E47-B9D1-180C6E78279E}" srcOrd="1" destOrd="0" parTransId="{4829BF6D-E826-4C4C-BFBC-ECF8E3B63C28}" sibTransId="{6772FB34-1EBF-4440-A2B8-E431F20E809C}"/>
    <dgm:cxn modelId="{4B1A4F19-C700-C44F-8C0F-DDC6B25EBC81}" type="presParOf" srcId="{925FCDF9-A824-5D47-8764-8AB20ED81BA7}" destId="{B97D73D9-04A2-474D-8EC3-01EC86F22900}" srcOrd="0" destOrd="0" presId="urn:microsoft.com/office/officeart/2005/8/layout/hProcess4"/>
    <dgm:cxn modelId="{6F4BE87C-756F-FD45-85DA-4EFC539B891E}" type="presParOf" srcId="{925FCDF9-A824-5D47-8764-8AB20ED81BA7}" destId="{DC5BE7C7-796F-2C48-9796-48D6B180EE17}" srcOrd="1" destOrd="0" presId="urn:microsoft.com/office/officeart/2005/8/layout/hProcess4"/>
    <dgm:cxn modelId="{56F69C95-8750-3B4B-A744-D0E3DE346540}" type="presParOf" srcId="{925FCDF9-A824-5D47-8764-8AB20ED81BA7}" destId="{FCFEE2F2-3180-F940-8927-82C3F05BB76B}" srcOrd="2" destOrd="0" presId="urn:microsoft.com/office/officeart/2005/8/layout/hProcess4"/>
    <dgm:cxn modelId="{DA0D18DC-AF21-6948-BDA3-872A0A7B15FA}" type="presParOf" srcId="{FCFEE2F2-3180-F940-8927-82C3F05BB76B}" destId="{28F88F4C-6696-E34C-9606-598BB3AAEA47}" srcOrd="0" destOrd="0" presId="urn:microsoft.com/office/officeart/2005/8/layout/hProcess4"/>
    <dgm:cxn modelId="{9D0057E1-6107-554F-825E-29BF2C259F77}" type="presParOf" srcId="{28F88F4C-6696-E34C-9606-598BB3AAEA47}" destId="{FBD78606-E60C-B74B-A512-623C2BC5ABE2}" srcOrd="0" destOrd="0" presId="urn:microsoft.com/office/officeart/2005/8/layout/hProcess4"/>
    <dgm:cxn modelId="{FC009483-435B-8249-8C10-1F0AD98B4928}" type="presParOf" srcId="{28F88F4C-6696-E34C-9606-598BB3AAEA47}" destId="{021BD233-A950-F64F-B937-8B40EDFE4DF8}" srcOrd="1" destOrd="0" presId="urn:microsoft.com/office/officeart/2005/8/layout/hProcess4"/>
    <dgm:cxn modelId="{50D6DF42-6017-9C40-AFF1-C025C931D919}" type="presParOf" srcId="{28F88F4C-6696-E34C-9606-598BB3AAEA47}" destId="{2BCB362D-6A1A-5241-BEC2-C628B45EAF2E}" srcOrd="2" destOrd="0" presId="urn:microsoft.com/office/officeart/2005/8/layout/hProcess4"/>
    <dgm:cxn modelId="{CFB4C8B1-C3C7-D345-904B-1686492278F8}" type="presParOf" srcId="{28F88F4C-6696-E34C-9606-598BB3AAEA47}" destId="{F58020EC-C119-B24B-82B6-DE0F58DA84C7}" srcOrd="3" destOrd="0" presId="urn:microsoft.com/office/officeart/2005/8/layout/hProcess4"/>
    <dgm:cxn modelId="{49AE4FB4-67A8-8942-8315-94A50C84C54C}" type="presParOf" srcId="{28F88F4C-6696-E34C-9606-598BB3AAEA47}" destId="{CCDAF1C0-E3A2-6741-A78E-060339FD708E}" srcOrd="4" destOrd="0" presId="urn:microsoft.com/office/officeart/2005/8/layout/hProcess4"/>
    <dgm:cxn modelId="{C0860561-AAA4-3448-9BE7-CA9F389386A0}" type="presParOf" srcId="{FCFEE2F2-3180-F940-8927-82C3F05BB76B}" destId="{246D5866-70AB-A44E-960F-312C7B748FFB}" srcOrd="1" destOrd="0" presId="urn:microsoft.com/office/officeart/2005/8/layout/hProcess4"/>
    <dgm:cxn modelId="{D3EDFCAA-6769-0747-94A9-ED9ADE4A0F65}" type="presParOf" srcId="{FCFEE2F2-3180-F940-8927-82C3F05BB76B}" destId="{76461434-3F26-CE47-A9C9-5449FFB93B84}" srcOrd="2" destOrd="0" presId="urn:microsoft.com/office/officeart/2005/8/layout/hProcess4"/>
    <dgm:cxn modelId="{5CA37C41-9B06-204A-A6D3-85D26F25F091}" type="presParOf" srcId="{76461434-3F26-CE47-A9C9-5449FFB93B84}" destId="{74F6E552-6728-5348-B4B1-0BBB995CB042}" srcOrd="0" destOrd="0" presId="urn:microsoft.com/office/officeart/2005/8/layout/hProcess4"/>
    <dgm:cxn modelId="{F90220A4-5F66-954D-876D-4FCAA5C9B528}" type="presParOf" srcId="{76461434-3F26-CE47-A9C9-5449FFB93B84}" destId="{98C301A7-928D-7148-8934-2895C0DE58E5}" srcOrd="1" destOrd="0" presId="urn:microsoft.com/office/officeart/2005/8/layout/hProcess4"/>
    <dgm:cxn modelId="{862A7575-EEB9-C345-92F3-5C627308FDFB}" type="presParOf" srcId="{76461434-3F26-CE47-A9C9-5449FFB93B84}" destId="{9F6CAC9F-AD32-BC4D-A999-F149A7749B70}" srcOrd="2" destOrd="0" presId="urn:microsoft.com/office/officeart/2005/8/layout/hProcess4"/>
    <dgm:cxn modelId="{DE8564FC-3506-2548-BAC9-EAC6F9508B6F}" type="presParOf" srcId="{76461434-3F26-CE47-A9C9-5449FFB93B84}" destId="{CFE57ADB-239E-8F4D-A336-5757CD348751}" srcOrd="3" destOrd="0" presId="urn:microsoft.com/office/officeart/2005/8/layout/hProcess4"/>
    <dgm:cxn modelId="{C58916C9-E21B-F54F-95A6-A3EE06D7A16D}" type="presParOf" srcId="{76461434-3F26-CE47-A9C9-5449FFB93B84}" destId="{3428933C-7B05-3E41-821E-8DE9C7F13990}" srcOrd="4" destOrd="0" presId="urn:microsoft.com/office/officeart/2005/8/layout/hProcess4"/>
    <dgm:cxn modelId="{2107EBEE-6539-A741-910E-6141A0FF0BB6}" type="presParOf" srcId="{FCFEE2F2-3180-F940-8927-82C3F05BB76B}" destId="{9F2307F6-1A71-9449-86A0-E32A2783AA70}" srcOrd="3" destOrd="0" presId="urn:microsoft.com/office/officeart/2005/8/layout/hProcess4"/>
    <dgm:cxn modelId="{D2097390-020E-2E4F-BD75-93E676D970BE}" type="presParOf" srcId="{FCFEE2F2-3180-F940-8927-82C3F05BB76B}" destId="{96739D69-DF49-F242-8B54-937E0F6EFF0C}" srcOrd="4" destOrd="0" presId="urn:microsoft.com/office/officeart/2005/8/layout/hProcess4"/>
    <dgm:cxn modelId="{92B8E0DF-72C4-CD4D-91DF-0D2EEC108F59}" type="presParOf" srcId="{96739D69-DF49-F242-8B54-937E0F6EFF0C}" destId="{D83B6630-D6B5-B84B-B1B3-32E38168FC79}" srcOrd="0" destOrd="0" presId="urn:microsoft.com/office/officeart/2005/8/layout/hProcess4"/>
    <dgm:cxn modelId="{7531A8B4-256A-0341-A65C-587002C5846F}" type="presParOf" srcId="{96739D69-DF49-F242-8B54-937E0F6EFF0C}" destId="{729BC958-DE09-BA4E-98F8-714D6B4BEFB5}" srcOrd="1" destOrd="0" presId="urn:microsoft.com/office/officeart/2005/8/layout/hProcess4"/>
    <dgm:cxn modelId="{DA183730-DB02-5746-8CC8-C17579EE7342}" type="presParOf" srcId="{96739D69-DF49-F242-8B54-937E0F6EFF0C}" destId="{C3240683-CC99-214F-9939-31022A1ED236}" srcOrd="2" destOrd="0" presId="urn:microsoft.com/office/officeart/2005/8/layout/hProcess4"/>
    <dgm:cxn modelId="{03375A38-65AA-0141-A496-0E176ED082A4}" type="presParOf" srcId="{96739D69-DF49-F242-8B54-937E0F6EFF0C}" destId="{A0F2E5EE-59B7-D04F-A200-6189038536A3}" srcOrd="3" destOrd="0" presId="urn:microsoft.com/office/officeart/2005/8/layout/hProcess4"/>
    <dgm:cxn modelId="{0FE3C8CE-C9BF-8F43-9088-E1AECA3C5861}" type="presParOf" srcId="{96739D69-DF49-F242-8B54-937E0F6EFF0C}" destId="{7C1CFAE6-B78E-BC4A-B08F-C9E5BA96C54F}" srcOrd="4" destOrd="0" presId="urn:microsoft.com/office/officeart/2005/8/layout/hProcess4"/>
    <dgm:cxn modelId="{33B50FDA-C1A6-0A44-A4A8-BF21C556958E}" type="presParOf" srcId="{FCFEE2F2-3180-F940-8927-82C3F05BB76B}" destId="{F85170A7-DE84-BB43-B577-02EF1E91950F}" srcOrd="5" destOrd="0" presId="urn:microsoft.com/office/officeart/2005/8/layout/hProcess4"/>
    <dgm:cxn modelId="{2A0A9A4D-C44C-844E-8D75-CC85710545C7}" type="presParOf" srcId="{FCFEE2F2-3180-F940-8927-82C3F05BB76B}" destId="{593F2619-C22B-914D-9D98-A72134C8057C}" srcOrd="6" destOrd="0" presId="urn:microsoft.com/office/officeart/2005/8/layout/hProcess4"/>
    <dgm:cxn modelId="{F52690B0-3F7A-4340-A6BE-D52AD19B504A}" type="presParOf" srcId="{593F2619-C22B-914D-9D98-A72134C8057C}" destId="{2A6BA616-97E7-514A-9789-60EB93543E6E}" srcOrd="0" destOrd="0" presId="urn:microsoft.com/office/officeart/2005/8/layout/hProcess4"/>
    <dgm:cxn modelId="{F5CBB56C-68F1-7743-810B-38F29F6EC9F3}" type="presParOf" srcId="{593F2619-C22B-914D-9D98-A72134C8057C}" destId="{E47F65C2-20C7-D74E-ABC7-6DBF6A3B5DC0}" srcOrd="1" destOrd="0" presId="urn:microsoft.com/office/officeart/2005/8/layout/hProcess4"/>
    <dgm:cxn modelId="{52AB474B-4676-8641-9C00-844D01FA5C82}" type="presParOf" srcId="{593F2619-C22B-914D-9D98-A72134C8057C}" destId="{91FE450A-6FA6-F54C-A468-0F381F84A310}" srcOrd="2" destOrd="0" presId="urn:microsoft.com/office/officeart/2005/8/layout/hProcess4"/>
    <dgm:cxn modelId="{C2D3C6CF-9347-B24F-8451-07DBBE9DD109}" type="presParOf" srcId="{593F2619-C22B-914D-9D98-A72134C8057C}" destId="{E0E52B01-5F7A-8B47-8517-8E2EC19BEA92}" srcOrd="3" destOrd="0" presId="urn:microsoft.com/office/officeart/2005/8/layout/hProcess4"/>
    <dgm:cxn modelId="{D933D78B-8CC8-FA44-BA82-6CE0AF0C9652}" type="presParOf" srcId="{593F2619-C22B-914D-9D98-A72134C8057C}" destId="{6FB45D64-3A1D-CD46-B1F2-50A2A2476920}" srcOrd="4" destOrd="0" presId="urn:microsoft.com/office/officeart/2005/8/layout/hProcess4"/>
    <dgm:cxn modelId="{604E1AC9-957E-684B-95F3-37002FDBC123}" type="presParOf" srcId="{FCFEE2F2-3180-F940-8927-82C3F05BB76B}" destId="{712648A5-E35A-504F-8439-6EA85EEF708C}" srcOrd="7" destOrd="0" presId="urn:microsoft.com/office/officeart/2005/8/layout/hProcess4"/>
    <dgm:cxn modelId="{DD76ADAD-DF56-6C43-97D4-4C2FB9F5A39D}" type="presParOf" srcId="{FCFEE2F2-3180-F940-8927-82C3F05BB76B}" destId="{721DE479-72C9-354F-95CA-771838A896FD}" srcOrd="8" destOrd="0" presId="urn:microsoft.com/office/officeart/2005/8/layout/hProcess4"/>
    <dgm:cxn modelId="{41E932DD-518A-254F-8C54-3B5299C7A4A8}" type="presParOf" srcId="{721DE479-72C9-354F-95CA-771838A896FD}" destId="{237C80B3-8055-3140-B768-99EF96B12A5D}" srcOrd="0" destOrd="0" presId="urn:microsoft.com/office/officeart/2005/8/layout/hProcess4"/>
    <dgm:cxn modelId="{9CBAC843-1B16-224B-8FA7-684F0C3227CD}" type="presParOf" srcId="{721DE479-72C9-354F-95CA-771838A896FD}" destId="{36E90EF0-5664-0E4E-85B6-C5A8E25AE0B9}" srcOrd="1" destOrd="0" presId="urn:microsoft.com/office/officeart/2005/8/layout/hProcess4"/>
    <dgm:cxn modelId="{0E9564B2-5F7B-6644-B9DA-A99EBB1E606B}" type="presParOf" srcId="{721DE479-72C9-354F-95CA-771838A896FD}" destId="{B0537C37-6794-A64F-8AF3-7D9A78503E9A}" srcOrd="2" destOrd="0" presId="urn:microsoft.com/office/officeart/2005/8/layout/hProcess4"/>
    <dgm:cxn modelId="{57CE3A9F-7EF5-6345-9599-41D476EEEC4F}" type="presParOf" srcId="{721DE479-72C9-354F-95CA-771838A896FD}" destId="{40F1DF93-FFC4-F447-AEEE-3362679DC86A}" srcOrd="3" destOrd="0" presId="urn:microsoft.com/office/officeart/2005/8/layout/hProcess4"/>
    <dgm:cxn modelId="{F99309D0-70ED-F249-9082-D81E41E90C2E}" type="presParOf" srcId="{721DE479-72C9-354F-95CA-771838A896FD}" destId="{ACB23CB6-5772-F041-8993-E2E9467BFDB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2D70E-0396-4D9E-A59C-774258E32A21}" type="doc">
      <dgm:prSet loTypeId="urn:microsoft.com/office/officeart/2005/8/layout/b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4E791FD-0A18-48E9-8E15-7FEC30C987A4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 b="1" dirty="0">
              <a:solidFill>
                <a:schemeClr val="bg1"/>
              </a:solidFill>
            </a:rPr>
            <a:t>Problem Statement</a:t>
          </a:r>
        </a:p>
      </dgm:t>
    </dgm:pt>
    <dgm:pt modelId="{5AC20D9C-03DC-4A9D-BA7A-5B7F407F3879}" type="parTrans" cxnId="{581D7B8C-DCEE-4088-BCC8-7C713A4541DD}">
      <dgm:prSet/>
      <dgm:spPr/>
      <dgm:t>
        <a:bodyPr/>
        <a:lstStyle/>
        <a:p>
          <a:endParaRPr lang="en-US"/>
        </a:p>
      </dgm:t>
    </dgm:pt>
    <dgm:pt modelId="{004C8E1F-CBE3-42BA-91D1-DE94414FE81D}" type="sibTrans" cxnId="{581D7B8C-DCEE-4088-BCC8-7C713A4541DD}">
      <dgm:prSet/>
      <dgm:spPr/>
      <dgm:t>
        <a:bodyPr/>
        <a:lstStyle/>
        <a:p>
          <a:endParaRPr lang="en-US"/>
        </a:p>
      </dgm:t>
    </dgm:pt>
    <dgm:pt modelId="{60AF7851-C80C-48F3-A279-5E16D17A5543}">
      <dgm:prSet phldrT="[Text]"/>
      <dgm:spPr/>
      <dgm:t>
        <a:bodyPr anchor="ctr"/>
        <a:lstStyle/>
        <a:p>
          <a:pPr>
            <a:spcAft>
              <a:spcPts val="600"/>
            </a:spcAft>
          </a:pPr>
          <a:r>
            <a:rPr lang="en-US" dirty="0"/>
            <a:t>Converting unorganized data in 80 different formats (PDFs) to csv or excel</a:t>
          </a:r>
        </a:p>
      </dgm:t>
    </dgm:pt>
    <dgm:pt modelId="{50ADA964-0D32-4BE0-BF4A-A048D76EF3E4}" type="parTrans" cxnId="{5D08641A-6BA1-4585-BA71-B0F08E092D09}">
      <dgm:prSet/>
      <dgm:spPr/>
      <dgm:t>
        <a:bodyPr/>
        <a:lstStyle/>
        <a:p>
          <a:endParaRPr lang="en-US"/>
        </a:p>
      </dgm:t>
    </dgm:pt>
    <dgm:pt modelId="{68D00029-9433-4B63-B154-DFDD83262F38}" type="sibTrans" cxnId="{5D08641A-6BA1-4585-BA71-B0F08E092D09}">
      <dgm:prSet/>
      <dgm:spPr/>
      <dgm:t>
        <a:bodyPr/>
        <a:lstStyle/>
        <a:p>
          <a:endParaRPr lang="en-US"/>
        </a:p>
      </dgm:t>
    </dgm:pt>
    <dgm:pt modelId="{542AB330-BCD1-4654-87E9-0D16C9DD1036}">
      <dgm:prSet phldrT="[Text]"/>
      <dgm:spPr/>
      <dgm:t>
        <a:bodyPr anchor="ctr"/>
        <a:lstStyle/>
        <a:p>
          <a:pPr>
            <a:spcAft>
              <a:spcPts val="600"/>
            </a:spcAft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</a:rPr>
            <a:t>High-end &amp; interactive user interface required based on season, risk, month, year, drug, etc.</a:t>
          </a:r>
          <a:endParaRPr lang="en-US" dirty="0"/>
        </a:p>
      </dgm:t>
    </dgm:pt>
    <dgm:pt modelId="{7FBD4A74-52A1-4241-BE56-483F970DF765}" type="parTrans" cxnId="{C09B5B1A-04F5-4025-BDB7-7272710D8653}">
      <dgm:prSet/>
      <dgm:spPr/>
      <dgm:t>
        <a:bodyPr/>
        <a:lstStyle/>
        <a:p>
          <a:endParaRPr lang="en-US"/>
        </a:p>
      </dgm:t>
    </dgm:pt>
    <dgm:pt modelId="{AB3F1D83-C06A-4BA5-A29E-AB607AC648FD}" type="sibTrans" cxnId="{C09B5B1A-04F5-4025-BDB7-7272710D8653}">
      <dgm:prSet/>
      <dgm:spPr/>
      <dgm:t>
        <a:bodyPr/>
        <a:lstStyle/>
        <a:p>
          <a:endParaRPr lang="en-US"/>
        </a:p>
      </dgm:t>
    </dgm:pt>
    <dgm:pt modelId="{18A440B6-29D5-4215-93C1-97701AC2B03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 b="1" dirty="0">
              <a:solidFill>
                <a:schemeClr val="bg1"/>
              </a:solidFill>
            </a:rPr>
            <a:t>Issues Faced</a:t>
          </a:r>
        </a:p>
      </dgm:t>
    </dgm:pt>
    <dgm:pt modelId="{81DAAC66-EB0E-4C6F-8065-BA7CE54BAC50}" type="parTrans" cxnId="{58F0869E-4C0D-492C-B3A3-CC802C784FD8}">
      <dgm:prSet/>
      <dgm:spPr/>
      <dgm:t>
        <a:bodyPr/>
        <a:lstStyle/>
        <a:p>
          <a:endParaRPr lang="en-US"/>
        </a:p>
      </dgm:t>
    </dgm:pt>
    <dgm:pt modelId="{D0BF1CFE-6D19-40A7-9BB6-B98F63B4F405}" type="sibTrans" cxnId="{58F0869E-4C0D-492C-B3A3-CC802C784FD8}">
      <dgm:prSet/>
      <dgm:spPr/>
      <dgm:t>
        <a:bodyPr/>
        <a:lstStyle/>
        <a:p>
          <a:endParaRPr lang="en-US"/>
        </a:p>
      </dgm:t>
    </dgm:pt>
    <dgm:pt modelId="{F9793A4B-D8EC-4FDD-A8FE-7C3B513C7D00}">
      <dgm:prSet phldrT="[Text]"/>
      <dgm:spPr/>
      <dgm:t>
        <a:bodyPr anchor="ctr"/>
        <a:lstStyle/>
        <a:p>
          <a:pPr>
            <a:spcAft>
              <a:spcPts val="600"/>
            </a:spcAft>
          </a:pPr>
          <a:r>
            <a:rPr lang="en-US" dirty="0"/>
            <a:t>Data was unorganized</a:t>
          </a:r>
        </a:p>
      </dgm:t>
    </dgm:pt>
    <dgm:pt modelId="{9F31E4EB-CBA7-4D2D-AF16-E5B049ECB20E}" type="parTrans" cxnId="{5E30723D-87E5-422D-A944-A8D9BF99A838}">
      <dgm:prSet/>
      <dgm:spPr/>
      <dgm:t>
        <a:bodyPr/>
        <a:lstStyle/>
        <a:p>
          <a:endParaRPr lang="en-US"/>
        </a:p>
      </dgm:t>
    </dgm:pt>
    <dgm:pt modelId="{BF9BEA7D-2503-43C0-843A-24546F2478BA}" type="sibTrans" cxnId="{5E30723D-87E5-422D-A944-A8D9BF99A838}">
      <dgm:prSet/>
      <dgm:spPr/>
      <dgm:t>
        <a:bodyPr/>
        <a:lstStyle/>
        <a:p>
          <a:endParaRPr lang="en-US"/>
        </a:p>
      </dgm:t>
    </dgm:pt>
    <dgm:pt modelId="{32AC6DBB-F011-4C63-AB31-5DF0F262AB09}">
      <dgm:prSet phldrT="[Text]"/>
      <dgm:spPr/>
      <dgm:t>
        <a:bodyPr anchor="ctr"/>
        <a:lstStyle/>
        <a:p>
          <a:pPr>
            <a:spcAft>
              <a:spcPts val="600"/>
            </a:spcAft>
          </a:pPr>
          <a:r>
            <a:rPr lang="en-US" dirty="0"/>
            <a:t>While merging multi-page pdf, data was lost</a:t>
          </a:r>
        </a:p>
      </dgm:t>
    </dgm:pt>
    <dgm:pt modelId="{760F5C0F-5191-4F3A-80B0-AE6F9FC150B7}" type="parTrans" cxnId="{E636A37F-854E-4470-8C17-8DC03C03E9EA}">
      <dgm:prSet/>
      <dgm:spPr/>
      <dgm:t>
        <a:bodyPr/>
        <a:lstStyle/>
        <a:p>
          <a:endParaRPr lang="en-US"/>
        </a:p>
      </dgm:t>
    </dgm:pt>
    <dgm:pt modelId="{EC4DB8DA-2B8D-4513-8FC7-2334E7495DD8}" type="sibTrans" cxnId="{E636A37F-854E-4470-8C17-8DC03C03E9EA}">
      <dgm:prSet/>
      <dgm:spPr/>
      <dgm:t>
        <a:bodyPr/>
        <a:lstStyle/>
        <a:p>
          <a:endParaRPr lang="en-US"/>
        </a:p>
      </dgm:t>
    </dgm:pt>
    <dgm:pt modelId="{EFD52866-AA15-41CD-9F3F-11337C98BDC4}">
      <dgm:prSet/>
      <dgm:spPr/>
      <dgm:t>
        <a:bodyPr anchor="ctr"/>
        <a:lstStyle/>
        <a:p>
          <a:pPr>
            <a:spcAft>
              <a:spcPts val="600"/>
            </a:spcAft>
          </a:pPr>
          <a:r>
            <a:rPr lang="en-US" dirty="0">
              <a:solidFill>
                <a:schemeClr val="bg1"/>
              </a:solidFill>
            </a:rPr>
            <a:t>Machine learning for future Predictions</a:t>
          </a:r>
        </a:p>
      </dgm:t>
    </dgm:pt>
    <dgm:pt modelId="{4E6C3505-0FF3-44C2-BADB-F1DB115A2005}" type="parTrans" cxnId="{58533207-EAE4-4EB4-8998-71B879D31FF9}">
      <dgm:prSet/>
      <dgm:spPr/>
      <dgm:t>
        <a:bodyPr/>
        <a:lstStyle/>
        <a:p>
          <a:endParaRPr lang="en-US"/>
        </a:p>
      </dgm:t>
    </dgm:pt>
    <dgm:pt modelId="{11A2B7D6-4535-4197-8D26-47CAF5EC4EAA}" type="sibTrans" cxnId="{58533207-EAE4-4EB4-8998-71B879D31FF9}">
      <dgm:prSet/>
      <dgm:spPr/>
      <dgm:t>
        <a:bodyPr/>
        <a:lstStyle/>
        <a:p>
          <a:endParaRPr lang="en-US"/>
        </a:p>
      </dgm:t>
    </dgm:pt>
    <dgm:pt modelId="{F1415ED5-511D-461C-9844-7DE4D2B28907}">
      <dgm:prSet phldrT="[Text]"/>
      <dgm:spPr/>
      <dgm:t>
        <a:bodyPr anchor="ctr"/>
        <a:lstStyle/>
        <a:p>
          <a:pPr>
            <a:spcAft>
              <a:spcPts val="600"/>
            </a:spcAft>
          </a:pPr>
          <a:r>
            <a:rPr lang="en-US" dirty="0"/>
            <a:t>80 formats were there, so consolidation was very difficult</a:t>
          </a:r>
        </a:p>
      </dgm:t>
    </dgm:pt>
    <dgm:pt modelId="{83784AA6-310E-4F5F-AC22-8C05479AA093}" type="parTrans" cxnId="{8DAD57C7-61A0-4B1C-BE3D-B52062F113BC}">
      <dgm:prSet/>
      <dgm:spPr/>
      <dgm:t>
        <a:bodyPr/>
        <a:lstStyle/>
        <a:p>
          <a:endParaRPr lang="en-US"/>
        </a:p>
      </dgm:t>
    </dgm:pt>
    <dgm:pt modelId="{6833C5B7-F119-4DDB-9C7A-FF90532D3BFB}" type="sibTrans" cxnId="{8DAD57C7-61A0-4B1C-BE3D-B52062F113BC}">
      <dgm:prSet/>
      <dgm:spPr/>
      <dgm:t>
        <a:bodyPr/>
        <a:lstStyle/>
        <a:p>
          <a:endParaRPr lang="en-US"/>
        </a:p>
      </dgm:t>
    </dgm:pt>
    <dgm:pt modelId="{FF32047B-F66F-4690-9FA7-F4855B7CAAE4}">
      <dgm:prSet phldrT="[Text]"/>
      <dgm:spPr/>
      <dgm:t>
        <a:bodyPr anchor="ctr"/>
        <a:lstStyle/>
        <a:p>
          <a:pPr>
            <a:spcAft>
              <a:spcPts val="600"/>
            </a:spcAft>
          </a:pPr>
          <a:r>
            <a:rPr lang="en-US" dirty="0"/>
            <a:t>Humongous data cleaning and pre-processing was required</a:t>
          </a:r>
        </a:p>
      </dgm:t>
    </dgm:pt>
    <dgm:pt modelId="{E351B341-3C93-4D59-8F39-17A5B90E8F8E}" type="parTrans" cxnId="{BDCC1823-497A-4DF3-990F-0184D85B68D3}">
      <dgm:prSet/>
      <dgm:spPr/>
      <dgm:t>
        <a:bodyPr/>
        <a:lstStyle/>
        <a:p>
          <a:endParaRPr lang="en-US"/>
        </a:p>
      </dgm:t>
    </dgm:pt>
    <dgm:pt modelId="{7AAC6E12-740B-4C8D-9CD7-0F1330736D21}" type="sibTrans" cxnId="{BDCC1823-497A-4DF3-990F-0184D85B68D3}">
      <dgm:prSet/>
      <dgm:spPr/>
      <dgm:t>
        <a:bodyPr/>
        <a:lstStyle/>
        <a:p>
          <a:endParaRPr lang="en-US"/>
        </a:p>
      </dgm:t>
    </dgm:pt>
    <dgm:pt modelId="{02805B73-5E62-483A-9656-283E2A48BF0A}">
      <dgm:prSet phldrT="[Text]"/>
      <dgm:spPr/>
      <dgm:t>
        <a:bodyPr anchor="ctr"/>
        <a:lstStyle/>
        <a:p>
          <a:pPr>
            <a:spcAft>
              <a:spcPts val="600"/>
            </a:spcAft>
          </a:pPr>
          <a:r>
            <a:rPr lang="en-US" dirty="0"/>
            <a:t>Predictions were not realistic due to less data</a:t>
          </a:r>
        </a:p>
      </dgm:t>
    </dgm:pt>
    <dgm:pt modelId="{55CEBEDA-311B-4990-976F-7059237FDC04}" type="parTrans" cxnId="{E50885FC-CF3E-4861-BA2B-FB2F6BC342A0}">
      <dgm:prSet/>
      <dgm:spPr/>
      <dgm:t>
        <a:bodyPr/>
        <a:lstStyle/>
        <a:p>
          <a:endParaRPr lang="en-US"/>
        </a:p>
      </dgm:t>
    </dgm:pt>
    <dgm:pt modelId="{14ABE989-7C57-4BB2-91D0-B478FED5105B}" type="sibTrans" cxnId="{E50885FC-CF3E-4861-BA2B-FB2F6BC342A0}">
      <dgm:prSet/>
      <dgm:spPr/>
      <dgm:t>
        <a:bodyPr/>
        <a:lstStyle/>
        <a:p>
          <a:endParaRPr lang="en-US"/>
        </a:p>
      </dgm:t>
    </dgm:pt>
    <dgm:pt modelId="{88C374B5-0D16-42CD-95AD-B84B3B022B1D}">
      <dgm:prSet phldrT="[Text]"/>
      <dgm:spPr/>
      <dgm:t>
        <a:bodyPr anchor="ctr"/>
        <a:lstStyle/>
        <a:p>
          <a:pPr>
            <a:spcAft>
              <a:spcPts val="600"/>
            </a:spcAft>
          </a:pPr>
          <a:r>
            <a:rPr lang="en-US" dirty="0"/>
            <a:t>Tried two different interactive UI which was a learning from scratch for us</a:t>
          </a:r>
        </a:p>
      </dgm:t>
    </dgm:pt>
    <dgm:pt modelId="{2E6CF4A3-19CB-417A-806B-812D3E8C1D2D}" type="parTrans" cxnId="{70C8678E-139D-4DDC-930A-4B4CB25619E7}">
      <dgm:prSet/>
      <dgm:spPr/>
      <dgm:t>
        <a:bodyPr/>
        <a:lstStyle/>
        <a:p>
          <a:endParaRPr lang="en-US"/>
        </a:p>
      </dgm:t>
    </dgm:pt>
    <dgm:pt modelId="{9D5D144A-006A-43C7-9541-0D4A9B6FC0E2}" type="sibTrans" cxnId="{70C8678E-139D-4DDC-930A-4B4CB25619E7}">
      <dgm:prSet/>
      <dgm:spPr/>
      <dgm:t>
        <a:bodyPr/>
        <a:lstStyle/>
        <a:p>
          <a:endParaRPr lang="en-US"/>
        </a:p>
      </dgm:t>
    </dgm:pt>
    <dgm:pt modelId="{07F83259-D040-4CDD-9A0E-A2B782B71DBF}" type="pres">
      <dgm:prSet presAssocID="{D392D70E-0396-4D9E-A59C-774258E32A21}" presName="diagram" presStyleCnt="0">
        <dgm:presLayoutVars>
          <dgm:dir/>
          <dgm:animLvl val="lvl"/>
          <dgm:resizeHandles val="exact"/>
        </dgm:presLayoutVars>
      </dgm:prSet>
      <dgm:spPr/>
    </dgm:pt>
    <dgm:pt modelId="{36906831-C3ED-4E7F-B6AE-1C18EC20194F}" type="pres">
      <dgm:prSet presAssocID="{94E791FD-0A18-48E9-8E15-7FEC30C987A4}" presName="compNode" presStyleCnt="0"/>
      <dgm:spPr/>
    </dgm:pt>
    <dgm:pt modelId="{92AB66CD-2918-4FC7-B289-23D5DDE98CAB}" type="pres">
      <dgm:prSet presAssocID="{94E791FD-0A18-48E9-8E15-7FEC30C987A4}" presName="childRect" presStyleLbl="bgAcc1" presStyleIdx="0" presStyleCnt="2">
        <dgm:presLayoutVars>
          <dgm:bulletEnabled val="1"/>
        </dgm:presLayoutVars>
      </dgm:prSet>
      <dgm:spPr/>
    </dgm:pt>
    <dgm:pt modelId="{68573505-42DA-4F81-8DC8-4E1943EEEAA2}" type="pres">
      <dgm:prSet presAssocID="{94E791FD-0A18-48E9-8E15-7FEC30C987A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137A3EA-EFB1-4430-9D13-633811698DEC}" type="pres">
      <dgm:prSet presAssocID="{94E791FD-0A18-48E9-8E15-7FEC30C987A4}" presName="parentRect" presStyleLbl="alignNode1" presStyleIdx="0" presStyleCnt="2"/>
      <dgm:spPr/>
    </dgm:pt>
    <dgm:pt modelId="{7F910393-DFFA-40D0-9110-6B32829FE6F5}" type="pres">
      <dgm:prSet presAssocID="{94E791FD-0A18-48E9-8E15-7FEC30C987A4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94190AE6-6824-4F86-BC34-516A2BE6AE77}" type="pres">
      <dgm:prSet presAssocID="{004C8E1F-CBE3-42BA-91D1-DE94414FE81D}" presName="sibTrans" presStyleLbl="sibTrans2D1" presStyleIdx="0" presStyleCnt="0"/>
      <dgm:spPr/>
    </dgm:pt>
    <dgm:pt modelId="{BCCB50D0-D34F-412A-A943-004129E1A4A8}" type="pres">
      <dgm:prSet presAssocID="{18A440B6-29D5-4215-93C1-97701AC2B035}" presName="compNode" presStyleCnt="0"/>
      <dgm:spPr/>
    </dgm:pt>
    <dgm:pt modelId="{0F7206E3-6CE1-4C7D-8867-36B14C11F706}" type="pres">
      <dgm:prSet presAssocID="{18A440B6-29D5-4215-93C1-97701AC2B035}" presName="childRect" presStyleLbl="bgAcc1" presStyleIdx="1" presStyleCnt="2">
        <dgm:presLayoutVars>
          <dgm:bulletEnabled val="1"/>
        </dgm:presLayoutVars>
      </dgm:prSet>
      <dgm:spPr/>
    </dgm:pt>
    <dgm:pt modelId="{BA2A7F7D-6AE9-4F04-9D29-16CCC927D15E}" type="pres">
      <dgm:prSet presAssocID="{18A440B6-29D5-4215-93C1-97701AC2B03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48B1866-1E86-4007-AC4F-71B8D632886A}" type="pres">
      <dgm:prSet presAssocID="{18A440B6-29D5-4215-93C1-97701AC2B035}" presName="parentRect" presStyleLbl="alignNode1" presStyleIdx="1" presStyleCnt="2"/>
      <dgm:spPr/>
    </dgm:pt>
    <dgm:pt modelId="{DC7D0B40-BA99-4613-81D3-1DE3F560490C}" type="pres">
      <dgm:prSet presAssocID="{18A440B6-29D5-4215-93C1-97701AC2B035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</dgm:ptLst>
  <dgm:cxnLst>
    <dgm:cxn modelId="{58533207-EAE4-4EB4-8998-71B879D31FF9}" srcId="{94E791FD-0A18-48E9-8E15-7FEC30C987A4}" destId="{EFD52866-AA15-41CD-9F3F-11337C98BDC4}" srcOrd="2" destOrd="0" parTransId="{4E6C3505-0FF3-44C2-BADB-F1DB115A2005}" sibTransId="{11A2B7D6-4535-4197-8D26-47CAF5EC4EAA}"/>
    <dgm:cxn modelId="{C09B5B1A-04F5-4025-BDB7-7272710D8653}" srcId="{94E791FD-0A18-48E9-8E15-7FEC30C987A4}" destId="{542AB330-BCD1-4654-87E9-0D16C9DD1036}" srcOrd="1" destOrd="0" parTransId="{7FBD4A74-52A1-4241-BE56-483F970DF765}" sibTransId="{AB3F1D83-C06A-4BA5-A29E-AB607AC648FD}"/>
    <dgm:cxn modelId="{5D08641A-6BA1-4585-BA71-B0F08E092D09}" srcId="{94E791FD-0A18-48E9-8E15-7FEC30C987A4}" destId="{60AF7851-C80C-48F3-A279-5E16D17A5543}" srcOrd="0" destOrd="0" parTransId="{50ADA964-0D32-4BE0-BF4A-A048D76EF3E4}" sibTransId="{68D00029-9433-4B63-B154-DFDD83262F38}"/>
    <dgm:cxn modelId="{3FEA931B-8863-4C74-A14C-B7CF5A41FBE2}" type="presOf" srcId="{F1415ED5-511D-461C-9844-7DE4D2B28907}" destId="{0F7206E3-6CE1-4C7D-8867-36B14C11F706}" srcOrd="0" destOrd="1" presId="urn:microsoft.com/office/officeart/2005/8/layout/bList2"/>
    <dgm:cxn modelId="{BDCC1823-497A-4DF3-990F-0184D85B68D3}" srcId="{18A440B6-29D5-4215-93C1-97701AC2B035}" destId="{FF32047B-F66F-4690-9FA7-F4855B7CAAE4}" srcOrd="2" destOrd="0" parTransId="{E351B341-3C93-4D59-8F39-17A5B90E8F8E}" sibTransId="{7AAC6E12-740B-4C8D-9CD7-0F1330736D21}"/>
    <dgm:cxn modelId="{5E30723D-87E5-422D-A944-A8D9BF99A838}" srcId="{18A440B6-29D5-4215-93C1-97701AC2B035}" destId="{F9793A4B-D8EC-4FDD-A8FE-7C3B513C7D00}" srcOrd="0" destOrd="0" parTransId="{9F31E4EB-CBA7-4D2D-AF16-E5B049ECB20E}" sibTransId="{BF9BEA7D-2503-43C0-843A-24546F2478BA}"/>
    <dgm:cxn modelId="{4D553C61-1F7F-4E62-B4E7-54AA42E8D3EB}" type="presOf" srcId="{18A440B6-29D5-4215-93C1-97701AC2B035}" destId="{248B1866-1E86-4007-AC4F-71B8D632886A}" srcOrd="1" destOrd="0" presId="urn:microsoft.com/office/officeart/2005/8/layout/bList2"/>
    <dgm:cxn modelId="{9533EF4B-AF69-47BC-B3B2-B85EAE0B58C5}" type="presOf" srcId="{18A440B6-29D5-4215-93C1-97701AC2B035}" destId="{BA2A7F7D-6AE9-4F04-9D29-16CCC927D15E}" srcOrd="0" destOrd="0" presId="urn:microsoft.com/office/officeart/2005/8/layout/bList2"/>
    <dgm:cxn modelId="{43333C4C-0A70-490B-AACC-5DBF060C577E}" type="presOf" srcId="{F9793A4B-D8EC-4FDD-A8FE-7C3B513C7D00}" destId="{0F7206E3-6CE1-4C7D-8867-36B14C11F706}" srcOrd="0" destOrd="0" presId="urn:microsoft.com/office/officeart/2005/8/layout/bList2"/>
    <dgm:cxn modelId="{53FBB34F-9AC4-433F-8754-58EBF9324EB5}" type="presOf" srcId="{60AF7851-C80C-48F3-A279-5E16D17A5543}" destId="{92AB66CD-2918-4FC7-B289-23D5DDE98CAB}" srcOrd="0" destOrd="0" presId="urn:microsoft.com/office/officeart/2005/8/layout/bList2"/>
    <dgm:cxn modelId="{E636A37F-854E-4470-8C17-8DC03C03E9EA}" srcId="{18A440B6-29D5-4215-93C1-97701AC2B035}" destId="{32AC6DBB-F011-4C63-AB31-5DF0F262AB09}" srcOrd="3" destOrd="0" parTransId="{760F5C0F-5191-4F3A-80B0-AE6F9FC150B7}" sibTransId="{EC4DB8DA-2B8D-4513-8FC7-2334E7495DD8}"/>
    <dgm:cxn modelId="{5E6EF081-9A6F-45B8-9AA1-EC8D49AB7FAB}" type="presOf" srcId="{88C374B5-0D16-42CD-95AD-B84B3B022B1D}" destId="{0F7206E3-6CE1-4C7D-8867-36B14C11F706}" srcOrd="0" destOrd="5" presId="urn:microsoft.com/office/officeart/2005/8/layout/bList2"/>
    <dgm:cxn modelId="{32848387-EDA5-4161-B973-87A5543A4A48}" type="presOf" srcId="{542AB330-BCD1-4654-87E9-0D16C9DD1036}" destId="{92AB66CD-2918-4FC7-B289-23D5DDE98CAB}" srcOrd="0" destOrd="1" presId="urn:microsoft.com/office/officeart/2005/8/layout/bList2"/>
    <dgm:cxn modelId="{581D7B8C-DCEE-4088-BCC8-7C713A4541DD}" srcId="{D392D70E-0396-4D9E-A59C-774258E32A21}" destId="{94E791FD-0A18-48E9-8E15-7FEC30C987A4}" srcOrd="0" destOrd="0" parTransId="{5AC20D9C-03DC-4A9D-BA7A-5B7F407F3879}" sibTransId="{004C8E1F-CBE3-42BA-91D1-DE94414FE81D}"/>
    <dgm:cxn modelId="{55605C8E-46D3-41B0-AC70-5AF40E9312C5}" type="presOf" srcId="{D392D70E-0396-4D9E-A59C-774258E32A21}" destId="{07F83259-D040-4CDD-9A0E-A2B782B71DBF}" srcOrd="0" destOrd="0" presId="urn:microsoft.com/office/officeart/2005/8/layout/bList2"/>
    <dgm:cxn modelId="{70C8678E-139D-4DDC-930A-4B4CB25619E7}" srcId="{18A440B6-29D5-4215-93C1-97701AC2B035}" destId="{88C374B5-0D16-42CD-95AD-B84B3B022B1D}" srcOrd="5" destOrd="0" parTransId="{2E6CF4A3-19CB-417A-806B-812D3E8C1D2D}" sibTransId="{9D5D144A-006A-43C7-9541-0D4A9B6FC0E2}"/>
    <dgm:cxn modelId="{58F0869E-4C0D-492C-B3A3-CC802C784FD8}" srcId="{D392D70E-0396-4D9E-A59C-774258E32A21}" destId="{18A440B6-29D5-4215-93C1-97701AC2B035}" srcOrd="1" destOrd="0" parTransId="{81DAAC66-EB0E-4C6F-8065-BA7CE54BAC50}" sibTransId="{D0BF1CFE-6D19-40A7-9BB6-B98F63B4F405}"/>
    <dgm:cxn modelId="{E57FF3AA-C768-4262-9CD4-5F608239B824}" type="presOf" srcId="{94E791FD-0A18-48E9-8E15-7FEC30C987A4}" destId="{5137A3EA-EFB1-4430-9D13-633811698DEC}" srcOrd="1" destOrd="0" presId="urn:microsoft.com/office/officeart/2005/8/layout/bList2"/>
    <dgm:cxn modelId="{1C65D0AE-7330-41ED-B30E-FBAF687C9962}" type="presOf" srcId="{32AC6DBB-F011-4C63-AB31-5DF0F262AB09}" destId="{0F7206E3-6CE1-4C7D-8867-36B14C11F706}" srcOrd="0" destOrd="3" presId="urn:microsoft.com/office/officeart/2005/8/layout/bList2"/>
    <dgm:cxn modelId="{8DAD57C7-61A0-4B1C-BE3D-B52062F113BC}" srcId="{18A440B6-29D5-4215-93C1-97701AC2B035}" destId="{F1415ED5-511D-461C-9844-7DE4D2B28907}" srcOrd="1" destOrd="0" parTransId="{83784AA6-310E-4F5F-AC22-8C05479AA093}" sibTransId="{6833C5B7-F119-4DDB-9C7A-FF90532D3BFB}"/>
    <dgm:cxn modelId="{3489C5D3-2A4B-4881-9A74-2B78F1E4C08E}" type="presOf" srcId="{94E791FD-0A18-48E9-8E15-7FEC30C987A4}" destId="{68573505-42DA-4F81-8DC8-4E1943EEEAA2}" srcOrd="0" destOrd="0" presId="urn:microsoft.com/office/officeart/2005/8/layout/bList2"/>
    <dgm:cxn modelId="{0B7F1BE0-623A-434C-9810-895F4E762B73}" type="presOf" srcId="{EFD52866-AA15-41CD-9F3F-11337C98BDC4}" destId="{92AB66CD-2918-4FC7-B289-23D5DDE98CAB}" srcOrd="0" destOrd="2" presId="urn:microsoft.com/office/officeart/2005/8/layout/bList2"/>
    <dgm:cxn modelId="{049F80E6-69E2-4EE1-8A03-51EB89E199CB}" type="presOf" srcId="{02805B73-5E62-483A-9656-283E2A48BF0A}" destId="{0F7206E3-6CE1-4C7D-8867-36B14C11F706}" srcOrd="0" destOrd="4" presId="urn:microsoft.com/office/officeart/2005/8/layout/bList2"/>
    <dgm:cxn modelId="{E1F531EE-ABD1-4FBA-8954-67BD69C67103}" type="presOf" srcId="{FF32047B-F66F-4690-9FA7-F4855B7CAAE4}" destId="{0F7206E3-6CE1-4C7D-8867-36B14C11F706}" srcOrd="0" destOrd="2" presId="urn:microsoft.com/office/officeart/2005/8/layout/bList2"/>
    <dgm:cxn modelId="{77A8D0F2-15A0-4EFC-B898-AD6CC70D7EA3}" type="presOf" srcId="{004C8E1F-CBE3-42BA-91D1-DE94414FE81D}" destId="{94190AE6-6824-4F86-BC34-516A2BE6AE77}" srcOrd="0" destOrd="0" presId="urn:microsoft.com/office/officeart/2005/8/layout/bList2"/>
    <dgm:cxn modelId="{E50885FC-CF3E-4861-BA2B-FB2F6BC342A0}" srcId="{18A440B6-29D5-4215-93C1-97701AC2B035}" destId="{02805B73-5E62-483A-9656-283E2A48BF0A}" srcOrd="4" destOrd="0" parTransId="{55CEBEDA-311B-4990-976F-7059237FDC04}" sibTransId="{14ABE989-7C57-4BB2-91D0-B478FED5105B}"/>
    <dgm:cxn modelId="{1FB4A03A-E0A7-4274-B1A7-0B6FC07262F0}" type="presParOf" srcId="{07F83259-D040-4CDD-9A0E-A2B782B71DBF}" destId="{36906831-C3ED-4E7F-B6AE-1C18EC20194F}" srcOrd="0" destOrd="0" presId="urn:microsoft.com/office/officeart/2005/8/layout/bList2"/>
    <dgm:cxn modelId="{2231BD86-940D-4602-B1B7-D77A5FA84CE9}" type="presParOf" srcId="{36906831-C3ED-4E7F-B6AE-1C18EC20194F}" destId="{92AB66CD-2918-4FC7-B289-23D5DDE98CAB}" srcOrd="0" destOrd="0" presId="urn:microsoft.com/office/officeart/2005/8/layout/bList2"/>
    <dgm:cxn modelId="{DB463A21-02E5-4DBB-80D4-2AD3D77B568D}" type="presParOf" srcId="{36906831-C3ED-4E7F-B6AE-1C18EC20194F}" destId="{68573505-42DA-4F81-8DC8-4E1943EEEAA2}" srcOrd="1" destOrd="0" presId="urn:microsoft.com/office/officeart/2005/8/layout/bList2"/>
    <dgm:cxn modelId="{F372A047-5EFD-412D-8574-248E871F85E7}" type="presParOf" srcId="{36906831-C3ED-4E7F-B6AE-1C18EC20194F}" destId="{5137A3EA-EFB1-4430-9D13-633811698DEC}" srcOrd="2" destOrd="0" presId="urn:microsoft.com/office/officeart/2005/8/layout/bList2"/>
    <dgm:cxn modelId="{5EA168F3-036F-4C78-987A-00BD956F9478}" type="presParOf" srcId="{36906831-C3ED-4E7F-B6AE-1C18EC20194F}" destId="{7F910393-DFFA-40D0-9110-6B32829FE6F5}" srcOrd="3" destOrd="0" presId="urn:microsoft.com/office/officeart/2005/8/layout/bList2"/>
    <dgm:cxn modelId="{A5B8E3A7-BFF8-4BAB-A18D-59978AA1F3F4}" type="presParOf" srcId="{07F83259-D040-4CDD-9A0E-A2B782B71DBF}" destId="{94190AE6-6824-4F86-BC34-516A2BE6AE77}" srcOrd="1" destOrd="0" presId="urn:microsoft.com/office/officeart/2005/8/layout/bList2"/>
    <dgm:cxn modelId="{5583B800-7942-427D-A393-BE4C80C18906}" type="presParOf" srcId="{07F83259-D040-4CDD-9A0E-A2B782B71DBF}" destId="{BCCB50D0-D34F-412A-A943-004129E1A4A8}" srcOrd="2" destOrd="0" presId="urn:microsoft.com/office/officeart/2005/8/layout/bList2"/>
    <dgm:cxn modelId="{5E75BB73-A998-412E-98C5-816FE1447B5F}" type="presParOf" srcId="{BCCB50D0-D34F-412A-A943-004129E1A4A8}" destId="{0F7206E3-6CE1-4C7D-8867-36B14C11F706}" srcOrd="0" destOrd="0" presId="urn:microsoft.com/office/officeart/2005/8/layout/bList2"/>
    <dgm:cxn modelId="{88478B01-4277-4DD0-97CA-318B91009A48}" type="presParOf" srcId="{BCCB50D0-D34F-412A-A943-004129E1A4A8}" destId="{BA2A7F7D-6AE9-4F04-9D29-16CCC927D15E}" srcOrd="1" destOrd="0" presId="urn:microsoft.com/office/officeart/2005/8/layout/bList2"/>
    <dgm:cxn modelId="{7D3F4253-7FEC-4142-BD65-CB88F08977DC}" type="presParOf" srcId="{BCCB50D0-D34F-412A-A943-004129E1A4A8}" destId="{248B1866-1E86-4007-AC4F-71B8D632886A}" srcOrd="2" destOrd="0" presId="urn:microsoft.com/office/officeart/2005/8/layout/bList2"/>
    <dgm:cxn modelId="{FB6258D7-3517-437E-8DDA-188E2CCC1D46}" type="presParOf" srcId="{BCCB50D0-D34F-412A-A943-004129E1A4A8}" destId="{DC7D0B40-BA99-4613-81D3-1DE3F560490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3779BC-6AA8-4F7A-8962-5D5FAF81604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9490B-5B61-482B-B9D3-D7C1BCB15438}">
      <dgm:prSet phldrT="[Text]"/>
      <dgm:spPr/>
      <dgm:t>
        <a:bodyPr/>
        <a:lstStyle/>
        <a:p>
          <a:r>
            <a:rPr lang="en-US" b="1" dirty="0"/>
            <a:t>Data Pre-processing</a:t>
          </a:r>
        </a:p>
      </dgm:t>
    </dgm:pt>
    <dgm:pt modelId="{EFA300F2-1FF4-4B8D-B221-F57D6A544C41}" type="parTrans" cxnId="{1F0ABF59-E5D4-4C4F-9B60-EE1313F0BED2}">
      <dgm:prSet/>
      <dgm:spPr/>
      <dgm:t>
        <a:bodyPr/>
        <a:lstStyle/>
        <a:p>
          <a:endParaRPr lang="en-US"/>
        </a:p>
      </dgm:t>
    </dgm:pt>
    <dgm:pt modelId="{2168B674-E772-4E1F-97A8-2DAF4929FB9E}" type="sibTrans" cxnId="{1F0ABF59-E5D4-4C4F-9B60-EE1313F0BED2}">
      <dgm:prSet/>
      <dgm:spPr/>
      <dgm:t>
        <a:bodyPr/>
        <a:lstStyle/>
        <a:p>
          <a:endParaRPr lang="en-US"/>
        </a:p>
      </dgm:t>
    </dgm:pt>
    <dgm:pt modelId="{F9D64292-7C96-46DE-B39D-D9B1381B85A7}">
      <dgm:prSet phldrT="[Text]"/>
      <dgm:spPr/>
      <dgm:t>
        <a:bodyPr/>
        <a:lstStyle/>
        <a:p>
          <a:r>
            <a:rPr lang="en-US" dirty="0"/>
            <a:t>Extracting the tables from each pdf to csv using libraries re, </a:t>
          </a:r>
          <a:r>
            <a:rPr lang="en-US" dirty="0" err="1"/>
            <a:t>os</a:t>
          </a:r>
          <a:r>
            <a:rPr lang="en-US" dirty="0"/>
            <a:t>, tabula, PyPDF2 </a:t>
          </a:r>
        </a:p>
      </dgm:t>
    </dgm:pt>
    <dgm:pt modelId="{341D8AF5-569B-4AB0-8521-069779799128}" type="parTrans" cxnId="{73F64F22-AE86-4FF9-B72B-D2F37D904FD2}">
      <dgm:prSet/>
      <dgm:spPr/>
      <dgm:t>
        <a:bodyPr/>
        <a:lstStyle/>
        <a:p>
          <a:endParaRPr lang="en-US"/>
        </a:p>
      </dgm:t>
    </dgm:pt>
    <dgm:pt modelId="{481D26CC-FE09-43A6-B7AB-A37D3F80A8FE}" type="sibTrans" cxnId="{73F64F22-AE86-4FF9-B72B-D2F37D904FD2}">
      <dgm:prSet/>
      <dgm:spPr/>
      <dgm:t>
        <a:bodyPr/>
        <a:lstStyle/>
        <a:p>
          <a:endParaRPr lang="en-US"/>
        </a:p>
      </dgm:t>
    </dgm:pt>
    <dgm:pt modelId="{2AB54B54-BA0E-4648-B8BA-2C84085899C7}">
      <dgm:prSet phldrT="[Text]"/>
      <dgm:spPr/>
      <dgm:t>
        <a:bodyPr/>
        <a:lstStyle/>
        <a:p>
          <a:r>
            <a:rPr lang="en-US" b="1" dirty="0"/>
            <a:t>Data Modelling</a:t>
          </a:r>
        </a:p>
      </dgm:t>
    </dgm:pt>
    <dgm:pt modelId="{FA497712-800D-4708-9F1A-E394C5298EBD}" type="parTrans" cxnId="{E24D71FB-AF1C-4DC6-B217-F78D359A7C00}">
      <dgm:prSet/>
      <dgm:spPr/>
      <dgm:t>
        <a:bodyPr/>
        <a:lstStyle/>
        <a:p>
          <a:endParaRPr lang="en-US"/>
        </a:p>
      </dgm:t>
    </dgm:pt>
    <dgm:pt modelId="{D4D86B69-3232-4126-8731-51C15AEEDADF}" type="sibTrans" cxnId="{E24D71FB-AF1C-4DC6-B217-F78D359A7C00}">
      <dgm:prSet/>
      <dgm:spPr/>
      <dgm:t>
        <a:bodyPr/>
        <a:lstStyle/>
        <a:p>
          <a:endParaRPr lang="en-US"/>
        </a:p>
      </dgm:t>
    </dgm:pt>
    <dgm:pt modelId="{4DF62799-9CA5-4F40-94E2-DB94A1350A36}">
      <dgm:prSet phldrT="[Text]"/>
      <dgm:spPr/>
      <dgm:t>
        <a:bodyPr/>
        <a:lstStyle/>
        <a:p>
          <a:r>
            <a:rPr lang="en-US" dirty="0"/>
            <a:t>Assigning data to four categories of risk – Natural, low, moderate, high &amp; ultra-high</a:t>
          </a:r>
        </a:p>
      </dgm:t>
    </dgm:pt>
    <dgm:pt modelId="{29B7C130-8D4B-4D31-825D-97785D681C48}" type="parTrans" cxnId="{40E0100A-C3A7-4047-8EC2-37085C80083A}">
      <dgm:prSet/>
      <dgm:spPr/>
      <dgm:t>
        <a:bodyPr/>
        <a:lstStyle/>
        <a:p>
          <a:endParaRPr lang="en-US"/>
        </a:p>
      </dgm:t>
    </dgm:pt>
    <dgm:pt modelId="{4FB87DE9-B32C-4D26-96A3-5D3D4C2AD14A}" type="sibTrans" cxnId="{40E0100A-C3A7-4047-8EC2-37085C80083A}">
      <dgm:prSet/>
      <dgm:spPr/>
      <dgm:t>
        <a:bodyPr/>
        <a:lstStyle/>
        <a:p>
          <a:endParaRPr lang="en-US"/>
        </a:p>
      </dgm:t>
    </dgm:pt>
    <dgm:pt modelId="{9F703552-6D85-485B-BC45-EB44BEC6FD94}">
      <dgm:prSet phldrT="[Text]"/>
      <dgm:spPr/>
      <dgm:t>
        <a:bodyPr/>
        <a:lstStyle/>
        <a:p>
          <a:r>
            <a:rPr lang="en-US" dirty="0"/>
            <a:t>Adding season, year and month as per client requirement</a:t>
          </a:r>
        </a:p>
      </dgm:t>
    </dgm:pt>
    <dgm:pt modelId="{E9D35A54-461E-4215-B3D4-93D651B16574}" type="parTrans" cxnId="{47680616-8C6A-465E-B5ED-F00DAEE5DA9D}">
      <dgm:prSet/>
      <dgm:spPr/>
      <dgm:t>
        <a:bodyPr/>
        <a:lstStyle/>
        <a:p>
          <a:endParaRPr lang="en-US"/>
        </a:p>
      </dgm:t>
    </dgm:pt>
    <dgm:pt modelId="{1F9AD1F9-1FEA-4504-89CE-9725506CA84D}" type="sibTrans" cxnId="{47680616-8C6A-465E-B5ED-F00DAEE5DA9D}">
      <dgm:prSet/>
      <dgm:spPr/>
      <dgm:t>
        <a:bodyPr/>
        <a:lstStyle/>
        <a:p>
          <a:endParaRPr lang="en-US"/>
        </a:p>
      </dgm:t>
    </dgm:pt>
    <dgm:pt modelId="{9B313A63-11B5-4B96-B219-013CEC78BFEC}">
      <dgm:prSet phldrT="[Text]"/>
      <dgm:spPr/>
      <dgm:t>
        <a:bodyPr/>
        <a:lstStyle/>
        <a:p>
          <a:r>
            <a:rPr lang="en-US" b="1" dirty="0"/>
            <a:t>Output</a:t>
          </a:r>
        </a:p>
      </dgm:t>
    </dgm:pt>
    <dgm:pt modelId="{428CC1BC-E6D0-4FAF-A56E-41DCC085EFFA}" type="parTrans" cxnId="{2BD40C79-5A95-4F8C-8587-BB2B83114095}">
      <dgm:prSet/>
      <dgm:spPr/>
      <dgm:t>
        <a:bodyPr/>
        <a:lstStyle/>
        <a:p>
          <a:endParaRPr lang="en-US"/>
        </a:p>
      </dgm:t>
    </dgm:pt>
    <dgm:pt modelId="{2EDD654D-B829-40E7-B546-32F85507AEEF}" type="sibTrans" cxnId="{2BD40C79-5A95-4F8C-8587-BB2B83114095}">
      <dgm:prSet/>
      <dgm:spPr/>
      <dgm:t>
        <a:bodyPr/>
        <a:lstStyle/>
        <a:p>
          <a:endParaRPr lang="en-US"/>
        </a:p>
      </dgm:t>
    </dgm:pt>
    <dgm:pt modelId="{BB49D45B-D708-42F0-B23D-EA03C0E41705}">
      <dgm:prSet phldrT="[Text]"/>
      <dgm:spPr/>
      <dgm:t>
        <a:bodyPr/>
        <a:lstStyle/>
        <a:p>
          <a:r>
            <a:rPr lang="en-US" dirty="0"/>
            <a:t>A data frame after the above modelling. Master CSV was created from this.</a:t>
          </a:r>
        </a:p>
      </dgm:t>
    </dgm:pt>
    <dgm:pt modelId="{D3E61285-E476-41C5-8E7A-B6095CE6AFF0}" type="parTrans" cxnId="{898C2CA2-7220-4C79-8E35-DD70778E4136}">
      <dgm:prSet/>
      <dgm:spPr/>
      <dgm:t>
        <a:bodyPr/>
        <a:lstStyle/>
        <a:p>
          <a:endParaRPr lang="en-US"/>
        </a:p>
      </dgm:t>
    </dgm:pt>
    <dgm:pt modelId="{97133648-1108-4299-AC79-FF2F62691380}" type="sibTrans" cxnId="{898C2CA2-7220-4C79-8E35-DD70778E4136}">
      <dgm:prSet/>
      <dgm:spPr/>
      <dgm:t>
        <a:bodyPr/>
        <a:lstStyle/>
        <a:p>
          <a:endParaRPr lang="en-US"/>
        </a:p>
      </dgm:t>
    </dgm:pt>
    <dgm:pt modelId="{DDB393C0-061B-4E44-81F7-D459AB87DCE2}">
      <dgm:prSet phldrT="[Text]"/>
      <dgm:spPr/>
      <dgm:t>
        <a:bodyPr/>
        <a:lstStyle/>
        <a:p>
          <a:r>
            <a:rPr lang="en-US" dirty="0"/>
            <a:t>Analyzing different formats of ABR and HBR and consolidating them</a:t>
          </a:r>
        </a:p>
      </dgm:t>
    </dgm:pt>
    <dgm:pt modelId="{55C96722-E6BE-4F83-B169-C4701C48333E}" type="parTrans" cxnId="{996FAD84-9ED4-4273-BF88-D0142FEB2F06}">
      <dgm:prSet/>
      <dgm:spPr/>
      <dgm:t>
        <a:bodyPr/>
        <a:lstStyle/>
        <a:p>
          <a:endParaRPr lang="en-US"/>
        </a:p>
      </dgm:t>
    </dgm:pt>
    <dgm:pt modelId="{6F15D0FA-79C9-401F-9DCF-BD3C84392145}" type="sibTrans" cxnId="{996FAD84-9ED4-4273-BF88-D0142FEB2F06}">
      <dgm:prSet/>
      <dgm:spPr/>
      <dgm:t>
        <a:bodyPr/>
        <a:lstStyle/>
        <a:p>
          <a:endParaRPr lang="en-US"/>
        </a:p>
      </dgm:t>
    </dgm:pt>
    <dgm:pt modelId="{24AEAEA0-BFC7-4EE4-92BC-EE0FD7F000D9}">
      <dgm:prSet phldrT="[Text]"/>
      <dgm:spPr/>
      <dgm:t>
        <a:bodyPr/>
        <a:lstStyle/>
        <a:p>
          <a:r>
            <a:rPr lang="en-US" dirty="0"/>
            <a:t>Data Merging as an input to data modelling stage</a:t>
          </a:r>
        </a:p>
      </dgm:t>
    </dgm:pt>
    <dgm:pt modelId="{49DA0927-DD50-4075-A85D-A14D53F5FBE5}" type="parTrans" cxnId="{9A7A1CF6-BF0B-4DB8-9EB7-70F240BEF75D}">
      <dgm:prSet/>
      <dgm:spPr/>
      <dgm:t>
        <a:bodyPr/>
        <a:lstStyle/>
        <a:p>
          <a:endParaRPr lang="en-US"/>
        </a:p>
      </dgm:t>
    </dgm:pt>
    <dgm:pt modelId="{776E006C-81D0-43C6-A1F2-CC52BDE8C2C0}" type="sibTrans" cxnId="{9A7A1CF6-BF0B-4DB8-9EB7-70F240BEF75D}">
      <dgm:prSet/>
      <dgm:spPr/>
      <dgm:t>
        <a:bodyPr/>
        <a:lstStyle/>
        <a:p>
          <a:endParaRPr lang="en-US"/>
        </a:p>
      </dgm:t>
    </dgm:pt>
    <dgm:pt modelId="{5947DB02-AE3F-486C-B598-B8C04BD4CEBF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C842BCAB-384A-4A5A-A51E-A2267AB61A79}" type="parTrans" cxnId="{C71DA6F2-3A51-430D-BE83-35039F40B29D}">
      <dgm:prSet/>
      <dgm:spPr/>
      <dgm:t>
        <a:bodyPr/>
        <a:lstStyle/>
        <a:p>
          <a:endParaRPr lang="en-US"/>
        </a:p>
      </dgm:t>
    </dgm:pt>
    <dgm:pt modelId="{383AD798-D114-48FD-876D-D3078DCF41F1}" type="sibTrans" cxnId="{C71DA6F2-3A51-430D-BE83-35039F40B29D}">
      <dgm:prSet/>
      <dgm:spPr/>
      <dgm:t>
        <a:bodyPr/>
        <a:lstStyle/>
        <a:p>
          <a:endParaRPr lang="en-US"/>
        </a:p>
      </dgm:t>
    </dgm:pt>
    <dgm:pt modelId="{80197313-DD17-4800-92B7-D2D4335A817E}">
      <dgm:prSet phldrT="[Text]"/>
      <dgm:spPr/>
      <dgm:t>
        <a:bodyPr/>
        <a:lstStyle/>
        <a:p>
          <a:r>
            <a:rPr lang="en-US" dirty="0"/>
            <a:t>Bucketing to 16 categories of formats</a:t>
          </a:r>
        </a:p>
      </dgm:t>
    </dgm:pt>
    <dgm:pt modelId="{BB1751CA-8DCF-4468-99BC-C5FD4B47A53C}" type="parTrans" cxnId="{D4D49332-4471-48DE-B08B-AE75547DF79D}">
      <dgm:prSet/>
      <dgm:spPr/>
      <dgm:t>
        <a:bodyPr/>
        <a:lstStyle/>
        <a:p>
          <a:endParaRPr lang="en-US"/>
        </a:p>
      </dgm:t>
    </dgm:pt>
    <dgm:pt modelId="{14B6C793-C842-488C-9728-12878EABE435}" type="sibTrans" cxnId="{D4D49332-4471-48DE-B08B-AE75547DF79D}">
      <dgm:prSet/>
      <dgm:spPr/>
      <dgm:t>
        <a:bodyPr/>
        <a:lstStyle/>
        <a:p>
          <a:endParaRPr lang="en-US"/>
        </a:p>
      </dgm:t>
    </dgm:pt>
    <dgm:pt modelId="{66952211-CFE1-43F8-AA22-AFCECF54EEEE}">
      <dgm:prSet phldrT="[Text]"/>
      <dgm:spPr/>
      <dgm:t>
        <a:bodyPr/>
        <a:lstStyle/>
        <a:p>
          <a:r>
            <a:rPr lang="en-US" dirty="0"/>
            <a:t>Functionalizing based on year, month &amp; season</a:t>
          </a:r>
        </a:p>
      </dgm:t>
    </dgm:pt>
    <dgm:pt modelId="{202AB91B-424B-41B6-9A6E-BCF55190A37E}" type="parTrans" cxnId="{B710B84A-0CC0-4F96-B71B-B6820BB14238}">
      <dgm:prSet/>
      <dgm:spPr/>
      <dgm:t>
        <a:bodyPr/>
        <a:lstStyle/>
        <a:p>
          <a:endParaRPr lang="en-US"/>
        </a:p>
      </dgm:t>
    </dgm:pt>
    <dgm:pt modelId="{900662DF-2043-446B-9B7A-BEF33391C0D2}" type="sibTrans" cxnId="{B710B84A-0CC0-4F96-B71B-B6820BB14238}">
      <dgm:prSet/>
      <dgm:spPr/>
      <dgm:t>
        <a:bodyPr/>
        <a:lstStyle/>
        <a:p>
          <a:endParaRPr lang="en-US"/>
        </a:p>
      </dgm:t>
    </dgm:pt>
    <dgm:pt modelId="{DD7C9DBE-D65A-4EFD-A80F-40D930F9D51C}">
      <dgm:prSet phldrT="[Text]"/>
      <dgm:spPr/>
      <dgm:t>
        <a:bodyPr/>
        <a:lstStyle/>
        <a:p>
          <a:r>
            <a:rPr lang="en-US" dirty="0"/>
            <a:t>Treatment success percentage was additionally computed for all quarters in each year, 2017 &amp; 2018, as per client requirement.</a:t>
          </a:r>
        </a:p>
      </dgm:t>
    </dgm:pt>
    <dgm:pt modelId="{F693C2D6-AA77-452E-8DE7-A3D1D902C7DE}" type="parTrans" cxnId="{121944BD-A801-4447-840C-F989F4C315D7}">
      <dgm:prSet/>
      <dgm:spPr/>
      <dgm:t>
        <a:bodyPr/>
        <a:lstStyle/>
        <a:p>
          <a:endParaRPr lang="en-US"/>
        </a:p>
      </dgm:t>
    </dgm:pt>
    <dgm:pt modelId="{0C89D7A1-4369-4D29-9CCF-144FF5CB745F}" type="sibTrans" cxnId="{121944BD-A801-4447-840C-F989F4C315D7}">
      <dgm:prSet/>
      <dgm:spPr/>
      <dgm:t>
        <a:bodyPr/>
        <a:lstStyle/>
        <a:p>
          <a:endParaRPr lang="en-US"/>
        </a:p>
      </dgm:t>
    </dgm:pt>
    <dgm:pt modelId="{2C82E748-3652-4152-AC90-B7841D469D55}" type="pres">
      <dgm:prSet presAssocID="{FA3779BC-6AA8-4F7A-8962-5D5FAF816049}" presName="linearFlow" presStyleCnt="0">
        <dgm:presLayoutVars>
          <dgm:dir/>
          <dgm:animLvl val="lvl"/>
          <dgm:resizeHandles val="exact"/>
        </dgm:presLayoutVars>
      </dgm:prSet>
      <dgm:spPr/>
    </dgm:pt>
    <dgm:pt modelId="{4CED8EE6-93DC-4C34-8CB7-E5143D15FD22}" type="pres">
      <dgm:prSet presAssocID="{6FD9490B-5B61-482B-B9D3-D7C1BCB15438}" presName="composite" presStyleCnt="0"/>
      <dgm:spPr/>
    </dgm:pt>
    <dgm:pt modelId="{17254824-070F-4675-9CBA-C6A33D25C50C}" type="pres">
      <dgm:prSet presAssocID="{6FD9490B-5B61-482B-B9D3-D7C1BCB1543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4A8E35B-C5FC-4052-9512-862E62807C0B}" type="pres">
      <dgm:prSet presAssocID="{6FD9490B-5B61-482B-B9D3-D7C1BCB15438}" presName="descendantText" presStyleLbl="alignAcc1" presStyleIdx="0" presStyleCnt="3">
        <dgm:presLayoutVars>
          <dgm:bulletEnabled val="1"/>
        </dgm:presLayoutVars>
      </dgm:prSet>
      <dgm:spPr/>
    </dgm:pt>
    <dgm:pt modelId="{85C3D624-D45A-4900-A1A1-1861EB83B871}" type="pres">
      <dgm:prSet presAssocID="{2168B674-E772-4E1F-97A8-2DAF4929FB9E}" presName="sp" presStyleCnt="0"/>
      <dgm:spPr/>
    </dgm:pt>
    <dgm:pt modelId="{58807756-0DC4-48FD-8702-3B745CA03D9E}" type="pres">
      <dgm:prSet presAssocID="{2AB54B54-BA0E-4648-B8BA-2C84085899C7}" presName="composite" presStyleCnt="0"/>
      <dgm:spPr/>
    </dgm:pt>
    <dgm:pt modelId="{F5AD0522-0F5E-45DC-935C-3E57E23170B8}" type="pres">
      <dgm:prSet presAssocID="{2AB54B54-BA0E-4648-B8BA-2C84085899C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D72F321-6F55-4424-8289-228BCF16F636}" type="pres">
      <dgm:prSet presAssocID="{2AB54B54-BA0E-4648-B8BA-2C84085899C7}" presName="descendantText" presStyleLbl="alignAcc1" presStyleIdx="1" presStyleCnt="3">
        <dgm:presLayoutVars>
          <dgm:bulletEnabled val="1"/>
        </dgm:presLayoutVars>
      </dgm:prSet>
      <dgm:spPr/>
    </dgm:pt>
    <dgm:pt modelId="{A1ABB019-2E51-4A7A-8DC1-40D25009A653}" type="pres">
      <dgm:prSet presAssocID="{D4D86B69-3232-4126-8731-51C15AEEDADF}" presName="sp" presStyleCnt="0"/>
      <dgm:spPr/>
    </dgm:pt>
    <dgm:pt modelId="{F40BD8CB-5736-4CFA-B9BD-C7E409B264F0}" type="pres">
      <dgm:prSet presAssocID="{9B313A63-11B5-4B96-B219-013CEC78BFEC}" presName="composite" presStyleCnt="0"/>
      <dgm:spPr/>
    </dgm:pt>
    <dgm:pt modelId="{D5989A8F-5962-48BC-AB30-6EF9F472838F}" type="pres">
      <dgm:prSet presAssocID="{9B313A63-11B5-4B96-B219-013CEC78BFE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EAAE0DC-70DB-470B-9064-1553CFFFF2DF}" type="pres">
      <dgm:prSet presAssocID="{9B313A63-11B5-4B96-B219-013CEC78BFE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7C67F08-B82E-46FE-B8B0-D5362E30F5BD}" type="presOf" srcId="{66952211-CFE1-43F8-AA22-AFCECF54EEEE}" destId="{5D72F321-6F55-4424-8289-228BCF16F636}" srcOrd="0" destOrd="3" presId="urn:microsoft.com/office/officeart/2005/8/layout/chevron2"/>
    <dgm:cxn modelId="{40E0100A-C3A7-4047-8EC2-37085C80083A}" srcId="{2AB54B54-BA0E-4648-B8BA-2C84085899C7}" destId="{4DF62799-9CA5-4F40-94E2-DB94A1350A36}" srcOrd="0" destOrd="0" parTransId="{29B7C130-8D4B-4D31-825D-97785D681C48}" sibTransId="{4FB87DE9-B32C-4D26-96A3-5D3D4C2AD14A}"/>
    <dgm:cxn modelId="{47680616-8C6A-465E-B5ED-F00DAEE5DA9D}" srcId="{2AB54B54-BA0E-4648-B8BA-2C84085899C7}" destId="{9F703552-6D85-485B-BC45-EB44BEC6FD94}" srcOrd="1" destOrd="0" parTransId="{E9D35A54-461E-4215-B3D4-93D651B16574}" sibTransId="{1F9AD1F9-1FEA-4504-89CE-9725506CA84D}"/>
    <dgm:cxn modelId="{47F6AE20-7EA2-4AF7-8A26-8F1D6983860F}" type="presOf" srcId="{FA3779BC-6AA8-4F7A-8962-5D5FAF816049}" destId="{2C82E748-3652-4152-AC90-B7841D469D55}" srcOrd="0" destOrd="0" presId="urn:microsoft.com/office/officeart/2005/8/layout/chevron2"/>
    <dgm:cxn modelId="{73F64F22-AE86-4FF9-B72B-D2F37D904FD2}" srcId="{6FD9490B-5B61-482B-B9D3-D7C1BCB15438}" destId="{F9D64292-7C96-46DE-B39D-D9B1381B85A7}" srcOrd="0" destOrd="0" parTransId="{341D8AF5-569B-4AB0-8521-069779799128}" sibTransId="{481D26CC-FE09-43A6-B7AB-A37D3F80A8FE}"/>
    <dgm:cxn modelId="{5CAE0A2E-EC48-4292-B1EC-59B4AD758580}" type="presOf" srcId="{24AEAEA0-BFC7-4EE4-92BC-EE0FD7F000D9}" destId="{34A8E35B-C5FC-4052-9512-862E62807C0B}" srcOrd="0" destOrd="3" presId="urn:microsoft.com/office/officeart/2005/8/layout/chevron2"/>
    <dgm:cxn modelId="{D4D49332-4471-48DE-B08B-AE75547DF79D}" srcId="{2AB54B54-BA0E-4648-B8BA-2C84085899C7}" destId="{80197313-DD17-4800-92B7-D2D4335A817E}" srcOrd="2" destOrd="0" parTransId="{BB1751CA-8DCF-4468-99BC-C5FD4B47A53C}" sibTransId="{14B6C793-C842-488C-9728-12878EABE435}"/>
    <dgm:cxn modelId="{F5C7F234-5B8B-470E-AF42-4123991AE985}" type="presOf" srcId="{2AB54B54-BA0E-4648-B8BA-2C84085899C7}" destId="{F5AD0522-0F5E-45DC-935C-3E57E23170B8}" srcOrd="0" destOrd="0" presId="urn:microsoft.com/office/officeart/2005/8/layout/chevron2"/>
    <dgm:cxn modelId="{07420D36-026B-4E6F-8405-EDC049320012}" type="presOf" srcId="{DDB393C0-061B-4E44-81F7-D459AB87DCE2}" destId="{34A8E35B-C5FC-4052-9512-862E62807C0B}" srcOrd="0" destOrd="1" presId="urn:microsoft.com/office/officeart/2005/8/layout/chevron2"/>
    <dgm:cxn modelId="{1182E946-B1A3-4C15-977F-BE7C1A64D938}" type="presOf" srcId="{F9D64292-7C96-46DE-B39D-D9B1381B85A7}" destId="{34A8E35B-C5FC-4052-9512-862E62807C0B}" srcOrd="0" destOrd="0" presId="urn:microsoft.com/office/officeart/2005/8/layout/chevron2"/>
    <dgm:cxn modelId="{B710B84A-0CC0-4F96-B71B-B6820BB14238}" srcId="{2AB54B54-BA0E-4648-B8BA-2C84085899C7}" destId="{66952211-CFE1-43F8-AA22-AFCECF54EEEE}" srcOrd="3" destOrd="0" parTransId="{202AB91B-424B-41B6-9A6E-BCF55190A37E}" sibTransId="{900662DF-2043-446B-9B7A-BEF33391C0D2}"/>
    <dgm:cxn modelId="{2AA6886F-73B9-4BCA-8DA9-2555B76ECF3C}" type="presOf" srcId="{6FD9490B-5B61-482B-B9D3-D7C1BCB15438}" destId="{17254824-070F-4675-9CBA-C6A33D25C50C}" srcOrd="0" destOrd="0" presId="urn:microsoft.com/office/officeart/2005/8/layout/chevron2"/>
    <dgm:cxn modelId="{399A6672-012D-40C9-A5DF-0901F761DF02}" type="presOf" srcId="{4DF62799-9CA5-4F40-94E2-DB94A1350A36}" destId="{5D72F321-6F55-4424-8289-228BCF16F636}" srcOrd="0" destOrd="0" presId="urn:microsoft.com/office/officeart/2005/8/layout/chevron2"/>
    <dgm:cxn modelId="{2BD40C79-5A95-4F8C-8587-BB2B83114095}" srcId="{FA3779BC-6AA8-4F7A-8962-5D5FAF816049}" destId="{9B313A63-11B5-4B96-B219-013CEC78BFEC}" srcOrd="2" destOrd="0" parTransId="{428CC1BC-E6D0-4FAF-A56E-41DCC085EFFA}" sibTransId="{2EDD654D-B829-40E7-B546-32F85507AEEF}"/>
    <dgm:cxn modelId="{1F0ABF59-E5D4-4C4F-9B60-EE1313F0BED2}" srcId="{FA3779BC-6AA8-4F7A-8962-5D5FAF816049}" destId="{6FD9490B-5B61-482B-B9D3-D7C1BCB15438}" srcOrd="0" destOrd="0" parTransId="{EFA300F2-1FF4-4B8D-B221-F57D6A544C41}" sibTransId="{2168B674-E772-4E1F-97A8-2DAF4929FB9E}"/>
    <dgm:cxn modelId="{B1EBE882-F43A-4A7D-87B3-3297A5C57150}" type="presOf" srcId="{80197313-DD17-4800-92B7-D2D4335A817E}" destId="{5D72F321-6F55-4424-8289-228BCF16F636}" srcOrd="0" destOrd="2" presId="urn:microsoft.com/office/officeart/2005/8/layout/chevron2"/>
    <dgm:cxn modelId="{996FAD84-9ED4-4273-BF88-D0142FEB2F06}" srcId="{6FD9490B-5B61-482B-B9D3-D7C1BCB15438}" destId="{DDB393C0-061B-4E44-81F7-D459AB87DCE2}" srcOrd="1" destOrd="0" parTransId="{55C96722-E6BE-4F83-B169-C4701C48333E}" sibTransId="{6F15D0FA-79C9-401F-9DCF-BD3C84392145}"/>
    <dgm:cxn modelId="{E9E9CE87-3F8D-414C-80BA-270DE6E8AE2D}" type="presOf" srcId="{BB49D45B-D708-42F0-B23D-EA03C0E41705}" destId="{1EAAE0DC-70DB-470B-9064-1553CFFFF2DF}" srcOrd="0" destOrd="0" presId="urn:microsoft.com/office/officeart/2005/8/layout/chevron2"/>
    <dgm:cxn modelId="{898C2CA2-7220-4C79-8E35-DD70778E4136}" srcId="{9B313A63-11B5-4B96-B219-013CEC78BFEC}" destId="{BB49D45B-D708-42F0-B23D-EA03C0E41705}" srcOrd="0" destOrd="0" parTransId="{D3E61285-E476-41C5-8E7A-B6095CE6AFF0}" sibTransId="{97133648-1108-4299-AC79-FF2F62691380}"/>
    <dgm:cxn modelId="{121944BD-A801-4447-840C-F989F4C315D7}" srcId="{9B313A63-11B5-4B96-B219-013CEC78BFEC}" destId="{DD7C9DBE-D65A-4EFD-A80F-40D930F9D51C}" srcOrd="1" destOrd="0" parTransId="{F693C2D6-AA77-452E-8DE7-A3D1D902C7DE}" sibTransId="{0C89D7A1-4369-4D29-9CCF-144FF5CB745F}"/>
    <dgm:cxn modelId="{14A757C8-AD67-4380-9288-10DF347DC09D}" type="presOf" srcId="{9B313A63-11B5-4B96-B219-013CEC78BFEC}" destId="{D5989A8F-5962-48BC-AB30-6EF9F472838F}" srcOrd="0" destOrd="0" presId="urn:microsoft.com/office/officeart/2005/8/layout/chevron2"/>
    <dgm:cxn modelId="{C361A5E0-C518-41D4-81BB-A4FC1FCE48C6}" type="presOf" srcId="{DD7C9DBE-D65A-4EFD-A80F-40D930F9D51C}" destId="{1EAAE0DC-70DB-470B-9064-1553CFFFF2DF}" srcOrd="0" destOrd="1" presId="urn:microsoft.com/office/officeart/2005/8/layout/chevron2"/>
    <dgm:cxn modelId="{2F6A47E1-100C-4CAE-A5CE-911E7F5EE9E8}" type="presOf" srcId="{9F703552-6D85-485B-BC45-EB44BEC6FD94}" destId="{5D72F321-6F55-4424-8289-228BCF16F636}" srcOrd="0" destOrd="1" presId="urn:microsoft.com/office/officeart/2005/8/layout/chevron2"/>
    <dgm:cxn modelId="{C71DA6F2-3A51-430D-BE83-35039F40B29D}" srcId="{6FD9490B-5B61-482B-B9D3-D7C1BCB15438}" destId="{5947DB02-AE3F-486C-B598-B8C04BD4CEBF}" srcOrd="2" destOrd="0" parTransId="{C842BCAB-384A-4A5A-A51E-A2267AB61A79}" sibTransId="{383AD798-D114-48FD-876D-D3078DCF41F1}"/>
    <dgm:cxn modelId="{9A7A1CF6-BF0B-4DB8-9EB7-70F240BEF75D}" srcId="{6FD9490B-5B61-482B-B9D3-D7C1BCB15438}" destId="{24AEAEA0-BFC7-4EE4-92BC-EE0FD7F000D9}" srcOrd="3" destOrd="0" parTransId="{49DA0927-DD50-4075-A85D-A14D53F5FBE5}" sibTransId="{776E006C-81D0-43C6-A1F2-CC52BDE8C2C0}"/>
    <dgm:cxn modelId="{E24D71FB-AF1C-4DC6-B217-F78D359A7C00}" srcId="{FA3779BC-6AA8-4F7A-8962-5D5FAF816049}" destId="{2AB54B54-BA0E-4648-B8BA-2C84085899C7}" srcOrd="1" destOrd="0" parTransId="{FA497712-800D-4708-9F1A-E394C5298EBD}" sibTransId="{D4D86B69-3232-4126-8731-51C15AEEDADF}"/>
    <dgm:cxn modelId="{3727AEFB-DA9A-4038-8E4F-B9650935C21A}" type="presOf" srcId="{5947DB02-AE3F-486C-B598-B8C04BD4CEBF}" destId="{34A8E35B-C5FC-4052-9512-862E62807C0B}" srcOrd="0" destOrd="2" presId="urn:microsoft.com/office/officeart/2005/8/layout/chevron2"/>
    <dgm:cxn modelId="{2018E7E3-C7C0-43A0-8937-9103FF3743DD}" type="presParOf" srcId="{2C82E748-3652-4152-AC90-B7841D469D55}" destId="{4CED8EE6-93DC-4C34-8CB7-E5143D15FD22}" srcOrd="0" destOrd="0" presId="urn:microsoft.com/office/officeart/2005/8/layout/chevron2"/>
    <dgm:cxn modelId="{415D7684-A87A-459A-90B2-FE003251C071}" type="presParOf" srcId="{4CED8EE6-93DC-4C34-8CB7-E5143D15FD22}" destId="{17254824-070F-4675-9CBA-C6A33D25C50C}" srcOrd="0" destOrd="0" presId="urn:microsoft.com/office/officeart/2005/8/layout/chevron2"/>
    <dgm:cxn modelId="{84580D47-AAEE-497D-A6AC-1621A877901D}" type="presParOf" srcId="{4CED8EE6-93DC-4C34-8CB7-E5143D15FD22}" destId="{34A8E35B-C5FC-4052-9512-862E62807C0B}" srcOrd="1" destOrd="0" presId="urn:microsoft.com/office/officeart/2005/8/layout/chevron2"/>
    <dgm:cxn modelId="{8411345E-99BD-473D-AFF5-4F1E1061BCE4}" type="presParOf" srcId="{2C82E748-3652-4152-AC90-B7841D469D55}" destId="{85C3D624-D45A-4900-A1A1-1861EB83B871}" srcOrd="1" destOrd="0" presId="urn:microsoft.com/office/officeart/2005/8/layout/chevron2"/>
    <dgm:cxn modelId="{2B65FD0C-88C2-44AE-A22B-94DF453C46E6}" type="presParOf" srcId="{2C82E748-3652-4152-AC90-B7841D469D55}" destId="{58807756-0DC4-48FD-8702-3B745CA03D9E}" srcOrd="2" destOrd="0" presId="urn:microsoft.com/office/officeart/2005/8/layout/chevron2"/>
    <dgm:cxn modelId="{C058268B-98FC-41D7-9650-AAC86193C85D}" type="presParOf" srcId="{58807756-0DC4-48FD-8702-3B745CA03D9E}" destId="{F5AD0522-0F5E-45DC-935C-3E57E23170B8}" srcOrd="0" destOrd="0" presId="urn:microsoft.com/office/officeart/2005/8/layout/chevron2"/>
    <dgm:cxn modelId="{D2E2C2CE-9E8B-414E-937A-F39EBCBCA42C}" type="presParOf" srcId="{58807756-0DC4-48FD-8702-3B745CA03D9E}" destId="{5D72F321-6F55-4424-8289-228BCF16F636}" srcOrd="1" destOrd="0" presId="urn:microsoft.com/office/officeart/2005/8/layout/chevron2"/>
    <dgm:cxn modelId="{577D995F-4B57-47D6-8B80-0E609EBB593A}" type="presParOf" srcId="{2C82E748-3652-4152-AC90-B7841D469D55}" destId="{A1ABB019-2E51-4A7A-8DC1-40D25009A653}" srcOrd="3" destOrd="0" presId="urn:microsoft.com/office/officeart/2005/8/layout/chevron2"/>
    <dgm:cxn modelId="{89C5D2B2-CFCE-415E-BA0E-FA65D7A01030}" type="presParOf" srcId="{2C82E748-3652-4152-AC90-B7841D469D55}" destId="{F40BD8CB-5736-4CFA-B9BD-C7E409B264F0}" srcOrd="4" destOrd="0" presId="urn:microsoft.com/office/officeart/2005/8/layout/chevron2"/>
    <dgm:cxn modelId="{B1E6BC86-6CEA-4492-BF23-61FC7AC8314F}" type="presParOf" srcId="{F40BD8CB-5736-4CFA-B9BD-C7E409B264F0}" destId="{D5989A8F-5962-48BC-AB30-6EF9F472838F}" srcOrd="0" destOrd="0" presId="urn:microsoft.com/office/officeart/2005/8/layout/chevron2"/>
    <dgm:cxn modelId="{2E77D002-A82F-402F-9651-CD441D6E396E}" type="presParOf" srcId="{F40BD8CB-5736-4CFA-B9BD-C7E409B264F0}" destId="{1EAAE0DC-70DB-470B-9064-1553CFFFF2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759C38-8923-49DC-A7D7-7614E32A7F5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21AC8DF-584A-409E-9B59-13F1DC920CBB}">
      <dgm:prSet phldrT="[Text]"/>
      <dgm:spPr/>
      <dgm:t>
        <a:bodyPr/>
        <a:lstStyle/>
        <a:p>
          <a:endParaRPr lang="en-US" dirty="0"/>
        </a:p>
      </dgm:t>
    </dgm:pt>
    <dgm:pt modelId="{FD29E3D6-25F5-4F5A-840A-A0800A9A2435}" type="sibTrans" cxnId="{6B3128D5-15B2-4A5C-B071-29FDBACF600F}">
      <dgm:prSet/>
      <dgm:spPr/>
      <dgm:t>
        <a:bodyPr/>
        <a:lstStyle/>
        <a:p>
          <a:endParaRPr lang="en-US"/>
        </a:p>
      </dgm:t>
    </dgm:pt>
    <dgm:pt modelId="{075E76ED-8DF4-4695-BA5E-01BBCA7D68D7}" type="parTrans" cxnId="{6B3128D5-15B2-4A5C-B071-29FDBACF600F}">
      <dgm:prSet/>
      <dgm:spPr/>
      <dgm:t>
        <a:bodyPr/>
        <a:lstStyle/>
        <a:p>
          <a:endParaRPr lang="en-US"/>
        </a:p>
      </dgm:t>
    </dgm:pt>
    <dgm:pt modelId="{1DEFC435-A35C-4E1C-8350-687D16CD3CD6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94F4B529-B655-434A-A6C6-F9A58AB56A17}" type="sibTrans" cxnId="{AF179CA5-A5CC-4DAC-8F31-95522E05DC99}">
      <dgm:prSet/>
      <dgm:spPr/>
      <dgm:t>
        <a:bodyPr/>
        <a:lstStyle/>
        <a:p>
          <a:endParaRPr lang="en-US"/>
        </a:p>
      </dgm:t>
    </dgm:pt>
    <dgm:pt modelId="{7E1B7F60-A24E-422E-B2A6-CCA5BA1F3780}" type="parTrans" cxnId="{AF179CA5-A5CC-4DAC-8F31-95522E05DC99}">
      <dgm:prSet/>
      <dgm:spPr/>
      <dgm:t>
        <a:bodyPr/>
        <a:lstStyle/>
        <a:p>
          <a:endParaRPr lang="en-US"/>
        </a:p>
      </dgm:t>
    </dgm:pt>
    <dgm:pt modelId="{5272AF4C-C3FF-4215-8785-1B99FCC9B530}" type="pres">
      <dgm:prSet presAssocID="{C4759C38-8923-49DC-A7D7-7614E32A7F5A}" presName="linearFlow" presStyleCnt="0">
        <dgm:presLayoutVars>
          <dgm:dir/>
          <dgm:resizeHandles val="exact"/>
        </dgm:presLayoutVars>
      </dgm:prSet>
      <dgm:spPr/>
    </dgm:pt>
    <dgm:pt modelId="{82ECB2A9-E079-4DFE-8D15-4DCACC96415A}" type="pres">
      <dgm:prSet presAssocID="{421AC8DF-584A-409E-9B59-13F1DC920CBB}" presName="composite" presStyleCnt="0"/>
      <dgm:spPr/>
    </dgm:pt>
    <dgm:pt modelId="{4E75E5C9-5ED3-4592-A87C-33918D1DAF9D}" type="pres">
      <dgm:prSet presAssocID="{421AC8DF-584A-409E-9B59-13F1DC920CBB}" presName="imgShp" presStyleLbl="fgImgPlace1" presStyleIdx="0" presStyleCnt="2" custLinFactNeighborX="-415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6E54CEC3-6052-4B00-9785-40484A8CB11B}" type="pres">
      <dgm:prSet presAssocID="{421AC8DF-584A-409E-9B59-13F1DC920CBB}" presName="txShp" presStyleLbl="node1" presStyleIdx="0" presStyleCnt="2" custScaleX="140683">
        <dgm:presLayoutVars>
          <dgm:bulletEnabled val="1"/>
        </dgm:presLayoutVars>
      </dgm:prSet>
      <dgm:spPr/>
    </dgm:pt>
    <dgm:pt modelId="{432574C5-E9C9-446C-AD78-AB9FF810CD22}" type="pres">
      <dgm:prSet presAssocID="{FD29E3D6-25F5-4F5A-840A-A0800A9A2435}" presName="spacing" presStyleCnt="0"/>
      <dgm:spPr/>
    </dgm:pt>
    <dgm:pt modelId="{674363FC-078F-4153-91D3-48F671E2EAF0}" type="pres">
      <dgm:prSet presAssocID="{1DEFC435-A35C-4E1C-8350-687D16CD3CD6}" presName="composite" presStyleCnt="0"/>
      <dgm:spPr/>
    </dgm:pt>
    <dgm:pt modelId="{457A6C1B-E6DD-49D5-9583-EAA9CCB19526}" type="pres">
      <dgm:prSet presAssocID="{1DEFC435-A35C-4E1C-8350-687D16CD3CD6}" presName="imgShp" presStyleLbl="fgImgPlace1" presStyleIdx="1" presStyleCnt="2" custLinFactNeighborX="-4150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B4156681-03DA-438C-AC40-947AD9029E39}" type="pres">
      <dgm:prSet presAssocID="{1DEFC435-A35C-4E1C-8350-687D16CD3CD6}" presName="txShp" presStyleLbl="node1" presStyleIdx="1" presStyleCnt="2" custScaleX="140683">
        <dgm:presLayoutVars>
          <dgm:bulletEnabled val="1"/>
        </dgm:presLayoutVars>
      </dgm:prSet>
      <dgm:spPr/>
    </dgm:pt>
  </dgm:ptLst>
  <dgm:cxnLst>
    <dgm:cxn modelId="{13931D0C-9877-4609-A80E-DABD9F47C7CA}" type="presOf" srcId="{421AC8DF-584A-409E-9B59-13F1DC920CBB}" destId="{6E54CEC3-6052-4B00-9785-40484A8CB11B}" srcOrd="0" destOrd="0" presId="urn:microsoft.com/office/officeart/2005/8/layout/vList3"/>
    <dgm:cxn modelId="{3E6CA71E-BBE0-4091-8163-84F1786CBC53}" type="presOf" srcId="{C4759C38-8923-49DC-A7D7-7614E32A7F5A}" destId="{5272AF4C-C3FF-4215-8785-1B99FCC9B530}" srcOrd="0" destOrd="0" presId="urn:microsoft.com/office/officeart/2005/8/layout/vList3"/>
    <dgm:cxn modelId="{AF179CA5-A5CC-4DAC-8F31-95522E05DC99}" srcId="{C4759C38-8923-49DC-A7D7-7614E32A7F5A}" destId="{1DEFC435-A35C-4E1C-8350-687D16CD3CD6}" srcOrd="1" destOrd="0" parTransId="{7E1B7F60-A24E-422E-B2A6-CCA5BA1F3780}" sibTransId="{94F4B529-B655-434A-A6C6-F9A58AB56A17}"/>
    <dgm:cxn modelId="{FEFEDCB3-442C-428D-A14F-5042A5C0BE85}" type="presOf" srcId="{1DEFC435-A35C-4E1C-8350-687D16CD3CD6}" destId="{B4156681-03DA-438C-AC40-947AD9029E39}" srcOrd="0" destOrd="0" presId="urn:microsoft.com/office/officeart/2005/8/layout/vList3"/>
    <dgm:cxn modelId="{6B3128D5-15B2-4A5C-B071-29FDBACF600F}" srcId="{C4759C38-8923-49DC-A7D7-7614E32A7F5A}" destId="{421AC8DF-584A-409E-9B59-13F1DC920CBB}" srcOrd="0" destOrd="0" parTransId="{075E76ED-8DF4-4695-BA5E-01BBCA7D68D7}" sibTransId="{FD29E3D6-25F5-4F5A-840A-A0800A9A2435}"/>
    <dgm:cxn modelId="{C3C82012-C2E5-46C9-86FF-59DCA7302421}" type="presParOf" srcId="{5272AF4C-C3FF-4215-8785-1B99FCC9B530}" destId="{82ECB2A9-E079-4DFE-8D15-4DCACC96415A}" srcOrd="0" destOrd="0" presId="urn:microsoft.com/office/officeart/2005/8/layout/vList3"/>
    <dgm:cxn modelId="{9AD108C2-1EF8-46BF-8394-9EBA2EABF129}" type="presParOf" srcId="{82ECB2A9-E079-4DFE-8D15-4DCACC96415A}" destId="{4E75E5C9-5ED3-4592-A87C-33918D1DAF9D}" srcOrd="0" destOrd="0" presId="urn:microsoft.com/office/officeart/2005/8/layout/vList3"/>
    <dgm:cxn modelId="{07C98CAF-A10E-4854-976F-734A71B30580}" type="presParOf" srcId="{82ECB2A9-E079-4DFE-8D15-4DCACC96415A}" destId="{6E54CEC3-6052-4B00-9785-40484A8CB11B}" srcOrd="1" destOrd="0" presId="urn:microsoft.com/office/officeart/2005/8/layout/vList3"/>
    <dgm:cxn modelId="{6B5C98A3-EA27-4160-9AE7-C9BE7C58492E}" type="presParOf" srcId="{5272AF4C-C3FF-4215-8785-1B99FCC9B530}" destId="{432574C5-E9C9-446C-AD78-AB9FF810CD22}" srcOrd="1" destOrd="0" presId="urn:microsoft.com/office/officeart/2005/8/layout/vList3"/>
    <dgm:cxn modelId="{CA873813-4FEE-4C74-99D9-22BD5D7E7495}" type="presParOf" srcId="{5272AF4C-C3FF-4215-8785-1B99FCC9B530}" destId="{674363FC-078F-4153-91D3-48F671E2EAF0}" srcOrd="2" destOrd="0" presId="urn:microsoft.com/office/officeart/2005/8/layout/vList3"/>
    <dgm:cxn modelId="{2E64A532-268F-45DC-9565-A46B2643D30B}" type="presParOf" srcId="{674363FC-078F-4153-91D3-48F671E2EAF0}" destId="{457A6C1B-E6DD-49D5-9583-EAA9CCB19526}" srcOrd="0" destOrd="0" presId="urn:microsoft.com/office/officeart/2005/8/layout/vList3"/>
    <dgm:cxn modelId="{D52482AC-5055-4E36-94D3-1C235C64BF2E}" type="presParOf" srcId="{674363FC-078F-4153-91D3-48F671E2EAF0}" destId="{B4156681-03DA-438C-AC40-947AD9029E3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BD233-A950-F64F-B937-8B40EDFE4DF8}">
      <dsp:nvSpPr>
        <dsp:cNvPr id="0" name=""/>
        <dsp:cNvSpPr/>
      </dsp:nvSpPr>
      <dsp:spPr>
        <a:xfrm>
          <a:off x="170683" y="1273810"/>
          <a:ext cx="1895555" cy="2106116"/>
        </a:xfrm>
        <a:prstGeom prst="roundRect">
          <a:avLst>
            <a:gd name="adj" fmla="val 10000"/>
          </a:avLst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>
              <a:solidFill>
                <a:schemeClr val="bg1"/>
              </a:solidFill>
            </a:rPr>
            <a:t>Unorganized data sets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>
              <a:solidFill>
                <a:schemeClr val="bg1"/>
              </a:solidFill>
            </a:rPr>
            <a:t>80 different inputs formats(PDFs)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>
              <a:solidFill>
                <a:schemeClr val="bg1"/>
              </a:solidFill>
            </a:rPr>
            <a:t>High-end User Interface required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>
              <a:solidFill>
                <a:schemeClr val="bg1"/>
              </a:solidFill>
            </a:rPr>
            <a:t>Future Predictions</a:t>
          </a:r>
        </a:p>
      </dsp:txBody>
      <dsp:txXfrm>
        <a:off x="219151" y="1322278"/>
        <a:ext cx="1798619" cy="1557870"/>
      </dsp:txXfrm>
    </dsp:sp>
    <dsp:sp modelId="{246D5866-70AB-A44E-960F-312C7B748FFB}">
      <dsp:nvSpPr>
        <dsp:cNvPr id="0" name=""/>
        <dsp:cNvSpPr/>
      </dsp:nvSpPr>
      <dsp:spPr>
        <a:xfrm rot="434326">
          <a:off x="1107092" y="2246589"/>
          <a:ext cx="2205497" cy="2205497"/>
        </a:xfrm>
        <a:prstGeom prst="leftCircularArrow">
          <a:avLst>
            <a:gd name="adj1" fmla="val 3911"/>
            <a:gd name="adj2" fmla="val 490099"/>
            <a:gd name="adj3" fmla="val 1844519"/>
            <a:gd name="adj4" fmla="val 8603399"/>
            <a:gd name="adj5" fmla="val 4563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20EC-C119-B24B-82B6-DE0F58DA84C7}">
      <dsp:nvSpPr>
        <dsp:cNvPr id="0" name=""/>
        <dsp:cNvSpPr/>
      </dsp:nvSpPr>
      <dsp:spPr>
        <a:xfrm>
          <a:off x="572406" y="2987291"/>
          <a:ext cx="1654512" cy="657944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Problem Statement</a:t>
          </a:r>
        </a:p>
      </dsp:txBody>
      <dsp:txXfrm>
        <a:off x="591677" y="3006562"/>
        <a:ext cx="1615970" cy="619402"/>
      </dsp:txXfrm>
    </dsp:sp>
    <dsp:sp modelId="{98C301A7-928D-7148-8934-2895C0DE58E5}">
      <dsp:nvSpPr>
        <dsp:cNvPr id="0" name=""/>
        <dsp:cNvSpPr/>
      </dsp:nvSpPr>
      <dsp:spPr>
        <a:xfrm>
          <a:off x="2614438" y="1277055"/>
          <a:ext cx="1861326" cy="2106116"/>
        </a:xfrm>
        <a:prstGeom prst="roundRect">
          <a:avLst>
            <a:gd name="adj" fmla="val 10000"/>
          </a:avLst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/>
              </a:solidFill>
            </a:rPr>
            <a:t>Data Cleaning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/>
              </a:solidFill>
            </a:rPr>
            <a:t>Data Pre-processing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/>
              </a:solidFill>
            </a:rPr>
            <a:t>Data Standardization</a:t>
          </a:r>
        </a:p>
      </dsp:txBody>
      <dsp:txXfrm>
        <a:off x="2662906" y="1776833"/>
        <a:ext cx="1764390" cy="1557870"/>
      </dsp:txXfrm>
    </dsp:sp>
    <dsp:sp modelId="{9F2307F6-1A71-9449-86A0-E32A2783AA70}">
      <dsp:nvSpPr>
        <dsp:cNvPr id="0" name=""/>
        <dsp:cNvSpPr/>
      </dsp:nvSpPr>
      <dsp:spPr>
        <a:xfrm rot="21339640">
          <a:off x="3479034" y="223611"/>
          <a:ext cx="2599544" cy="2599544"/>
        </a:xfrm>
        <a:prstGeom prst="circularArrow">
          <a:avLst>
            <a:gd name="adj1" fmla="val 3318"/>
            <a:gd name="adj2" fmla="val 409949"/>
            <a:gd name="adj3" fmla="val 19755983"/>
            <a:gd name="adj4" fmla="val 12916953"/>
            <a:gd name="adj5" fmla="val 387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57ADB-239E-8F4D-A336-5757CD348751}">
      <dsp:nvSpPr>
        <dsp:cNvPr id="0" name=""/>
        <dsp:cNvSpPr/>
      </dsp:nvSpPr>
      <dsp:spPr>
        <a:xfrm>
          <a:off x="2912664" y="1018186"/>
          <a:ext cx="1654512" cy="657944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Data Modelling</a:t>
          </a:r>
        </a:p>
      </dsp:txBody>
      <dsp:txXfrm>
        <a:off x="2931935" y="1037457"/>
        <a:ext cx="1615970" cy="619402"/>
      </dsp:txXfrm>
    </dsp:sp>
    <dsp:sp modelId="{729BC958-DE09-BA4E-98F8-714D6B4BEFB5}">
      <dsp:nvSpPr>
        <dsp:cNvPr id="0" name=""/>
        <dsp:cNvSpPr/>
      </dsp:nvSpPr>
      <dsp:spPr>
        <a:xfrm>
          <a:off x="5093344" y="1273886"/>
          <a:ext cx="1861326" cy="2105963"/>
        </a:xfrm>
        <a:prstGeom prst="roundRect">
          <a:avLst>
            <a:gd name="adj" fmla="val 10000"/>
          </a:avLst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/>
              </a:solidFill>
            </a:rPr>
            <a:t>Used PyPDF2, tabula, re, </a:t>
          </a:r>
          <a:r>
            <a:rPr lang="en-US" sz="1400" kern="1200" dirty="0" err="1">
              <a:solidFill>
                <a:schemeClr val="bg1"/>
              </a:solidFill>
            </a:rPr>
            <a:t>os</a:t>
          </a:r>
          <a:r>
            <a:rPr lang="en-US" sz="1400" kern="1200" dirty="0">
              <a:solidFill>
                <a:schemeClr val="bg1"/>
              </a:solidFill>
            </a:rPr>
            <a:t>, etc. libraries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/>
              </a:solidFill>
            </a:rPr>
            <a:t>Consolidated 80 formats to 16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/>
              </a:solidFill>
            </a:rPr>
            <a:t>Converted PDFs to CSVs and merged them.</a:t>
          </a:r>
        </a:p>
      </dsp:txBody>
      <dsp:txXfrm>
        <a:off x="5141808" y="1322350"/>
        <a:ext cx="1764398" cy="1557757"/>
      </dsp:txXfrm>
    </dsp:sp>
    <dsp:sp modelId="{F85170A7-DE84-BB43-B577-02EF1E91950F}">
      <dsp:nvSpPr>
        <dsp:cNvPr id="0" name=""/>
        <dsp:cNvSpPr/>
      </dsp:nvSpPr>
      <dsp:spPr>
        <a:xfrm rot="354588">
          <a:off x="5946127" y="2076070"/>
          <a:ext cx="2324950" cy="2324950"/>
        </a:xfrm>
        <a:prstGeom prst="leftCircularArrow">
          <a:avLst>
            <a:gd name="adj1" fmla="val 3710"/>
            <a:gd name="adj2" fmla="val 462674"/>
            <a:gd name="adj3" fmla="val 1784053"/>
            <a:gd name="adj4" fmla="val 8570357"/>
            <a:gd name="adj5" fmla="val 4329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2E5EE-59B7-D04F-A200-6189038536A3}">
      <dsp:nvSpPr>
        <dsp:cNvPr id="0" name=""/>
        <dsp:cNvSpPr/>
      </dsp:nvSpPr>
      <dsp:spPr>
        <a:xfrm>
          <a:off x="5429392" y="3017707"/>
          <a:ext cx="1654512" cy="657944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Programming &amp; Results</a:t>
          </a:r>
        </a:p>
      </dsp:txBody>
      <dsp:txXfrm>
        <a:off x="5448663" y="3036978"/>
        <a:ext cx="1615970" cy="619402"/>
      </dsp:txXfrm>
    </dsp:sp>
    <dsp:sp modelId="{E47F65C2-20C7-D74E-ABC7-6DBF6A3B5DC0}">
      <dsp:nvSpPr>
        <dsp:cNvPr id="0" name=""/>
        <dsp:cNvSpPr/>
      </dsp:nvSpPr>
      <dsp:spPr>
        <a:xfrm>
          <a:off x="7572250" y="1277055"/>
          <a:ext cx="1861326" cy="2106116"/>
        </a:xfrm>
        <a:prstGeom prst="roundRect">
          <a:avLst>
            <a:gd name="adj" fmla="val 10000"/>
          </a:avLst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0" rIns="123825" bIns="12382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</a:rPr>
            <a:t>Learned &amp; leveraged Tableau for interactive Interface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</a:rPr>
            <a:t>Created ABR &amp; HBR dashboards on Tableau</a:t>
          </a:r>
        </a:p>
      </dsp:txBody>
      <dsp:txXfrm>
        <a:off x="7620718" y="1776833"/>
        <a:ext cx="1764390" cy="1557870"/>
      </dsp:txXfrm>
    </dsp:sp>
    <dsp:sp modelId="{712648A5-E35A-504F-8439-6EA85EEF708C}">
      <dsp:nvSpPr>
        <dsp:cNvPr id="0" name=""/>
        <dsp:cNvSpPr/>
      </dsp:nvSpPr>
      <dsp:spPr>
        <a:xfrm rot="21448280">
          <a:off x="8524276" y="194862"/>
          <a:ext cx="2707623" cy="2707623"/>
        </a:xfrm>
        <a:prstGeom prst="circularArrow">
          <a:avLst>
            <a:gd name="adj1" fmla="val 3186"/>
            <a:gd name="adj2" fmla="val 392352"/>
            <a:gd name="adj3" fmla="val 19758893"/>
            <a:gd name="adj4" fmla="val 12902267"/>
            <a:gd name="adj5" fmla="val 3717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52B01-5F7A-8B47-8517-8E2EC19BEA92}">
      <dsp:nvSpPr>
        <dsp:cNvPr id="0" name=""/>
        <dsp:cNvSpPr/>
      </dsp:nvSpPr>
      <dsp:spPr>
        <a:xfrm>
          <a:off x="7870476" y="1018186"/>
          <a:ext cx="1654512" cy="657944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Tableau-Data Visualization</a:t>
          </a:r>
        </a:p>
      </dsp:txBody>
      <dsp:txXfrm>
        <a:off x="7889747" y="1037457"/>
        <a:ext cx="1615970" cy="619402"/>
      </dsp:txXfrm>
    </dsp:sp>
    <dsp:sp modelId="{36E90EF0-5664-0E4E-85B6-C5A8E25AE0B9}">
      <dsp:nvSpPr>
        <dsp:cNvPr id="0" name=""/>
        <dsp:cNvSpPr/>
      </dsp:nvSpPr>
      <dsp:spPr>
        <a:xfrm>
          <a:off x="9960493" y="1273810"/>
          <a:ext cx="2231506" cy="2106116"/>
        </a:xfrm>
        <a:prstGeom prst="roundRect">
          <a:avLst>
            <a:gd name="adj" fmla="val 10000"/>
          </a:avLst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>
              <a:solidFill>
                <a:schemeClr val="bg1"/>
              </a:solidFill>
            </a:rPr>
            <a:t>Issues- Only 14 months of data; Predictions were unrealistic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>
              <a:solidFill>
                <a:schemeClr val="bg1"/>
              </a:solidFill>
            </a:rPr>
            <a:t>Still did ML &amp; created interactive website using Dash</a:t>
          </a:r>
        </a:p>
      </dsp:txBody>
      <dsp:txXfrm>
        <a:off x="10008961" y="1322278"/>
        <a:ext cx="2134570" cy="1557870"/>
      </dsp:txXfrm>
    </dsp:sp>
    <dsp:sp modelId="{40F1DF93-FFC4-F447-AEEE-3362679DC86A}">
      <dsp:nvSpPr>
        <dsp:cNvPr id="0" name=""/>
        <dsp:cNvSpPr/>
      </dsp:nvSpPr>
      <dsp:spPr>
        <a:xfrm>
          <a:off x="10534472" y="2987291"/>
          <a:ext cx="1654512" cy="657944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Dash &amp; Machine Learning</a:t>
          </a:r>
        </a:p>
      </dsp:txBody>
      <dsp:txXfrm>
        <a:off x="10553743" y="3006562"/>
        <a:ext cx="1615970" cy="619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B66CD-2918-4FC7-B289-23D5DDE98CAB}">
      <dsp:nvSpPr>
        <dsp:cNvPr id="0" name=""/>
        <dsp:cNvSpPr/>
      </dsp:nvSpPr>
      <dsp:spPr>
        <a:xfrm>
          <a:off x="1308352" y="3987"/>
          <a:ext cx="4246518" cy="316993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600" kern="1200" dirty="0"/>
            <a:t>Converting unorganized data in 80 different formats (PDFs) to csv or excel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chemeClr val="bg1"/>
              </a:solidFill>
            </a:rPr>
            <a:t>High-end &amp; interactive user interface required based on season, risk, month, year, drug, etc.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600" kern="1200" dirty="0">
              <a:solidFill>
                <a:schemeClr val="bg1"/>
              </a:solidFill>
            </a:rPr>
            <a:t>Machine learning for future Predictions</a:t>
          </a:r>
        </a:p>
      </dsp:txBody>
      <dsp:txXfrm>
        <a:off x="1382627" y="78262"/>
        <a:ext cx="4097968" cy="3095661"/>
      </dsp:txXfrm>
    </dsp:sp>
    <dsp:sp modelId="{5137A3EA-EFB1-4430-9D13-633811698DEC}">
      <dsp:nvSpPr>
        <dsp:cNvPr id="0" name=""/>
        <dsp:cNvSpPr/>
      </dsp:nvSpPr>
      <dsp:spPr>
        <a:xfrm>
          <a:off x="1308352" y="3173923"/>
          <a:ext cx="4246518" cy="1363072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Problem Statement</a:t>
          </a:r>
        </a:p>
      </dsp:txBody>
      <dsp:txXfrm>
        <a:off x="1308352" y="3173923"/>
        <a:ext cx="2990505" cy="1363072"/>
      </dsp:txXfrm>
    </dsp:sp>
    <dsp:sp modelId="{7F910393-DFFA-40D0-9110-6B32829FE6F5}">
      <dsp:nvSpPr>
        <dsp:cNvPr id="0" name=""/>
        <dsp:cNvSpPr/>
      </dsp:nvSpPr>
      <dsp:spPr>
        <a:xfrm>
          <a:off x="4418985" y="3390435"/>
          <a:ext cx="1486281" cy="1486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206E3-6CE1-4C7D-8867-36B14C11F706}">
      <dsp:nvSpPr>
        <dsp:cNvPr id="0" name=""/>
        <dsp:cNvSpPr/>
      </dsp:nvSpPr>
      <dsp:spPr>
        <a:xfrm>
          <a:off x="6273483" y="3987"/>
          <a:ext cx="4246518" cy="316993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600" kern="1200" dirty="0"/>
            <a:t>Data was unorganized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600" kern="1200" dirty="0"/>
            <a:t>80 formats were there, so consolidation was very difficult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600" kern="1200" dirty="0"/>
            <a:t>Humongous data cleaning and pre-processing was required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600" kern="1200" dirty="0"/>
            <a:t>While merging multi-page pdf, data was lost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600" kern="1200" dirty="0"/>
            <a:t>Predictions were not realistic due to less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600" kern="1200" dirty="0"/>
            <a:t>Tried two different interactive UI which was a learning from scratch for us</a:t>
          </a:r>
        </a:p>
      </dsp:txBody>
      <dsp:txXfrm>
        <a:off x="6347758" y="78262"/>
        <a:ext cx="4097968" cy="3095661"/>
      </dsp:txXfrm>
    </dsp:sp>
    <dsp:sp modelId="{248B1866-1E86-4007-AC4F-71B8D632886A}">
      <dsp:nvSpPr>
        <dsp:cNvPr id="0" name=""/>
        <dsp:cNvSpPr/>
      </dsp:nvSpPr>
      <dsp:spPr>
        <a:xfrm>
          <a:off x="6273483" y="3173923"/>
          <a:ext cx="4246518" cy="1363072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Issues Faced</a:t>
          </a:r>
        </a:p>
      </dsp:txBody>
      <dsp:txXfrm>
        <a:off x="6273483" y="3173923"/>
        <a:ext cx="2990505" cy="1363072"/>
      </dsp:txXfrm>
    </dsp:sp>
    <dsp:sp modelId="{DC7D0B40-BA99-4613-81D3-1DE3F560490C}">
      <dsp:nvSpPr>
        <dsp:cNvPr id="0" name=""/>
        <dsp:cNvSpPr/>
      </dsp:nvSpPr>
      <dsp:spPr>
        <a:xfrm>
          <a:off x="9384116" y="3390435"/>
          <a:ext cx="1486281" cy="1486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54824-070F-4675-9CBA-C6A33D25C50C}">
      <dsp:nvSpPr>
        <dsp:cNvPr id="0" name=""/>
        <dsp:cNvSpPr/>
      </dsp:nvSpPr>
      <dsp:spPr>
        <a:xfrm rot="5400000">
          <a:off x="-252696" y="253362"/>
          <a:ext cx="1684642" cy="1179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Pre-processing</a:t>
          </a:r>
        </a:p>
      </dsp:txBody>
      <dsp:txXfrm rot="-5400000">
        <a:off x="1" y="590291"/>
        <a:ext cx="1179249" cy="505393"/>
      </dsp:txXfrm>
    </dsp:sp>
    <dsp:sp modelId="{34A8E35B-C5FC-4052-9512-862E62807C0B}">
      <dsp:nvSpPr>
        <dsp:cNvPr id="0" name=""/>
        <dsp:cNvSpPr/>
      </dsp:nvSpPr>
      <dsp:spPr>
        <a:xfrm rot="5400000">
          <a:off x="6035412" y="-4855495"/>
          <a:ext cx="1095017" cy="108073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Extracting the tables from each pdf to csv using libraries re, </a:t>
          </a:r>
          <a:r>
            <a:rPr lang="en-US" sz="1500" kern="1200" dirty="0" err="1"/>
            <a:t>os</a:t>
          </a:r>
          <a:r>
            <a:rPr lang="en-US" sz="1500" kern="1200" dirty="0"/>
            <a:t>, tabula, PyPDF2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Analyzing different formats of ABR and HBR and consolidating them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Cleaning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Merging as an input to data modelling stage</a:t>
          </a:r>
        </a:p>
      </dsp:txBody>
      <dsp:txXfrm rot="-5400000">
        <a:off x="1179250" y="54121"/>
        <a:ext cx="10753888" cy="988109"/>
      </dsp:txXfrm>
    </dsp:sp>
    <dsp:sp modelId="{F5AD0522-0F5E-45DC-935C-3E57E23170B8}">
      <dsp:nvSpPr>
        <dsp:cNvPr id="0" name=""/>
        <dsp:cNvSpPr/>
      </dsp:nvSpPr>
      <dsp:spPr>
        <a:xfrm rot="5400000">
          <a:off x="-252696" y="1744710"/>
          <a:ext cx="1684642" cy="1179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Modelling</a:t>
          </a:r>
        </a:p>
      </dsp:txBody>
      <dsp:txXfrm rot="-5400000">
        <a:off x="1" y="2081639"/>
        <a:ext cx="1179249" cy="505393"/>
      </dsp:txXfrm>
    </dsp:sp>
    <dsp:sp modelId="{5D72F321-6F55-4424-8289-228BCF16F636}">
      <dsp:nvSpPr>
        <dsp:cNvPr id="0" name=""/>
        <dsp:cNvSpPr/>
      </dsp:nvSpPr>
      <dsp:spPr>
        <a:xfrm rot="5400000">
          <a:off x="6035412" y="-3364148"/>
          <a:ext cx="1095017" cy="108073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Assigning data to four categories of risk – Natural, low, moderate, high &amp; ultra-high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Adding season, year and month as per client requirement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Bucketing to 16 categories of formats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Functionalizing based on year, month &amp; season</a:t>
          </a:r>
        </a:p>
      </dsp:txBody>
      <dsp:txXfrm rot="-5400000">
        <a:off x="1179250" y="1545468"/>
        <a:ext cx="10753888" cy="988109"/>
      </dsp:txXfrm>
    </dsp:sp>
    <dsp:sp modelId="{D5989A8F-5962-48BC-AB30-6EF9F472838F}">
      <dsp:nvSpPr>
        <dsp:cNvPr id="0" name=""/>
        <dsp:cNvSpPr/>
      </dsp:nvSpPr>
      <dsp:spPr>
        <a:xfrm rot="5400000">
          <a:off x="-252696" y="3236058"/>
          <a:ext cx="1684642" cy="1179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Output</a:t>
          </a:r>
        </a:p>
      </dsp:txBody>
      <dsp:txXfrm rot="-5400000">
        <a:off x="1" y="3572987"/>
        <a:ext cx="1179249" cy="505393"/>
      </dsp:txXfrm>
    </dsp:sp>
    <dsp:sp modelId="{1EAAE0DC-70DB-470B-9064-1553CFFFF2DF}">
      <dsp:nvSpPr>
        <dsp:cNvPr id="0" name=""/>
        <dsp:cNvSpPr/>
      </dsp:nvSpPr>
      <dsp:spPr>
        <a:xfrm rot="5400000">
          <a:off x="6035412" y="-1872800"/>
          <a:ext cx="1095017" cy="108073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data frame after the above modelling. Master CSV was created from this.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Treatment success percentage was additionally computed for all quarters in each year, 2017 &amp; 2018, as per client requirement.</a:t>
          </a:r>
        </a:p>
      </dsp:txBody>
      <dsp:txXfrm rot="-5400000">
        <a:off x="1179250" y="3036816"/>
        <a:ext cx="10753888" cy="988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4CEC3-6052-4B00-9785-40484A8CB11B}">
      <dsp:nvSpPr>
        <dsp:cNvPr id="0" name=""/>
        <dsp:cNvSpPr/>
      </dsp:nvSpPr>
      <dsp:spPr>
        <a:xfrm rot="10800000">
          <a:off x="392509" y="412"/>
          <a:ext cx="11393731" cy="19343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998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 rot="10800000">
        <a:off x="876098" y="412"/>
        <a:ext cx="10910142" cy="1934357"/>
      </dsp:txXfrm>
    </dsp:sp>
    <dsp:sp modelId="{4E75E5C9-5ED3-4592-A87C-33918D1DAF9D}">
      <dsp:nvSpPr>
        <dsp:cNvPr id="0" name=""/>
        <dsp:cNvSpPr/>
      </dsp:nvSpPr>
      <dsp:spPr>
        <a:xfrm>
          <a:off x="269848" y="412"/>
          <a:ext cx="1934357" cy="19343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56681-03DA-438C-AC40-947AD9029E39}">
      <dsp:nvSpPr>
        <dsp:cNvPr id="0" name=""/>
        <dsp:cNvSpPr/>
      </dsp:nvSpPr>
      <dsp:spPr>
        <a:xfrm rot="10800000">
          <a:off x="392509" y="2455103"/>
          <a:ext cx="11393731" cy="19343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998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</a:t>
          </a:r>
        </a:p>
      </dsp:txBody>
      <dsp:txXfrm rot="10800000">
        <a:off x="876098" y="2455103"/>
        <a:ext cx="10910142" cy="1934357"/>
      </dsp:txXfrm>
    </dsp:sp>
    <dsp:sp modelId="{457A6C1B-E6DD-49D5-9583-EAA9CCB19526}">
      <dsp:nvSpPr>
        <dsp:cNvPr id="0" name=""/>
        <dsp:cNvSpPr/>
      </dsp:nvSpPr>
      <dsp:spPr>
        <a:xfrm>
          <a:off x="269848" y="2455103"/>
          <a:ext cx="1934357" cy="19343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2BCB-C664-453F-B639-59A88520C67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49B6B-1D1D-42B2-AE27-1A024D5A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49B6B-1D1D-42B2-AE27-1A024D5A5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5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49B6B-1D1D-42B2-AE27-1A024D5A5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49B6B-1D1D-42B2-AE27-1A024D5A5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7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7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9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3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44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5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6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0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358B63C-E73A-4D52-804B-70AD4607447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66C945-B04A-4A55-B226-2E3690A8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zoetis images">
            <a:extLst>
              <a:ext uri="{FF2B5EF4-FFF2-40B4-BE49-F238E27FC236}">
                <a16:creationId xmlns:a16="http://schemas.microsoft.com/office/drawing/2014/main" id="{A31B6ACD-71B4-4C4D-BA2D-883AC5C5C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2" t="17197" r="4750" b="17102"/>
          <a:stretch/>
        </p:blipFill>
        <p:spPr bwMode="auto">
          <a:xfrm>
            <a:off x="-1" y="0"/>
            <a:ext cx="7089913" cy="690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D2611-8D6F-4EF6-961F-97BAED2D9D93}"/>
              </a:ext>
            </a:extLst>
          </p:cNvPr>
          <p:cNvSpPr txBox="1"/>
          <p:nvPr/>
        </p:nvSpPr>
        <p:spPr>
          <a:xfrm>
            <a:off x="7938053" y="887267"/>
            <a:ext cx="3419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67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E3315-2666-4858-A0CF-78863CACAD00}"/>
              </a:ext>
            </a:extLst>
          </p:cNvPr>
          <p:cNvSpPr txBox="1"/>
          <p:nvPr/>
        </p:nvSpPr>
        <p:spPr>
          <a:xfrm>
            <a:off x="7596806" y="3314774"/>
            <a:ext cx="4118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DEE7D5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sz="2000" b="0" dirty="0">
                <a:solidFill>
                  <a:srgbClr val="FF67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Ayushee Nigam (an2875)</a:t>
            </a:r>
          </a:p>
          <a:p>
            <a:r>
              <a:rPr lang="en-US" sz="2000" b="0" dirty="0" err="1">
                <a:solidFill>
                  <a:srgbClr val="FF67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Chengdao</a:t>
            </a:r>
            <a:r>
              <a:rPr lang="en-US" sz="2000" b="0" dirty="0">
                <a:solidFill>
                  <a:srgbClr val="FF67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(cy2512)</a:t>
            </a:r>
          </a:p>
          <a:p>
            <a:r>
              <a:rPr lang="sv-SE" sz="2000" b="0">
                <a:solidFill>
                  <a:srgbClr val="FF67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Dingran Lu (dl3228)</a:t>
            </a:r>
          </a:p>
          <a:p>
            <a:r>
              <a:rPr lang="en-US" sz="2000" b="0">
                <a:solidFill>
                  <a:srgbClr val="FF67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Emilia </a:t>
            </a:r>
            <a:r>
              <a:rPr lang="en-US" sz="2000" b="0" dirty="0">
                <a:solidFill>
                  <a:srgbClr val="FF67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N. Dwyer (end2122)</a:t>
            </a:r>
          </a:p>
        </p:txBody>
      </p:sp>
    </p:spTree>
    <p:extLst>
      <p:ext uri="{BB962C8B-B14F-4D97-AF65-F5344CB8AC3E}">
        <p14:creationId xmlns:p14="http://schemas.microsoft.com/office/powerpoint/2010/main" val="95225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1D1FAA2E-F727-49EE-BDCE-257B3CB5A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4" b="20615"/>
          <a:stretch/>
        </p:blipFill>
        <p:spPr bwMode="auto">
          <a:xfrm>
            <a:off x="5032" y="661182"/>
            <a:ext cx="12184774" cy="55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lated image">
            <a:extLst>
              <a:ext uri="{FF2B5EF4-FFF2-40B4-BE49-F238E27FC236}">
                <a16:creationId xmlns:a16="http://schemas.microsoft.com/office/drawing/2014/main" id="{11045742-0B1C-4843-96EC-8CF51C94BF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EAA21-7C8B-445E-B0DD-8706C1AECB39}"/>
              </a:ext>
            </a:extLst>
          </p:cNvPr>
          <p:cNvSpPr txBox="1"/>
          <p:nvPr/>
        </p:nvSpPr>
        <p:spPr>
          <a:xfrm>
            <a:off x="947529" y="6164096"/>
            <a:ext cx="10257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ED42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073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93D7B73-6851-6845-807A-5F2AEF82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7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Flow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031330D-9CF0-3843-A6FE-7F43E8B8C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93613"/>
              </p:ext>
            </p:extLst>
          </p:nvPr>
        </p:nvGraphicFramePr>
        <p:xfrm>
          <a:off x="-79512" y="1132396"/>
          <a:ext cx="12192000" cy="4649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Image result for zoetis images">
            <a:extLst>
              <a:ext uri="{FF2B5EF4-FFF2-40B4-BE49-F238E27FC236}">
                <a16:creationId xmlns:a16="http://schemas.microsoft.com/office/drawing/2014/main" id="{7CEA51BE-E645-4B74-BB10-A8A099994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0" y="6245880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zoetis images">
            <a:extLst>
              <a:ext uri="{FF2B5EF4-FFF2-40B4-BE49-F238E27FC236}">
                <a16:creationId xmlns:a16="http://schemas.microsoft.com/office/drawing/2014/main" id="{E0B16E1D-C1CE-4528-BA50-22097715B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4538871" y="6257494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ACC7B1-E1E8-41A5-B427-ED5220DE1F2E}"/>
              </a:ext>
            </a:extLst>
          </p:cNvPr>
          <p:cNvSpPr/>
          <p:nvPr/>
        </p:nvSpPr>
        <p:spPr>
          <a:xfrm flipV="1">
            <a:off x="0" y="6107393"/>
            <a:ext cx="12185375" cy="45719"/>
          </a:xfrm>
          <a:prstGeom prst="rect">
            <a:avLst/>
          </a:prstGeom>
          <a:solidFill>
            <a:srgbClr val="E76124"/>
          </a:solidFill>
          <a:ln>
            <a:solidFill>
              <a:srgbClr val="FF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612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53DAB-6019-4F00-8DA5-CCBD7295EC7F}"/>
              </a:ext>
            </a:extLst>
          </p:cNvPr>
          <p:cNvSpPr txBox="1"/>
          <p:nvPr/>
        </p:nvSpPr>
        <p:spPr>
          <a:xfrm>
            <a:off x="9780104" y="5389202"/>
            <a:ext cx="24118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ABR – Antibiotics by Risk</a:t>
            </a:r>
          </a:p>
          <a:p>
            <a:r>
              <a:rPr lang="en-US" sz="1100" dirty="0"/>
              <a:t>HBR-Health by Risk</a:t>
            </a:r>
          </a:p>
          <a:p>
            <a:r>
              <a:rPr lang="en-US" sz="1100" dirty="0"/>
              <a:t>ML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0173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175-1DE5-4384-8E88-BF7D1427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3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Business Problem &amp; Key challenges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3CFD3B-A990-4319-AE15-F5087682F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95013"/>
              </p:ext>
            </p:extLst>
          </p:nvPr>
        </p:nvGraphicFramePr>
        <p:xfrm>
          <a:off x="6625" y="1111856"/>
          <a:ext cx="12178750" cy="4880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Image result for zoetis images">
            <a:extLst>
              <a:ext uri="{FF2B5EF4-FFF2-40B4-BE49-F238E27FC236}">
                <a16:creationId xmlns:a16="http://schemas.microsoft.com/office/drawing/2014/main" id="{1D032E38-89B8-46C6-8D1A-F9341852D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0" y="6245880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zoetis images">
            <a:extLst>
              <a:ext uri="{FF2B5EF4-FFF2-40B4-BE49-F238E27FC236}">
                <a16:creationId xmlns:a16="http://schemas.microsoft.com/office/drawing/2014/main" id="{AC9A97E6-824E-4E07-ABA5-1A2713D80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4538871" y="6257494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53901F-2150-4618-9E22-D1A81ED4ED1A}"/>
              </a:ext>
            </a:extLst>
          </p:cNvPr>
          <p:cNvSpPr/>
          <p:nvPr/>
        </p:nvSpPr>
        <p:spPr>
          <a:xfrm flipV="1">
            <a:off x="0" y="6107393"/>
            <a:ext cx="12185375" cy="45719"/>
          </a:xfrm>
          <a:prstGeom prst="rect">
            <a:avLst/>
          </a:prstGeom>
          <a:solidFill>
            <a:srgbClr val="E76124"/>
          </a:solidFill>
          <a:ln>
            <a:solidFill>
              <a:srgbClr val="FF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6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1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175-1DE5-4384-8E88-BF7D1427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Data Analysis &amp; MODELLING</a:t>
            </a:r>
          </a:p>
        </p:txBody>
      </p:sp>
      <p:pic>
        <p:nvPicPr>
          <p:cNvPr id="4" name="Picture 2" descr="Image result for zoetis images">
            <a:extLst>
              <a:ext uri="{FF2B5EF4-FFF2-40B4-BE49-F238E27FC236}">
                <a16:creationId xmlns:a16="http://schemas.microsoft.com/office/drawing/2014/main" id="{008D4688-E26C-463E-A165-3DB61B13A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0" y="6245880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zoetis images">
            <a:extLst>
              <a:ext uri="{FF2B5EF4-FFF2-40B4-BE49-F238E27FC236}">
                <a16:creationId xmlns:a16="http://schemas.microsoft.com/office/drawing/2014/main" id="{4937A279-1DA5-4FA2-9473-1D964FCC4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4538871" y="6257494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DF30C0-16E7-4A02-B726-FB5297C9CD83}"/>
              </a:ext>
            </a:extLst>
          </p:cNvPr>
          <p:cNvSpPr/>
          <p:nvPr/>
        </p:nvSpPr>
        <p:spPr>
          <a:xfrm flipV="1">
            <a:off x="0" y="6107393"/>
            <a:ext cx="12185375" cy="45719"/>
          </a:xfrm>
          <a:prstGeom prst="rect">
            <a:avLst/>
          </a:prstGeom>
          <a:solidFill>
            <a:srgbClr val="E76124"/>
          </a:solidFill>
          <a:ln>
            <a:solidFill>
              <a:srgbClr val="FF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6124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276F6D1-33F7-4AC9-AE74-63290884E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847984"/>
              </p:ext>
            </p:extLst>
          </p:nvPr>
        </p:nvGraphicFramePr>
        <p:xfrm>
          <a:off x="112643" y="1284132"/>
          <a:ext cx="11986592" cy="466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621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175-1DE5-4384-8E88-BF7D1427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9"/>
            <a:ext cx="11353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Results – 1st MILESTONE ACCOMPLISHED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1AFEE3-9BF6-4E38-ABA2-908DF57322F8}"/>
              </a:ext>
            </a:extLst>
          </p:cNvPr>
          <p:cNvSpPr/>
          <p:nvPr/>
        </p:nvSpPr>
        <p:spPr>
          <a:xfrm>
            <a:off x="336825" y="943020"/>
            <a:ext cx="3906078" cy="66634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Before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661-B87C-463E-BBAD-FD2863D6DDEC}"/>
              </a:ext>
            </a:extLst>
          </p:cNvPr>
          <p:cNvSpPr/>
          <p:nvPr/>
        </p:nvSpPr>
        <p:spPr>
          <a:xfrm>
            <a:off x="7580244" y="972752"/>
            <a:ext cx="3906078" cy="66634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After</a:t>
            </a:r>
          </a:p>
        </p:txBody>
      </p:sp>
      <p:pic>
        <p:nvPicPr>
          <p:cNvPr id="6" name="Picture 2" descr="Image result for zoetis images">
            <a:extLst>
              <a:ext uri="{FF2B5EF4-FFF2-40B4-BE49-F238E27FC236}">
                <a16:creationId xmlns:a16="http://schemas.microsoft.com/office/drawing/2014/main" id="{911DE2E3-9671-4CC9-A541-97465C720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0" y="6245880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zoetis images">
            <a:extLst>
              <a:ext uri="{FF2B5EF4-FFF2-40B4-BE49-F238E27FC236}">
                <a16:creationId xmlns:a16="http://schemas.microsoft.com/office/drawing/2014/main" id="{36E469E4-C62D-4BAE-88F7-3FCE3B80B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4538871" y="6257494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CB2711-54AA-4942-91BF-0B85B55904C7}"/>
              </a:ext>
            </a:extLst>
          </p:cNvPr>
          <p:cNvSpPr/>
          <p:nvPr/>
        </p:nvSpPr>
        <p:spPr>
          <a:xfrm flipV="1">
            <a:off x="0" y="6107393"/>
            <a:ext cx="12185375" cy="45719"/>
          </a:xfrm>
          <a:prstGeom prst="rect">
            <a:avLst/>
          </a:prstGeom>
          <a:solidFill>
            <a:srgbClr val="E76124"/>
          </a:solidFill>
          <a:ln>
            <a:solidFill>
              <a:srgbClr val="FF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6124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FC4EF6-9832-4D27-947F-BD4BACFE4F4A}"/>
              </a:ext>
            </a:extLst>
          </p:cNvPr>
          <p:cNvPicPr/>
          <p:nvPr/>
        </p:nvPicPr>
        <p:blipFill rotWithShape="1">
          <a:blip r:embed="rId3"/>
          <a:srcRect l="25641" t="28790" r="28366" b="12487"/>
          <a:stretch/>
        </p:blipFill>
        <p:spPr bwMode="auto">
          <a:xfrm>
            <a:off x="58391" y="1518293"/>
            <a:ext cx="4462946" cy="30792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D2B2F5-9840-47F1-A1C2-18249FD64D09}"/>
              </a:ext>
            </a:extLst>
          </p:cNvPr>
          <p:cNvPicPr/>
          <p:nvPr/>
        </p:nvPicPr>
        <p:blipFill rotWithShape="1">
          <a:blip r:embed="rId4"/>
          <a:srcRect l="15064" t="18814" r="35577" b="9350"/>
          <a:stretch/>
        </p:blipFill>
        <p:spPr bwMode="auto">
          <a:xfrm>
            <a:off x="2544899" y="3483665"/>
            <a:ext cx="3952875" cy="3234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99CD77-6334-4133-8177-9D7B8204BA6E}"/>
              </a:ext>
            </a:extLst>
          </p:cNvPr>
          <p:cNvSpPr/>
          <p:nvPr/>
        </p:nvSpPr>
        <p:spPr>
          <a:xfrm>
            <a:off x="159026" y="4293704"/>
            <a:ext cx="382932" cy="396641"/>
          </a:xfrm>
          <a:prstGeom prst="ellipse">
            <a:avLst/>
          </a:prstGeom>
          <a:noFill/>
          <a:ln>
            <a:solidFill>
              <a:srgbClr val="FF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694BE07-0A19-485B-A0B3-03CFEEA7BB22}"/>
              </a:ext>
            </a:extLst>
          </p:cNvPr>
          <p:cNvSpPr/>
          <p:nvPr/>
        </p:nvSpPr>
        <p:spPr>
          <a:xfrm>
            <a:off x="891069" y="4893489"/>
            <a:ext cx="1398795" cy="505380"/>
          </a:xfrm>
          <a:prstGeom prst="wedgeRectCallout">
            <a:avLst>
              <a:gd name="adj1" fmla="val -73887"/>
              <a:gd name="adj2" fmla="val -952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89519-9812-478F-8297-56B37FE2AA23}"/>
              </a:ext>
            </a:extLst>
          </p:cNvPr>
          <p:cNvSpPr txBox="1"/>
          <p:nvPr/>
        </p:nvSpPr>
        <p:spPr>
          <a:xfrm>
            <a:off x="966232" y="4936769"/>
            <a:ext cx="12484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143 Items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FEEC980-F756-4311-BB0A-87B88A770523}"/>
              </a:ext>
            </a:extLst>
          </p:cNvPr>
          <p:cNvSpPr/>
          <p:nvPr/>
        </p:nvSpPr>
        <p:spPr>
          <a:xfrm>
            <a:off x="244367" y="5465922"/>
            <a:ext cx="1398795" cy="659036"/>
          </a:xfrm>
          <a:prstGeom prst="wedgeRectCallout">
            <a:avLst>
              <a:gd name="adj1" fmla="val 108961"/>
              <a:gd name="adj2" fmla="val -87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925C7-022C-4DCA-A434-E2B54B89FB78}"/>
              </a:ext>
            </a:extLst>
          </p:cNvPr>
          <p:cNvSpPr txBox="1"/>
          <p:nvPr/>
        </p:nvSpPr>
        <p:spPr>
          <a:xfrm>
            <a:off x="319530" y="5429690"/>
            <a:ext cx="12484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 Item, 1 page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922381-5757-46C5-9E2B-B1F56A57EC9C}"/>
              </a:ext>
            </a:extLst>
          </p:cNvPr>
          <p:cNvPicPr/>
          <p:nvPr/>
        </p:nvPicPr>
        <p:blipFill rotWithShape="1">
          <a:blip r:embed="rId5"/>
          <a:srcRect r="29648" b="7354"/>
          <a:stretch/>
        </p:blipFill>
        <p:spPr bwMode="auto">
          <a:xfrm>
            <a:off x="6787803" y="1491333"/>
            <a:ext cx="5197686" cy="3861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F714663-9133-4112-86A9-3CABBA99ABCA}"/>
              </a:ext>
            </a:extLst>
          </p:cNvPr>
          <p:cNvSpPr/>
          <p:nvPr/>
        </p:nvSpPr>
        <p:spPr>
          <a:xfrm>
            <a:off x="8362123" y="5548729"/>
            <a:ext cx="2653265" cy="505380"/>
          </a:xfrm>
          <a:prstGeom prst="wedgeRectCallout">
            <a:avLst>
              <a:gd name="adj1" fmla="val -69891"/>
              <a:gd name="adj2" fmla="val -690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817B3-FA4C-481D-988F-28D08C4634B2}"/>
              </a:ext>
            </a:extLst>
          </p:cNvPr>
          <p:cNvSpPr txBox="1"/>
          <p:nvPr/>
        </p:nvSpPr>
        <p:spPr>
          <a:xfrm>
            <a:off x="8500715" y="5602345"/>
            <a:ext cx="33717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Everything  in 1 excel</a:t>
            </a:r>
          </a:p>
        </p:txBody>
      </p:sp>
    </p:spTree>
    <p:extLst>
      <p:ext uri="{BB962C8B-B14F-4D97-AF65-F5344CB8AC3E}">
        <p14:creationId xmlns:p14="http://schemas.microsoft.com/office/powerpoint/2010/main" val="53138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175-1DE5-4384-8E88-BF7D1427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51" y="88679"/>
            <a:ext cx="1143749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Tableau – Interactive user Interface (HBR)</a:t>
            </a:r>
          </a:p>
        </p:txBody>
      </p:sp>
      <p:pic>
        <p:nvPicPr>
          <p:cNvPr id="4" name="Picture 2" descr="Image result for zoetis images">
            <a:extLst>
              <a:ext uri="{FF2B5EF4-FFF2-40B4-BE49-F238E27FC236}">
                <a16:creationId xmlns:a16="http://schemas.microsoft.com/office/drawing/2014/main" id="{D2FE3761-0C54-45DF-B80B-8C644DDBC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0" y="6245880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zoetis images">
            <a:extLst>
              <a:ext uri="{FF2B5EF4-FFF2-40B4-BE49-F238E27FC236}">
                <a16:creationId xmlns:a16="http://schemas.microsoft.com/office/drawing/2014/main" id="{89863C4E-8062-4C80-BC88-08B8319B6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4538871" y="6257494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8C5237-F045-41C3-88D8-EC4B9841E05A}"/>
              </a:ext>
            </a:extLst>
          </p:cNvPr>
          <p:cNvSpPr/>
          <p:nvPr/>
        </p:nvSpPr>
        <p:spPr>
          <a:xfrm flipV="1">
            <a:off x="0" y="6107393"/>
            <a:ext cx="12185375" cy="45719"/>
          </a:xfrm>
          <a:prstGeom prst="rect">
            <a:avLst/>
          </a:prstGeom>
          <a:solidFill>
            <a:srgbClr val="E76124"/>
          </a:solidFill>
          <a:ln>
            <a:solidFill>
              <a:srgbClr val="FF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612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589D9E-E77A-48A1-B8F3-C3C5A2BD0F10}"/>
              </a:ext>
            </a:extLst>
          </p:cNvPr>
          <p:cNvSpPr/>
          <p:nvPr/>
        </p:nvSpPr>
        <p:spPr>
          <a:xfrm>
            <a:off x="66262" y="4989211"/>
            <a:ext cx="12039600" cy="41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i="1" dirty="0">
                <a:latin typeface="Arial" panose="020B0604020202020204" pitchFamily="34" charset="0"/>
                <a:ea typeface="SimSun" panose="02010600030101010101" pitchFamily="2" charset="-122"/>
              </a:rPr>
              <a:t>Dashboard of Health by Risk (HBR)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2E2C4-C0FF-42F0-A02C-CDE504F6A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506" b="44962"/>
          <a:stretch/>
        </p:blipFill>
        <p:spPr>
          <a:xfrm>
            <a:off x="59960" y="1619980"/>
            <a:ext cx="6374660" cy="3191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397CCA-58AE-4CE6-B6F6-03FA2E011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t="54241" r="3506"/>
          <a:stretch/>
        </p:blipFill>
        <p:spPr>
          <a:xfrm>
            <a:off x="6505731" y="1738854"/>
            <a:ext cx="5600131" cy="29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175-1DE5-4384-8E88-BF7D1427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8679"/>
            <a:ext cx="1110896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Tableau (ABR) - 2nd MILESTONE ACHIEVED</a:t>
            </a:r>
          </a:p>
        </p:txBody>
      </p:sp>
      <p:pic>
        <p:nvPicPr>
          <p:cNvPr id="4" name="Picture 2" descr="Image result for zoetis images">
            <a:extLst>
              <a:ext uri="{FF2B5EF4-FFF2-40B4-BE49-F238E27FC236}">
                <a16:creationId xmlns:a16="http://schemas.microsoft.com/office/drawing/2014/main" id="{3DC81E4D-0FCB-4321-A7FF-7659C56DD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0" y="6245880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zoetis images">
            <a:extLst>
              <a:ext uri="{FF2B5EF4-FFF2-40B4-BE49-F238E27FC236}">
                <a16:creationId xmlns:a16="http://schemas.microsoft.com/office/drawing/2014/main" id="{65D3467D-F114-4C9F-9D41-06CFA8762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4538871" y="6257494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79E871-7EF9-4AF8-A018-FBE00EEF5E0A}"/>
              </a:ext>
            </a:extLst>
          </p:cNvPr>
          <p:cNvSpPr/>
          <p:nvPr/>
        </p:nvSpPr>
        <p:spPr>
          <a:xfrm flipV="1">
            <a:off x="0" y="6107393"/>
            <a:ext cx="12185375" cy="45719"/>
          </a:xfrm>
          <a:prstGeom prst="rect">
            <a:avLst/>
          </a:prstGeom>
          <a:solidFill>
            <a:srgbClr val="E76124"/>
          </a:solidFill>
          <a:ln>
            <a:solidFill>
              <a:srgbClr val="FF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612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07BF6-DF30-47EA-AE7F-336C041EC8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43" t="11769" r="11305" b="30019"/>
          <a:stretch/>
        </p:blipFill>
        <p:spPr>
          <a:xfrm>
            <a:off x="66261" y="1688891"/>
            <a:ext cx="6457246" cy="2888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F2617-C662-4301-B06F-C2D2228EB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35" t="18148" r="15092" b="12279"/>
          <a:stretch/>
        </p:blipFill>
        <p:spPr>
          <a:xfrm>
            <a:off x="6593445" y="1595913"/>
            <a:ext cx="5512417" cy="3103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70540F-4676-41D8-A509-52FC709773E5}"/>
              </a:ext>
            </a:extLst>
          </p:cNvPr>
          <p:cNvSpPr/>
          <p:nvPr/>
        </p:nvSpPr>
        <p:spPr>
          <a:xfrm>
            <a:off x="66262" y="4944241"/>
            <a:ext cx="12039600" cy="41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i="1" dirty="0">
                <a:latin typeface="Arial" panose="020B0604020202020204" pitchFamily="34" charset="0"/>
                <a:ea typeface="SimSun" panose="02010600030101010101" pitchFamily="2" charset="-122"/>
              </a:rPr>
              <a:t>Dashboard of Antibiotics by Risk (ABR)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51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175-1DE5-4384-8E88-BF7D1427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Machine Learning (ML) &amp; Dash</a:t>
            </a:r>
          </a:p>
        </p:txBody>
      </p:sp>
      <p:pic>
        <p:nvPicPr>
          <p:cNvPr id="4" name="Picture 2" descr="Image result for zoetis images">
            <a:extLst>
              <a:ext uri="{FF2B5EF4-FFF2-40B4-BE49-F238E27FC236}">
                <a16:creationId xmlns:a16="http://schemas.microsoft.com/office/drawing/2014/main" id="{51013CC2-A932-415B-B045-60978C56E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0" y="6245880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zoetis images">
            <a:extLst>
              <a:ext uri="{FF2B5EF4-FFF2-40B4-BE49-F238E27FC236}">
                <a16:creationId xmlns:a16="http://schemas.microsoft.com/office/drawing/2014/main" id="{A2986C4B-7874-4C07-82C1-DD9F5531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4538871" y="6257494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92350-B47F-4C28-8CE7-E8628F7DE4BC}"/>
              </a:ext>
            </a:extLst>
          </p:cNvPr>
          <p:cNvSpPr/>
          <p:nvPr/>
        </p:nvSpPr>
        <p:spPr>
          <a:xfrm flipV="1">
            <a:off x="0" y="6107393"/>
            <a:ext cx="12185375" cy="45719"/>
          </a:xfrm>
          <a:prstGeom prst="rect">
            <a:avLst/>
          </a:prstGeom>
          <a:solidFill>
            <a:srgbClr val="E76124"/>
          </a:solidFill>
          <a:ln>
            <a:solidFill>
              <a:srgbClr val="FF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612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8199E-D2EE-4C1C-A617-4583337FDD2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r="24231"/>
          <a:stretch/>
        </p:blipFill>
        <p:spPr>
          <a:xfrm>
            <a:off x="106020" y="1105731"/>
            <a:ext cx="5818364" cy="4304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F2826A-27CD-46E2-B41C-73BAF09BCA7B}"/>
              </a:ext>
            </a:extLst>
          </p:cNvPr>
          <p:cNvSpPr/>
          <p:nvPr/>
        </p:nvSpPr>
        <p:spPr>
          <a:xfrm>
            <a:off x="325297" y="5331992"/>
            <a:ext cx="5419207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i="1" dirty="0">
                <a:latin typeface="Arial" panose="020B0604020202020204" pitchFamily="34" charset="0"/>
                <a:ea typeface="SimSun" panose="02010600030101010101" pitchFamily="2" charset="-122"/>
              </a:rPr>
              <a:t>Time Series Plot – showing trends of drugs’ treatment success percentage over 2017-18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C5996-6E9B-4E01-AC94-81EB0E6170A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2" b="50310"/>
          <a:stretch/>
        </p:blipFill>
        <p:spPr>
          <a:xfrm>
            <a:off x="6096000" y="2039651"/>
            <a:ext cx="6003236" cy="22730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55DEB2-ECA9-44F2-8BB1-07ECCC52EA33}"/>
              </a:ext>
            </a:extLst>
          </p:cNvPr>
          <p:cNvSpPr/>
          <p:nvPr/>
        </p:nvSpPr>
        <p:spPr>
          <a:xfrm>
            <a:off x="5924384" y="4288430"/>
            <a:ext cx="6147412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i="1" dirty="0">
                <a:latin typeface="Arial" panose="020B0604020202020204" pitchFamily="34" charset="0"/>
                <a:ea typeface="SimSun" panose="02010600030101010101" pitchFamily="2" charset="-122"/>
              </a:rPr>
              <a:t>Correlation Plot between treated, repulls, mortalities, success %, fatality rate, Dollars spent on treatment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05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175-1DE5-4384-8E88-BF7D1427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8679"/>
            <a:ext cx="1256300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Learnings &amp; recommendation</a:t>
            </a:r>
          </a:p>
        </p:txBody>
      </p:sp>
      <p:pic>
        <p:nvPicPr>
          <p:cNvPr id="4" name="Picture 2" descr="Image result for zoetis images">
            <a:extLst>
              <a:ext uri="{FF2B5EF4-FFF2-40B4-BE49-F238E27FC236}">
                <a16:creationId xmlns:a16="http://schemas.microsoft.com/office/drawing/2014/main" id="{51013CC2-A932-415B-B045-60978C56E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0" y="6245880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zoetis images">
            <a:extLst>
              <a:ext uri="{FF2B5EF4-FFF2-40B4-BE49-F238E27FC236}">
                <a16:creationId xmlns:a16="http://schemas.microsoft.com/office/drawing/2014/main" id="{A2986C4B-7874-4C07-82C1-DD9F5531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1" b="4541"/>
          <a:stretch/>
        </p:blipFill>
        <p:spPr bwMode="auto">
          <a:xfrm>
            <a:off x="4538871" y="6257494"/>
            <a:ext cx="7646504" cy="4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92350-B47F-4C28-8CE7-E8628F7DE4BC}"/>
              </a:ext>
            </a:extLst>
          </p:cNvPr>
          <p:cNvSpPr/>
          <p:nvPr/>
        </p:nvSpPr>
        <p:spPr>
          <a:xfrm flipV="1">
            <a:off x="0" y="6107393"/>
            <a:ext cx="12185375" cy="45719"/>
          </a:xfrm>
          <a:prstGeom prst="rect">
            <a:avLst/>
          </a:prstGeom>
          <a:solidFill>
            <a:srgbClr val="E76124"/>
          </a:solidFill>
          <a:ln>
            <a:solidFill>
              <a:srgbClr val="FF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6124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73E4314-10A7-4901-BA0D-08CC531BD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558604"/>
              </p:ext>
            </p:extLst>
          </p:nvPr>
        </p:nvGraphicFramePr>
        <p:xfrm>
          <a:off x="6625" y="1469786"/>
          <a:ext cx="12178750" cy="4389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085A799-3E35-4D29-B0AF-8CAB6245A72C}"/>
              </a:ext>
            </a:extLst>
          </p:cNvPr>
          <p:cNvSpPr txBox="1"/>
          <p:nvPr/>
        </p:nvSpPr>
        <p:spPr>
          <a:xfrm>
            <a:off x="2321221" y="1507010"/>
            <a:ext cx="9326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Agile way: Taking inputs from Business &amp; incorporating it back to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exposure to Tableau, Machine Learning models and interactive website creation using 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Exposure to humungous amount of unorganized and unformatted data (in 80 different formats), enabling us to consolidate, clean, pre-process &amp; model 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B494C-AC36-4E4E-AF26-94D81BEE0F49}"/>
              </a:ext>
            </a:extLst>
          </p:cNvPr>
          <p:cNvSpPr txBox="1"/>
          <p:nvPr/>
        </p:nvSpPr>
        <p:spPr>
          <a:xfrm>
            <a:off x="2321220" y="3973130"/>
            <a:ext cx="9326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to have better machine learning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format of the pdf to be among these 16 consolidated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organized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functionalized the input data on Interactive User Interface tool, Tableau. We would recommend all the stakeholders at Zoetis to install &amp; use Tableau for better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241632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ppt/theme/themeOverride2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ppt/theme/themeOverride3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563</Words>
  <Application>Microsoft Office PowerPoint</Application>
  <PresentationFormat>Widescreen</PresentationFormat>
  <Paragraphs>80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Century Gothic</vt:lpstr>
      <vt:lpstr>Mesh</vt:lpstr>
      <vt:lpstr>PowerPoint Presentation</vt:lpstr>
      <vt:lpstr>Project Flow</vt:lpstr>
      <vt:lpstr>Business Problem &amp; Key challenges</vt:lpstr>
      <vt:lpstr>Data Analysis &amp; MODELLING</vt:lpstr>
      <vt:lpstr>Results – 1st MILESTONE ACCOMPLISHED</vt:lpstr>
      <vt:lpstr>Tableau – Interactive user Interface (HBR)</vt:lpstr>
      <vt:lpstr>Tableau (ABR) - 2nd MILESTONE ACHIEVED</vt:lpstr>
      <vt:lpstr>Machine Learning (ML) &amp; Dash</vt:lpstr>
      <vt:lpstr>Learnings &amp;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GENTRIFICATION IN  NEW YORK CITY AND ANALYSING NEIGHBORHOODS USING YELP DATA</dc:title>
  <dc:creator>Saad Naqvi</dc:creator>
  <cp:lastModifiedBy>Ayushee Nigam</cp:lastModifiedBy>
  <cp:revision>53</cp:revision>
  <dcterms:created xsi:type="dcterms:W3CDTF">2019-04-29T09:40:08Z</dcterms:created>
  <dcterms:modified xsi:type="dcterms:W3CDTF">2019-05-03T19:04:13Z</dcterms:modified>
</cp:coreProperties>
</file>