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10697" r:id="rId3"/>
    <p:sldId id="10702" r:id="rId4"/>
    <p:sldId id="10711" r:id="rId5"/>
    <p:sldId id="10714" r:id="rId6"/>
    <p:sldId id="107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779" autoAdjust="0"/>
  </p:normalViewPr>
  <p:slideViewPr>
    <p:cSldViewPr snapToGrid="0">
      <p:cViewPr varScale="1"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a Brody" userId="1af7e6ec-d95b-41f4-97d2-6980ca695be0" providerId="ADAL" clId="{8E4451C2-708D-402F-B2D5-B2412390896F}"/>
    <pc:docChg chg="undo custSel delSld modSld">
      <pc:chgData name="Enda Brody" userId="1af7e6ec-d95b-41f4-97d2-6980ca695be0" providerId="ADAL" clId="{8E4451C2-708D-402F-B2D5-B2412390896F}" dt="2023-10-18T08:20:02.229" v="607" actId="27636"/>
      <pc:docMkLst>
        <pc:docMk/>
      </pc:docMkLst>
      <pc:sldChg chg="modSp mod">
        <pc:chgData name="Enda Brody" userId="1af7e6ec-d95b-41f4-97d2-6980ca695be0" providerId="ADAL" clId="{8E4451C2-708D-402F-B2D5-B2412390896F}" dt="2023-10-13T08:06:10.652" v="17" actId="20577"/>
        <pc:sldMkLst>
          <pc:docMk/>
          <pc:sldMk cId="3357885064" sldId="257"/>
        </pc:sldMkLst>
        <pc:spChg chg="mod">
          <ac:chgData name="Enda Brody" userId="1af7e6ec-d95b-41f4-97d2-6980ca695be0" providerId="ADAL" clId="{8E4451C2-708D-402F-B2D5-B2412390896F}" dt="2023-10-13T08:05:19.928" v="9" actId="20577"/>
          <ac:spMkLst>
            <pc:docMk/>
            <pc:sldMk cId="3357885064" sldId="257"/>
            <ac:spMk id="5" creationId="{8451B524-1B2E-E22C-DCC3-EE8E5476EDA3}"/>
          </ac:spMkLst>
        </pc:spChg>
        <pc:spChg chg="mod">
          <ac:chgData name="Enda Brody" userId="1af7e6ec-d95b-41f4-97d2-6980ca695be0" providerId="ADAL" clId="{8E4451C2-708D-402F-B2D5-B2412390896F}" dt="2023-10-13T08:06:10.652" v="17" actId="20577"/>
          <ac:spMkLst>
            <pc:docMk/>
            <pc:sldMk cId="3357885064" sldId="257"/>
            <ac:spMk id="6" creationId="{E634BC1A-90DF-C8AD-5349-DA965DF4DC90}"/>
          </ac:spMkLst>
        </pc:spChg>
      </pc:sldChg>
      <pc:sldChg chg="addSp delSp modSp mod">
        <pc:chgData name="Enda Brody" userId="1af7e6ec-d95b-41f4-97d2-6980ca695be0" providerId="ADAL" clId="{8E4451C2-708D-402F-B2D5-B2412390896F}" dt="2023-10-18T08:17:08.546" v="597" actId="14100"/>
        <pc:sldMkLst>
          <pc:docMk/>
          <pc:sldMk cId="3226449486" sldId="10697"/>
        </pc:sldMkLst>
        <pc:spChg chg="add mod">
          <ac:chgData name="Enda Brody" userId="1af7e6ec-d95b-41f4-97d2-6980ca695be0" providerId="ADAL" clId="{8E4451C2-708D-402F-B2D5-B2412390896F}" dt="2023-10-18T08:16:47.161" v="592" actId="1076"/>
          <ac:spMkLst>
            <pc:docMk/>
            <pc:sldMk cId="3226449486" sldId="10697"/>
            <ac:spMk id="6" creationId="{1C7B77D6-10ED-AE02-B818-7EF293EB5842}"/>
          </ac:spMkLst>
        </pc:spChg>
        <pc:spChg chg="mod">
          <ac:chgData name="Enda Brody" userId="1af7e6ec-d95b-41f4-97d2-6980ca695be0" providerId="ADAL" clId="{8E4451C2-708D-402F-B2D5-B2412390896F}" dt="2023-10-18T08:16:43.023" v="591" actId="27636"/>
          <ac:spMkLst>
            <pc:docMk/>
            <pc:sldMk cId="3226449486" sldId="10697"/>
            <ac:spMk id="7" creationId="{82C2C3A5-95B9-B0C8-9B02-C7678AC02D6D}"/>
          </ac:spMkLst>
        </pc:spChg>
        <pc:spChg chg="del mod">
          <ac:chgData name="Enda Brody" userId="1af7e6ec-d95b-41f4-97d2-6980ca695be0" providerId="ADAL" clId="{8E4451C2-708D-402F-B2D5-B2412390896F}" dt="2023-10-13T08:10:21.748" v="340" actId="478"/>
          <ac:spMkLst>
            <pc:docMk/>
            <pc:sldMk cId="3226449486" sldId="10697"/>
            <ac:spMk id="9" creationId="{EF8E141F-3821-131E-5533-A1653AD8E677}"/>
          </ac:spMkLst>
        </pc:spChg>
        <pc:picChg chg="mod">
          <ac:chgData name="Enda Brody" userId="1af7e6ec-d95b-41f4-97d2-6980ca695be0" providerId="ADAL" clId="{8E4451C2-708D-402F-B2D5-B2412390896F}" dt="2023-10-18T08:17:08.546" v="597" actId="14100"/>
          <ac:picMkLst>
            <pc:docMk/>
            <pc:sldMk cId="3226449486" sldId="10697"/>
            <ac:picMk id="11" creationId="{71B2C759-78DD-E2A0-A6EF-CF48663E9A8D}"/>
          </ac:picMkLst>
        </pc:picChg>
        <pc:picChg chg="del">
          <ac:chgData name="Enda Brody" userId="1af7e6ec-d95b-41f4-97d2-6980ca695be0" providerId="ADAL" clId="{8E4451C2-708D-402F-B2D5-B2412390896F}" dt="2023-10-13T08:07:16.065" v="42" actId="478"/>
          <ac:picMkLst>
            <pc:docMk/>
            <pc:sldMk cId="3226449486" sldId="10697"/>
            <ac:picMk id="15" creationId="{FD70E98F-D1E9-B6F9-3D52-5ABE3AE9A56F}"/>
          </ac:picMkLst>
        </pc:picChg>
        <pc:picChg chg="del">
          <ac:chgData name="Enda Brody" userId="1af7e6ec-d95b-41f4-97d2-6980ca695be0" providerId="ADAL" clId="{8E4451C2-708D-402F-B2D5-B2412390896F}" dt="2023-10-13T08:06:48.738" v="36" actId="478"/>
          <ac:picMkLst>
            <pc:docMk/>
            <pc:sldMk cId="3226449486" sldId="10697"/>
            <ac:picMk id="17" creationId="{835A656C-54CB-F225-9A41-5E70A2C1A56D}"/>
          </ac:picMkLst>
        </pc:picChg>
      </pc:sldChg>
      <pc:sldChg chg="del">
        <pc:chgData name="Enda Brody" userId="1af7e6ec-d95b-41f4-97d2-6980ca695be0" providerId="ADAL" clId="{8E4451C2-708D-402F-B2D5-B2412390896F}" dt="2023-10-18T08:17:47.545" v="599" actId="2696"/>
        <pc:sldMkLst>
          <pc:docMk/>
          <pc:sldMk cId="2607723261" sldId="10706"/>
        </pc:sldMkLst>
      </pc:sldChg>
      <pc:sldChg chg="del">
        <pc:chgData name="Enda Brody" userId="1af7e6ec-d95b-41f4-97d2-6980ca695be0" providerId="ADAL" clId="{8E4451C2-708D-402F-B2D5-B2412390896F}" dt="2023-10-18T08:18:01.352" v="602" actId="2696"/>
        <pc:sldMkLst>
          <pc:docMk/>
          <pc:sldMk cId="767073771" sldId="10707"/>
        </pc:sldMkLst>
      </pc:sldChg>
      <pc:sldChg chg="del">
        <pc:chgData name="Enda Brody" userId="1af7e6ec-d95b-41f4-97d2-6980ca695be0" providerId="ADAL" clId="{8E4451C2-708D-402F-B2D5-B2412390896F}" dt="2023-10-18T08:17:51.440" v="600" actId="2696"/>
        <pc:sldMkLst>
          <pc:docMk/>
          <pc:sldMk cId="1978743501" sldId="10708"/>
        </pc:sldMkLst>
      </pc:sldChg>
      <pc:sldChg chg="del">
        <pc:chgData name="Enda Brody" userId="1af7e6ec-d95b-41f4-97d2-6980ca695be0" providerId="ADAL" clId="{8E4451C2-708D-402F-B2D5-B2412390896F}" dt="2023-10-18T08:17:44.551" v="598" actId="2696"/>
        <pc:sldMkLst>
          <pc:docMk/>
          <pc:sldMk cId="3108740631" sldId="10709"/>
        </pc:sldMkLst>
      </pc:sldChg>
      <pc:sldChg chg="del">
        <pc:chgData name="Enda Brody" userId="1af7e6ec-d95b-41f4-97d2-6980ca695be0" providerId="ADAL" clId="{8E4451C2-708D-402F-B2D5-B2412390896F}" dt="2023-10-18T08:17:57.099" v="601" actId="2696"/>
        <pc:sldMkLst>
          <pc:docMk/>
          <pc:sldMk cId="1969760792" sldId="10710"/>
        </pc:sldMkLst>
      </pc:sldChg>
      <pc:sldChg chg="addSp modSp mod">
        <pc:chgData name="Enda Brody" userId="1af7e6ec-d95b-41f4-97d2-6980ca695be0" providerId="ADAL" clId="{8E4451C2-708D-402F-B2D5-B2412390896F}" dt="2023-10-18T08:19:02.218" v="605" actId="1076"/>
        <pc:sldMkLst>
          <pc:docMk/>
          <pc:sldMk cId="1470757443" sldId="10711"/>
        </pc:sldMkLst>
        <pc:spChg chg="mod">
          <ac:chgData name="Enda Brody" userId="1af7e6ec-d95b-41f4-97d2-6980ca695be0" providerId="ADAL" clId="{8E4451C2-708D-402F-B2D5-B2412390896F}" dt="2023-10-13T08:22:08.556" v="478" actId="20577"/>
          <ac:spMkLst>
            <pc:docMk/>
            <pc:sldMk cId="1470757443" sldId="10711"/>
            <ac:spMk id="8" creationId="{51E7E1C1-61A0-7E03-731E-D4E748ED7BF0}"/>
          </ac:spMkLst>
        </pc:spChg>
        <pc:picChg chg="add mod">
          <ac:chgData name="Enda Brody" userId="1af7e6ec-d95b-41f4-97d2-6980ca695be0" providerId="ADAL" clId="{8E4451C2-708D-402F-B2D5-B2412390896F}" dt="2023-10-18T08:19:02.218" v="605" actId="1076"/>
          <ac:picMkLst>
            <pc:docMk/>
            <pc:sldMk cId="1470757443" sldId="10711"/>
            <ac:picMk id="5" creationId="{A85178A5-F835-C0CA-7E9F-6F869A355C0D}"/>
          </ac:picMkLst>
        </pc:picChg>
      </pc:sldChg>
      <pc:sldChg chg="modSp mod">
        <pc:chgData name="Enda Brody" userId="1af7e6ec-d95b-41f4-97d2-6980ca695be0" providerId="ADAL" clId="{8E4451C2-708D-402F-B2D5-B2412390896F}" dt="2023-10-18T08:20:02.229" v="607" actId="27636"/>
        <pc:sldMkLst>
          <pc:docMk/>
          <pc:sldMk cId="3795868140" sldId="10713"/>
        </pc:sldMkLst>
        <pc:spChg chg="mod">
          <ac:chgData name="Enda Brody" userId="1af7e6ec-d95b-41f4-97d2-6980ca695be0" providerId="ADAL" clId="{8E4451C2-708D-402F-B2D5-B2412390896F}" dt="2023-10-18T08:20:02.229" v="607" actId="27636"/>
          <ac:spMkLst>
            <pc:docMk/>
            <pc:sldMk cId="3795868140" sldId="10713"/>
            <ac:spMk id="2" creationId="{2AE28B2A-C6CC-D1CD-1879-F67F2DDA0A0F}"/>
          </ac:spMkLst>
        </pc:spChg>
      </pc:sldChg>
    </pc:docChg>
  </pc:docChgLst>
  <pc:docChgLst>
    <pc:chgData name="Enda Brody" userId="1af7e6ec-d95b-41f4-97d2-6980ca695be0" providerId="ADAL" clId="{B6C7771C-8926-4A5A-AB27-3B9E11721833}"/>
    <pc:docChg chg="undo custSel addSld delSld modSld sldOrd">
      <pc:chgData name="Enda Brody" userId="1af7e6ec-d95b-41f4-97d2-6980ca695be0" providerId="ADAL" clId="{B6C7771C-8926-4A5A-AB27-3B9E11721833}" dt="2023-06-16T12:41:17.404" v="2553" actId="1076"/>
      <pc:docMkLst>
        <pc:docMk/>
      </pc:docMkLst>
      <pc:sldChg chg="addSp delSp modSp mod">
        <pc:chgData name="Enda Brody" userId="1af7e6ec-d95b-41f4-97d2-6980ca695be0" providerId="ADAL" clId="{B6C7771C-8926-4A5A-AB27-3B9E11721833}" dt="2023-06-08T08:20:57.160" v="1065" actId="20577"/>
        <pc:sldMkLst>
          <pc:docMk/>
          <pc:sldMk cId="3357885064" sldId="257"/>
        </pc:sldMkLst>
        <pc:spChg chg="mod">
          <ac:chgData name="Enda Brody" userId="1af7e6ec-d95b-41f4-97d2-6980ca695be0" providerId="ADAL" clId="{B6C7771C-8926-4A5A-AB27-3B9E11721833}" dt="2023-06-08T08:20:34.262" v="1053" actId="14100"/>
          <ac:spMkLst>
            <pc:docMk/>
            <pc:sldMk cId="3357885064" sldId="257"/>
            <ac:spMk id="5" creationId="{8451B524-1B2E-E22C-DCC3-EE8E5476EDA3}"/>
          </ac:spMkLst>
        </pc:spChg>
        <pc:spChg chg="mod">
          <ac:chgData name="Enda Brody" userId="1af7e6ec-d95b-41f4-97d2-6980ca695be0" providerId="ADAL" clId="{B6C7771C-8926-4A5A-AB27-3B9E11721833}" dt="2023-06-08T08:20:57.160" v="1065" actId="20577"/>
          <ac:spMkLst>
            <pc:docMk/>
            <pc:sldMk cId="3357885064" sldId="257"/>
            <ac:spMk id="6" creationId="{E634BC1A-90DF-C8AD-5349-DA965DF4DC90}"/>
          </ac:spMkLst>
        </pc:spChg>
        <pc:spChg chg="add del mod">
          <ac:chgData name="Enda Brody" userId="1af7e6ec-d95b-41f4-97d2-6980ca695be0" providerId="ADAL" clId="{B6C7771C-8926-4A5A-AB27-3B9E11721833}" dt="2023-06-08T08:13:36.292" v="1017" actId="478"/>
          <ac:spMkLst>
            <pc:docMk/>
            <pc:sldMk cId="3357885064" sldId="257"/>
            <ac:spMk id="8" creationId="{02907E7C-5BC8-F8D1-F20D-FF117435374F}"/>
          </ac:spMkLst>
        </pc:spChg>
        <pc:picChg chg="del">
          <ac:chgData name="Enda Brody" userId="1af7e6ec-d95b-41f4-97d2-6980ca695be0" providerId="ADAL" clId="{B6C7771C-8926-4A5A-AB27-3B9E11721833}" dt="2023-06-08T08:13:31.900" v="1015" actId="478"/>
          <ac:picMkLst>
            <pc:docMk/>
            <pc:sldMk cId="3357885064" sldId="257"/>
            <ac:picMk id="3" creationId="{005FB77B-7878-8094-479E-791B7B4741C9}"/>
          </ac:picMkLst>
        </pc:picChg>
        <pc:picChg chg="add mod">
          <ac:chgData name="Enda Brody" userId="1af7e6ec-d95b-41f4-97d2-6980ca695be0" providerId="ADAL" clId="{B6C7771C-8926-4A5A-AB27-3B9E11721833}" dt="2023-06-08T08:20:23.740" v="1052" actId="1076"/>
          <ac:picMkLst>
            <pc:docMk/>
            <pc:sldMk cId="3357885064" sldId="257"/>
            <ac:picMk id="4" creationId="{2C8D09D3-6C12-F187-63B9-6D98F820F2D0}"/>
          </ac:picMkLst>
        </pc:picChg>
      </pc:sldChg>
      <pc:sldChg chg="del">
        <pc:chgData name="Enda Brody" userId="1af7e6ec-d95b-41f4-97d2-6980ca695be0" providerId="ADAL" clId="{B6C7771C-8926-4A5A-AB27-3B9E11721833}" dt="2023-06-13T15:28:17.738" v="1341" actId="47"/>
        <pc:sldMkLst>
          <pc:docMk/>
          <pc:sldMk cId="795480021" sldId="258"/>
        </pc:sldMkLst>
      </pc:sldChg>
      <pc:sldChg chg="del">
        <pc:chgData name="Enda Brody" userId="1af7e6ec-d95b-41f4-97d2-6980ca695be0" providerId="ADAL" clId="{B6C7771C-8926-4A5A-AB27-3B9E11721833}" dt="2023-06-08T08:11:31.626" v="1005" actId="47"/>
        <pc:sldMkLst>
          <pc:docMk/>
          <pc:sldMk cId="4181197288" sldId="315"/>
        </pc:sldMkLst>
      </pc:sldChg>
      <pc:sldChg chg="del">
        <pc:chgData name="Enda Brody" userId="1af7e6ec-d95b-41f4-97d2-6980ca695be0" providerId="ADAL" clId="{B6C7771C-8926-4A5A-AB27-3B9E11721833}" dt="2023-06-08T08:11:38.428" v="1008" actId="47"/>
        <pc:sldMkLst>
          <pc:docMk/>
          <pc:sldMk cId="1049474666" sldId="318"/>
        </pc:sldMkLst>
      </pc:sldChg>
      <pc:sldChg chg="del">
        <pc:chgData name="Enda Brody" userId="1af7e6ec-d95b-41f4-97d2-6980ca695be0" providerId="ADAL" clId="{B6C7771C-8926-4A5A-AB27-3B9E11721833}" dt="2023-06-08T08:11:18.642" v="1001" actId="47"/>
        <pc:sldMkLst>
          <pc:docMk/>
          <pc:sldMk cId="223699948" sldId="491"/>
        </pc:sldMkLst>
      </pc:sldChg>
      <pc:sldChg chg="del">
        <pc:chgData name="Enda Brody" userId="1af7e6ec-d95b-41f4-97d2-6980ca695be0" providerId="ADAL" clId="{B6C7771C-8926-4A5A-AB27-3B9E11721833}" dt="2023-06-08T08:11:29.145" v="1003" actId="47"/>
        <pc:sldMkLst>
          <pc:docMk/>
          <pc:sldMk cId="1029089182" sldId="493"/>
        </pc:sldMkLst>
      </pc:sldChg>
      <pc:sldChg chg="del">
        <pc:chgData name="Enda Brody" userId="1af7e6ec-d95b-41f4-97d2-6980ca695be0" providerId="ADAL" clId="{B6C7771C-8926-4A5A-AB27-3B9E11721833}" dt="2023-06-08T08:11:41.048" v="1009" actId="47"/>
        <pc:sldMkLst>
          <pc:docMk/>
          <pc:sldMk cId="3690530641" sldId="496"/>
        </pc:sldMkLst>
      </pc:sldChg>
      <pc:sldChg chg="addSp delSp modSp mod">
        <pc:chgData name="Enda Brody" userId="1af7e6ec-d95b-41f4-97d2-6980ca695be0" providerId="ADAL" clId="{B6C7771C-8926-4A5A-AB27-3B9E11721833}" dt="2023-06-16T10:07:05.366" v="2548" actId="1076"/>
        <pc:sldMkLst>
          <pc:docMk/>
          <pc:sldMk cId="3226449486" sldId="10697"/>
        </pc:sldMkLst>
        <pc:spChg chg="del">
          <ac:chgData name="Enda Brody" userId="1af7e6ec-d95b-41f4-97d2-6980ca695be0" providerId="ADAL" clId="{B6C7771C-8926-4A5A-AB27-3B9E11721833}" dt="2023-06-08T07:35:11.514" v="94" actId="478"/>
          <ac:spMkLst>
            <pc:docMk/>
            <pc:sldMk cId="3226449486" sldId="10697"/>
            <ac:spMk id="2" creationId="{4B0A6644-CD69-3A98-48C6-60ABCE670063}"/>
          </ac:spMkLst>
        </pc:spChg>
        <pc:spChg chg="del">
          <ac:chgData name="Enda Brody" userId="1af7e6ec-d95b-41f4-97d2-6980ca695be0" providerId="ADAL" clId="{B6C7771C-8926-4A5A-AB27-3B9E11721833}" dt="2023-06-08T07:35:03.740" v="91" actId="478"/>
          <ac:spMkLst>
            <pc:docMk/>
            <pc:sldMk cId="3226449486" sldId="10697"/>
            <ac:spMk id="6" creationId="{EDC97C26-771F-5FB0-05B8-37F7B9988DA7}"/>
          </ac:spMkLst>
        </pc:spChg>
        <pc:spChg chg="add mod">
          <ac:chgData name="Enda Brody" userId="1af7e6ec-d95b-41f4-97d2-6980ca695be0" providerId="ADAL" clId="{B6C7771C-8926-4A5A-AB27-3B9E11721833}" dt="2023-06-14T20:26:52.429" v="1977" actId="27636"/>
          <ac:spMkLst>
            <pc:docMk/>
            <pc:sldMk cId="3226449486" sldId="10697"/>
            <ac:spMk id="7" creationId="{82C2C3A5-95B9-B0C8-9B02-C7678AC02D6D}"/>
          </ac:spMkLst>
        </pc:spChg>
        <pc:spChg chg="del mod">
          <ac:chgData name="Enda Brody" userId="1af7e6ec-d95b-41f4-97d2-6980ca695be0" providerId="ADAL" clId="{B6C7771C-8926-4A5A-AB27-3B9E11721833}" dt="2023-06-08T07:34:59.637" v="89" actId="478"/>
          <ac:spMkLst>
            <pc:docMk/>
            <pc:sldMk cId="3226449486" sldId="10697"/>
            <ac:spMk id="8" creationId="{BADEF187-6035-377C-BD9C-19E01D5BF836}"/>
          </ac:spMkLst>
        </pc:spChg>
        <pc:spChg chg="add mod">
          <ac:chgData name="Enda Brody" userId="1af7e6ec-d95b-41f4-97d2-6980ca695be0" providerId="ADAL" clId="{B6C7771C-8926-4A5A-AB27-3B9E11721833}" dt="2023-06-15T06:46:09.281" v="2382" actId="27636"/>
          <ac:spMkLst>
            <pc:docMk/>
            <pc:sldMk cId="3226449486" sldId="10697"/>
            <ac:spMk id="9" creationId="{EF8E141F-3821-131E-5533-A1653AD8E677}"/>
          </ac:spMkLst>
        </pc:spChg>
        <pc:spChg chg="mod">
          <ac:chgData name="Enda Brody" userId="1af7e6ec-d95b-41f4-97d2-6980ca695be0" providerId="ADAL" clId="{B6C7771C-8926-4A5A-AB27-3B9E11721833}" dt="2023-06-08T07:35:27.566" v="115" actId="20577"/>
          <ac:spMkLst>
            <pc:docMk/>
            <pc:sldMk cId="3226449486" sldId="10697"/>
            <ac:spMk id="13" creationId="{C65F0090-6629-4E1C-AC03-AD40552A2CF1}"/>
          </ac:spMkLst>
        </pc:spChg>
        <pc:spChg chg="mod">
          <ac:chgData name="Enda Brody" userId="1af7e6ec-d95b-41f4-97d2-6980ca695be0" providerId="ADAL" clId="{B6C7771C-8926-4A5A-AB27-3B9E11721833}" dt="2023-06-08T08:26:11.501" v="1178" actId="1076"/>
          <ac:spMkLst>
            <pc:docMk/>
            <pc:sldMk cId="3226449486" sldId="10697"/>
            <ac:spMk id="14" creationId="{E31EA187-E27D-9F20-C14C-F176F24995CA}"/>
          </ac:spMkLst>
        </pc:spChg>
        <pc:grpChg chg="mod">
          <ac:chgData name="Enda Brody" userId="1af7e6ec-d95b-41f4-97d2-6980ca695be0" providerId="ADAL" clId="{B6C7771C-8926-4A5A-AB27-3B9E11721833}" dt="2023-06-08T08:26:08.358" v="1176" actId="1076"/>
          <ac:grpSpMkLst>
            <pc:docMk/>
            <pc:sldMk cId="3226449486" sldId="10697"/>
            <ac:grpSpMk id="3" creationId="{02563BDE-3C7D-711A-3E13-31954DFA50D1}"/>
          </ac:grpSpMkLst>
        </pc:grpChg>
        <pc:picChg chg="add mod">
          <ac:chgData name="Enda Brody" userId="1af7e6ec-d95b-41f4-97d2-6980ca695be0" providerId="ADAL" clId="{B6C7771C-8926-4A5A-AB27-3B9E11721833}" dt="2023-06-08T08:31:54.671" v="1228" actId="1076"/>
          <ac:picMkLst>
            <pc:docMk/>
            <pc:sldMk cId="3226449486" sldId="10697"/>
            <ac:picMk id="11" creationId="{71B2C759-78DD-E2A0-A6EF-CF48663E9A8D}"/>
          </ac:picMkLst>
        </pc:picChg>
        <pc:picChg chg="add mod">
          <ac:chgData name="Enda Brody" userId="1af7e6ec-d95b-41f4-97d2-6980ca695be0" providerId="ADAL" clId="{B6C7771C-8926-4A5A-AB27-3B9E11721833}" dt="2023-06-16T10:07:03.087" v="2547" actId="1076"/>
          <ac:picMkLst>
            <pc:docMk/>
            <pc:sldMk cId="3226449486" sldId="10697"/>
            <ac:picMk id="15" creationId="{FD70E98F-D1E9-B6F9-3D52-5ABE3AE9A56F}"/>
          </ac:picMkLst>
        </pc:picChg>
        <pc:picChg chg="add mod">
          <ac:chgData name="Enda Brody" userId="1af7e6ec-d95b-41f4-97d2-6980ca695be0" providerId="ADAL" clId="{B6C7771C-8926-4A5A-AB27-3B9E11721833}" dt="2023-06-16T10:07:05.366" v="2548" actId="1076"/>
          <ac:picMkLst>
            <pc:docMk/>
            <pc:sldMk cId="3226449486" sldId="10697"/>
            <ac:picMk id="17" creationId="{835A656C-54CB-F225-9A41-5E70A2C1A56D}"/>
          </ac:picMkLst>
        </pc:picChg>
        <pc:picChg chg="mod">
          <ac:chgData name="Enda Brody" userId="1af7e6ec-d95b-41f4-97d2-6980ca695be0" providerId="ADAL" clId="{B6C7771C-8926-4A5A-AB27-3B9E11721833}" dt="2023-06-08T07:35:09.014" v="92" actId="1076"/>
          <ac:picMkLst>
            <pc:docMk/>
            <pc:sldMk cId="3226449486" sldId="10697"/>
            <ac:picMk id="19" creationId="{EEBBC732-0019-1C41-812B-395ECE15409C}"/>
          </ac:picMkLst>
        </pc:picChg>
        <pc:picChg chg="del">
          <ac:chgData name="Enda Brody" userId="1af7e6ec-d95b-41f4-97d2-6980ca695be0" providerId="ADAL" clId="{B6C7771C-8926-4A5A-AB27-3B9E11721833}" dt="2023-06-08T07:35:09.775" v="93" actId="478"/>
          <ac:picMkLst>
            <pc:docMk/>
            <pc:sldMk cId="3226449486" sldId="10697"/>
            <ac:picMk id="1026" creationId="{076F9317-2018-250C-18AB-3FE047C8DE18}"/>
          </ac:picMkLst>
        </pc:picChg>
        <pc:picChg chg="del">
          <ac:chgData name="Enda Brody" userId="1af7e6ec-d95b-41f4-97d2-6980ca695be0" providerId="ADAL" clId="{B6C7771C-8926-4A5A-AB27-3B9E11721833}" dt="2023-06-08T07:35:01.745" v="90" actId="478"/>
          <ac:picMkLst>
            <pc:docMk/>
            <pc:sldMk cId="3226449486" sldId="10697"/>
            <ac:picMk id="3078" creationId="{126AAD1B-29EC-54E1-1BA7-A3937CD850A9}"/>
          </ac:picMkLst>
        </pc:picChg>
      </pc:sldChg>
      <pc:sldChg chg="addSp delSp modSp mod">
        <pc:chgData name="Enda Brody" userId="1af7e6ec-d95b-41f4-97d2-6980ca695be0" providerId="ADAL" clId="{B6C7771C-8926-4A5A-AB27-3B9E11721833}" dt="2023-06-15T17:13:22.843" v="2544"/>
        <pc:sldMkLst>
          <pc:docMk/>
          <pc:sldMk cId="2974007798" sldId="10702"/>
        </pc:sldMkLst>
        <pc:spChg chg="add del mod">
          <ac:chgData name="Enda Brody" userId="1af7e6ec-d95b-41f4-97d2-6980ca695be0" providerId="ADAL" clId="{B6C7771C-8926-4A5A-AB27-3B9E11721833}" dt="2023-06-08T08:04:11.029" v="995" actId="478"/>
          <ac:spMkLst>
            <pc:docMk/>
            <pc:sldMk cId="2974007798" sldId="10702"/>
            <ac:spMk id="2" creationId="{023D2790-6DC6-1B4E-63B0-E3E14B742689}"/>
          </ac:spMkLst>
        </pc:spChg>
        <pc:spChg chg="mod">
          <ac:chgData name="Enda Brody" userId="1af7e6ec-d95b-41f4-97d2-6980ca695be0" providerId="ADAL" clId="{B6C7771C-8926-4A5A-AB27-3B9E11721833}" dt="2023-06-08T07:45:57.309" v="578"/>
          <ac:spMkLst>
            <pc:docMk/>
            <pc:sldMk cId="2974007798" sldId="10702"/>
            <ac:spMk id="5" creationId="{417BC9BD-C4F2-872B-F4F9-773C56A336B2}"/>
          </ac:spMkLst>
        </pc:spChg>
        <pc:spChg chg="mod">
          <ac:chgData name="Enda Brody" userId="1af7e6ec-d95b-41f4-97d2-6980ca695be0" providerId="ADAL" clId="{B6C7771C-8926-4A5A-AB27-3B9E11721833}" dt="2023-06-15T17:13:22.843" v="2544"/>
          <ac:spMkLst>
            <pc:docMk/>
            <pc:sldMk cId="2974007798" sldId="10702"/>
            <ac:spMk id="6" creationId="{D68BF866-738E-0A60-FC82-6CF61F0A5248}"/>
          </ac:spMkLst>
        </pc:spChg>
      </pc:sldChg>
      <pc:sldChg chg="addSp delSp modSp del mod">
        <pc:chgData name="Enda Brody" userId="1af7e6ec-d95b-41f4-97d2-6980ca695be0" providerId="ADAL" clId="{B6C7771C-8926-4A5A-AB27-3B9E11721833}" dt="2023-06-13T15:21:02.980" v="1232" actId="47"/>
        <pc:sldMkLst>
          <pc:docMk/>
          <pc:sldMk cId="1342189211" sldId="10705"/>
        </pc:sldMkLst>
        <pc:spChg chg="add del mod">
          <ac:chgData name="Enda Brody" userId="1af7e6ec-d95b-41f4-97d2-6980ca695be0" providerId="ADAL" clId="{B6C7771C-8926-4A5A-AB27-3B9E11721833}" dt="2023-06-08T08:18:31.840" v="1038" actId="478"/>
          <ac:spMkLst>
            <pc:docMk/>
            <pc:sldMk cId="1342189211" sldId="10705"/>
            <ac:spMk id="3" creationId="{8DE3D675-DB8B-3E7E-F90E-9F951167F98D}"/>
          </ac:spMkLst>
        </pc:spChg>
        <pc:spChg chg="add del mod">
          <ac:chgData name="Enda Brody" userId="1af7e6ec-d95b-41f4-97d2-6980ca695be0" providerId="ADAL" clId="{B6C7771C-8926-4A5A-AB27-3B9E11721833}" dt="2023-06-08T08:21:12.266" v="1066" actId="478"/>
          <ac:spMkLst>
            <pc:docMk/>
            <pc:sldMk cId="1342189211" sldId="10705"/>
            <ac:spMk id="4" creationId="{1E783190-54CE-E385-EA1B-85FF54AFC3F5}"/>
          </ac:spMkLst>
        </pc:spChg>
        <pc:spChg chg="add del mod">
          <ac:chgData name="Enda Brody" userId="1af7e6ec-d95b-41f4-97d2-6980ca695be0" providerId="ADAL" clId="{B6C7771C-8926-4A5A-AB27-3B9E11721833}" dt="2023-06-08T08:21:20.148" v="1068" actId="478"/>
          <ac:spMkLst>
            <pc:docMk/>
            <pc:sldMk cId="1342189211" sldId="10705"/>
            <ac:spMk id="9" creationId="{C3A9E210-3BB9-56B6-55A3-43997F41E646}"/>
          </ac:spMkLst>
        </pc:spChg>
        <pc:spChg chg="add del mod">
          <ac:chgData name="Enda Brody" userId="1af7e6ec-d95b-41f4-97d2-6980ca695be0" providerId="ADAL" clId="{B6C7771C-8926-4A5A-AB27-3B9E11721833}" dt="2023-06-08T08:21:17.175" v="1067" actId="478"/>
          <ac:spMkLst>
            <pc:docMk/>
            <pc:sldMk cId="1342189211" sldId="10705"/>
            <ac:spMk id="10" creationId="{B9E98764-36E2-E83C-9D2A-BFF33DB9B5BE}"/>
          </ac:spMkLst>
        </pc:spChg>
      </pc:sldChg>
      <pc:sldChg chg="addSp delSp modSp add mod modAnim modNotesTx">
        <pc:chgData name="Enda Brody" userId="1af7e6ec-d95b-41f4-97d2-6980ca695be0" providerId="ADAL" clId="{B6C7771C-8926-4A5A-AB27-3B9E11721833}" dt="2023-06-15T17:10:17.170" v="2464" actId="20577"/>
        <pc:sldMkLst>
          <pc:docMk/>
          <pc:sldMk cId="2607723261" sldId="10706"/>
        </pc:sldMkLst>
        <pc:spChg chg="mod">
          <ac:chgData name="Enda Brody" userId="1af7e6ec-d95b-41f4-97d2-6980ca695be0" providerId="ADAL" clId="{B6C7771C-8926-4A5A-AB27-3B9E11721833}" dt="2023-06-08T08:23:06.836" v="1117"/>
          <ac:spMkLst>
            <pc:docMk/>
            <pc:sldMk cId="2607723261" sldId="10706"/>
            <ac:spMk id="2" creationId="{DC0789CE-1FFE-DBE3-D22B-CE20AE5FB284}"/>
          </ac:spMkLst>
        </pc:spChg>
        <pc:spChg chg="add mod">
          <ac:chgData name="Enda Brody" userId="1af7e6ec-d95b-41f4-97d2-6980ca695be0" providerId="ADAL" clId="{B6C7771C-8926-4A5A-AB27-3B9E11721833}" dt="2023-06-13T15:45:23.827" v="1805" actId="1076"/>
          <ac:spMkLst>
            <pc:docMk/>
            <pc:sldMk cId="2607723261" sldId="10706"/>
            <ac:spMk id="3" creationId="{8466948A-F429-446A-47EC-8E69CE1FF3DB}"/>
          </ac:spMkLst>
        </pc:spChg>
        <pc:spChg chg="add mod">
          <ac:chgData name="Enda Brody" userId="1af7e6ec-d95b-41f4-97d2-6980ca695be0" providerId="ADAL" clId="{B6C7771C-8926-4A5A-AB27-3B9E11721833}" dt="2023-06-13T15:45:21.369" v="1804" actId="1076"/>
          <ac:spMkLst>
            <pc:docMk/>
            <pc:sldMk cId="2607723261" sldId="10706"/>
            <ac:spMk id="4" creationId="{92F226A9-BAE9-C186-A52D-F37E60475B00}"/>
          </ac:spMkLst>
        </pc:spChg>
        <pc:spChg chg="add mod">
          <ac:chgData name="Enda Brody" userId="1af7e6ec-d95b-41f4-97d2-6980ca695be0" providerId="ADAL" clId="{B6C7771C-8926-4A5A-AB27-3B9E11721833}" dt="2023-06-13T15:45:27.010" v="1806" actId="1076"/>
          <ac:spMkLst>
            <pc:docMk/>
            <pc:sldMk cId="2607723261" sldId="10706"/>
            <ac:spMk id="7" creationId="{EE17FE5B-0937-0CE1-2233-8CDD4CAF742F}"/>
          </ac:spMkLst>
        </pc:spChg>
        <pc:spChg chg="mod">
          <ac:chgData name="Enda Brody" userId="1af7e6ec-d95b-41f4-97d2-6980ca695be0" providerId="ADAL" clId="{B6C7771C-8926-4A5A-AB27-3B9E11721833}" dt="2023-06-13T15:42:08.684" v="1708" actId="20577"/>
          <ac:spMkLst>
            <pc:docMk/>
            <pc:sldMk cId="2607723261" sldId="10706"/>
            <ac:spMk id="8" creationId="{51E7E1C1-61A0-7E03-731E-D4E748ED7BF0}"/>
          </ac:spMkLst>
        </pc:spChg>
        <pc:spChg chg="add del mod">
          <ac:chgData name="Enda Brody" userId="1af7e6ec-d95b-41f4-97d2-6980ca695be0" providerId="ADAL" clId="{B6C7771C-8926-4A5A-AB27-3B9E11721833}" dt="2023-06-13T15:43:44.532" v="1753" actId="478"/>
          <ac:spMkLst>
            <pc:docMk/>
            <pc:sldMk cId="2607723261" sldId="10706"/>
            <ac:spMk id="9" creationId="{91BAFB90-916F-27D4-F6F2-D0F7DDAD4A4F}"/>
          </ac:spMkLst>
        </pc:spChg>
        <pc:spChg chg="add del mod">
          <ac:chgData name="Enda Brody" userId="1af7e6ec-d95b-41f4-97d2-6980ca695be0" providerId="ADAL" clId="{B6C7771C-8926-4A5A-AB27-3B9E11721833}" dt="2023-06-13T15:43:57.222" v="1759" actId="11529"/>
          <ac:spMkLst>
            <pc:docMk/>
            <pc:sldMk cId="2607723261" sldId="10706"/>
            <ac:spMk id="11" creationId="{9796FFB2-219F-30BA-36E7-51F3FBAD402A}"/>
          </ac:spMkLst>
        </pc:spChg>
        <pc:spChg chg="add mod">
          <ac:chgData name="Enda Brody" userId="1af7e6ec-d95b-41f4-97d2-6980ca695be0" providerId="ADAL" clId="{B6C7771C-8926-4A5A-AB27-3B9E11721833}" dt="2023-06-13T15:45:35.866" v="1808" actId="14100"/>
          <ac:spMkLst>
            <pc:docMk/>
            <pc:sldMk cId="2607723261" sldId="10706"/>
            <ac:spMk id="12" creationId="{0B9B4B61-D415-E413-3311-CF53C5AE5BE2}"/>
          </ac:spMkLst>
        </pc:spChg>
        <pc:spChg chg="add mod">
          <ac:chgData name="Enda Brody" userId="1af7e6ec-d95b-41f4-97d2-6980ca695be0" providerId="ADAL" clId="{B6C7771C-8926-4A5A-AB27-3B9E11721833}" dt="2023-06-13T15:45:38.731" v="1809" actId="1076"/>
          <ac:spMkLst>
            <pc:docMk/>
            <pc:sldMk cId="2607723261" sldId="10706"/>
            <ac:spMk id="13" creationId="{FBE56E3D-D764-512C-1F15-D2AD2F973014}"/>
          </ac:spMkLst>
        </pc:spChg>
        <pc:picChg chg="add mod">
          <ac:chgData name="Enda Brody" userId="1af7e6ec-d95b-41f4-97d2-6980ca695be0" providerId="ADAL" clId="{B6C7771C-8926-4A5A-AB27-3B9E11721833}" dt="2023-06-13T15:42:45.723" v="1745" actId="1076"/>
          <ac:picMkLst>
            <pc:docMk/>
            <pc:sldMk cId="2607723261" sldId="10706"/>
            <ac:picMk id="6" creationId="{010E6815-7FA5-2C6C-1129-98D9CE15E4FD}"/>
          </ac:picMkLst>
        </pc:picChg>
        <pc:picChg chg="del">
          <ac:chgData name="Enda Brody" userId="1af7e6ec-d95b-41f4-97d2-6980ca695be0" providerId="ADAL" clId="{B6C7771C-8926-4A5A-AB27-3B9E11721833}" dt="2023-06-13T15:21:11.652" v="1233" actId="478"/>
          <ac:picMkLst>
            <pc:docMk/>
            <pc:sldMk cId="2607723261" sldId="10706"/>
            <ac:picMk id="10" creationId="{CC009583-DC62-91FF-859B-38684397A27F}"/>
          </ac:picMkLst>
        </pc:picChg>
      </pc:sldChg>
      <pc:sldChg chg="delSp modSp del mod">
        <pc:chgData name="Enda Brody" userId="1af7e6ec-d95b-41f4-97d2-6980ca695be0" providerId="ADAL" clId="{B6C7771C-8926-4A5A-AB27-3B9E11721833}" dt="2023-06-08T08:11:15.489" v="1000" actId="47"/>
        <pc:sldMkLst>
          <pc:docMk/>
          <pc:sldMk cId="3010664120" sldId="10706"/>
        </pc:sldMkLst>
        <pc:spChg chg="del mod">
          <ac:chgData name="Enda Brody" userId="1af7e6ec-d95b-41f4-97d2-6980ca695be0" providerId="ADAL" clId="{B6C7771C-8926-4A5A-AB27-3B9E11721833}" dt="2023-06-08T07:45:27.604" v="575" actId="478"/>
          <ac:spMkLst>
            <pc:docMk/>
            <pc:sldMk cId="3010664120" sldId="10706"/>
            <ac:spMk id="12" creationId="{38B941E0-279B-4C7A-A8AA-64973436FF0C}"/>
          </ac:spMkLst>
        </pc:spChg>
        <pc:picChg chg="mod">
          <ac:chgData name="Enda Brody" userId="1af7e6ec-d95b-41f4-97d2-6980ca695be0" providerId="ADAL" clId="{B6C7771C-8926-4A5A-AB27-3B9E11721833}" dt="2023-06-08T07:45:36.036" v="577" actId="14100"/>
          <ac:picMkLst>
            <pc:docMk/>
            <pc:sldMk cId="3010664120" sldId="10706"/>
            <ac:picMk id="13" creationId="{052B9F73-F887-4932-83F4-A09AB6158A46}"/>
          </ac:picMkLst>
        </pc:picChg>
      </pc:sldChg>
      <pc:sldChg chg="delSp modSp new mod">
        <pc:chgData name="Enda Brody" userId="1af7e6ec-d95b-41f4-97d2-6980ca695be0" providerId="ADAL" clId="{B6C7771C-8926-4A5A-AB27-3B9E11721833}" dt="2023-06-15T07:04:30.164" v="2402" actId="14100"/>
        <pc:sldMkLst>
          <pc:docMk/>
          <pc:sldMk cId="767073771" sldId="10707"/>
        </pc:sldMkLst>
        <pc:spChg chg="mod">
          <ac:chgData name="Enda Brody" userId="1af7e6ec-d95b-41f4-97d2-6980ca695be0" providerId="ADAL" clId="{B6C7771C-8926-4A5A-AB27-3B9E11721833}" dt="2023-06-15T07:04:30.164" v="2402" actId="14100"/>
          <ac:spMkLst>
            <pc:docMk/>
            <pc:sldMk cId="767073771" sldId="10707"/>
            <ac:spMk id="2" creationId="{2AE28B2A-C6CC-D1CD-1879-F67F2DDA0A0F}"/>
          </ac:spMkLst>
        </pc:spChg>
        <pc:spChg chg="mod">
          <ac:chgData name="Enda Brody" userId="1af7e6ec-d95b-41f4-97d2-6980ca695be0" providerId="ADAL" clId="{B6C7771C-8926-4A5A-AB27-3B9E11721833}" dt="2023-06-14T13:24:32.865" v="1857"/>
          <ac:spMkLst>
            <pc:docMk/>
            <pc:sldMk cId="767073771" sldId="10707"/>
            <ac:spMk id="3" creationId="{4F521E7D-EC8F-A499-14BC-7BC8581F3C6E}"/>
          </ac:spMkLst>
        </pc:spChg>
        <pc:spChg chg="del">
          <ac:chgData name="Enda Brody" userId="1af7e6ec-d95b-41f4-97d2-6980ca695be0" providerId="ADAL" clId="{B6C7771C-8926-4A5A-AB27-3B9E11721833}" dt="2023-06-14T13:24:23.933" v="1856" actId="478"/>
          <ac:spMkLst>
            <pc:docMk/>
            <pc:sldMk cId="767073771" sldId="10707"/>
            <ac:spMk id="4" creationId="{3152FF6F-E7B8-442E-E7A0-9EA13BE2F5FF}"/>
          </ac:spMkLst>
        </pc:spChg>
      </pc:sldChg>
      <pc:sldChg chg="del">
        <pc:chgData name="Enda Brody" userId="1af7e6ec-d95b-41f4-97d2-6980ca695be0" providerId="ADAL" clId="{B6C7771C-8926-4A5A-AB27-3B9E11721833}" dt="2023-06-08T08:11:32.693" v="1006" actId="47"/>
        <pc:sldMkLst>
          <pc:docMk/>
          <pc:sldMk cId="4080854270" sldId="10707"/>
        </pc:sldMkLst>
      </pc:sldChg>
      <pc:sldChg chg="modSp add mod modAnim modNotesTx">
        <pc:chgData name="Enda Brody" userId="1af7e6ec-d95b-41f4-97d2-6980ca695be0" providerId="ADAL" clId="{B6C7771C-8926-4A5A-AB27-3B9E11721833}" dt="2023-06-16T10:26:40.624" v="2551" actId="403"/>
        <pc:sldMkLst>
          <pc:docMk/>
          <pc:sldMk cId="1978743501" sldId="10708"/>
        </pc:sldMkLst>
        <pc:spChg chg="mod">
          <ac:chgData name="Enda Brody" userId="1af7e6ec-d95b-41f4-97d2-6980ca695be0" providerId="ADAL" clId="{B6C7771C-8926-4A5A-AB27-3B9E11721833}" dt="2023-06-16T10:26:40.624" v="2551" actId="403"/>
          <ac:spMkLst>
            <pc:docMk/>
            <pc:sldMk cId="1978743501" sldId="10708"/>
            <ac:spMk id="8" creationId="{51E7E1C1-61A0-7E03-731E-D4E748ED7BF0}"/>
          </ac:spMkLst>
        </pc:spChg>
      </pc:sldChg>
      <pc:sldChg chg="modSp add mod ord modAnim modNotesTx">
        <pc:chgData name="Enda Brody" userId="1af7e6ec-d95b-41f4-97d2-6980ca695be0" providerId="ADAL" clId="{B6C7771C-8926-4A5A-AB27-3B9E11721833}" dt="2023-06-15T17:10:11.169" v="2463" actId="20577"/>
        <pc:sldMkLst>
          <pc:docMk/>
          <pc:sldMk cId="3108740631" sldId="10709"/>
        </pc:sldMkLst>
        <pc:spChg chg="mod">
          <ac:chgData name="Enda Brody" userId="1af7e6ec-d95b-41f4-97d2-6980ca695be0" providerId="ADAL" clId="{B6C7771C-8926-4A5A-AB27-3B9E11721833}" dt="2023-06-13T15:31:34.137" v="1463"/>
          <ac:spMkLst>
            <pc:docMk/>
            <pc:sldMk cId="3108740631" sldId="10709"/>
            <ac:spMk id="8" creationId="{51E7E1C1-61A0-7E03-731E-D4E748ED7BF0}"/>
          </ac:spMkLst>
        </pc:spChg>
      </pc:sldChg>
      <pc:sldChg chg="addSp modSp add mod modNotesTx">
        <pc:chgData name="Enda Brody" userId="1af7e6ec-d95b-41f4-97d2-6980ca695be0" providerId="ADAL" clId="{B6C7771C-8926-4A5A-AB27-3B9E11721833}" dt="2023-06-15T17:10:00.946" v="2461" actId="20577"/>
        <pc:sldMkLst>
          <pc:docMk/>
          <pc:sldMk cId="1969760792" sldId="10710"/>
        </pc:sldMkLst>
        <pc:spChg chg="mod">
          <ac:chgData name="Enda Brody" userId="1af7e6ec-d95b-41f4-97d2-6980ca695be0" providerId="ADAL" clId="{B6C7771C-8926-4A5A-AB27-3B9E11721833}" dt="2023-06-15T07:04:51.904" v="2415" actId="403"/>
          <ac:spMkLst>
            <pc:docMk/>
            <pc:sldMk cId="1969760792" sldId="10710"/>
            <ac:spMk id="8" creationId="{51E7E1C1-61A0-7E03-731E-D4E748ED7BF0}"/>
          </ac:spMkLst>
        </pc:spChg>
        <pc:picChg chg="add mod">
          <ac:chgData name="Enda Brody" userId="1af7e6ec-d95b-41f4-97d2-6980ca695be0" providerId="ADAL" clId="{B6C7771C-8926-4A5A-AB27-3B9E11721833}" dt="2023-06-15T07:05:54.028" v="2420" actId="14100"/>
          <ac:picMkLst>
            <pc:docMk/>
            <pc:sldMk cId="1969760792" sldId="10710"/>
            <ac:picMk id="4" creationId="{D70228D9-E349-E117-F609-A484922BBB25}"/>
          </ac:picMkLst>
        </pc:picChg>
        <pc:picChg chg="add mod">
          <ac:chgData name="Enda Brody" userId="1af7e6ec-d95b-41f4-97d2-6980ca695be0" providerId="ADAL" clId="{B6C7771C-8926-4A5A-AB27-3B9E11721833}" dt="2023-06-15T07:05:57.114" v="2421" actId="1076"/>
          <ac:picMkLst>
            <pc:docMk/>
            <pc:sldMk cId="1969760792" sldId="10710"/>
            <ac:picMk id="6" creationId="{A6F38E24-266A-8821-B601-E8EEACF3885C}"/>
          </ac:picMkLst>
        </pc:picChg>
      </pc:sldChg>
      <pc:sldChg chg="addSp delSp modSp add mod modNotesTx">
        <pc:chgData name="Enda Brody" userId="1af7e6ec-d95b-41f4-97d2-6980ca695be0" providerId="ADAL" clId="{B6C7771C-8926-4A5A-AB27-3B9E11721833}" dt="2023-06-16T12:41:17.404" v="2553" actId="1076"/>
        <pc:sldMkLst>
          <pc:docMk/>
          <pc:sldMk cId="1470757443" sldId="10711"/>
        </pc:sldMkLst>
        <pc:spChg chg="mod">
          <ac:chgData name="Enda Brody" userId="1af7e6ec-d95b-41f4-97d2-6980ca695be0" providerId="ADAL" clId="{B6C7771C-8926-4A5A-AB27-3B9E11721833}" dt="2023-06-16T12:41:17.404" v="2553" actId="1076"/>
          <ac:spMkLst>
            <pc:docMk/>
            <pc:sldMk cId="1470757443" sldId="10711"/>
            <ac:spMk id="2" creationId="{DC0789CE-1FFE-DBE3-D22B-CE20AE5FB284}"/>
          </ac:spMkLst>
        </pc:spChg>
        <pc:spChg chg="add del mod">
          <ac:chgData name="Enda Brody" userId="1af7e6ec-d95b-41f4-97d2-6980ca695be0" providerId="ADAL" clId="{B6C7771C-8926-4A5A-AB27-3B9E11721833}" dt="2023-06-14T20:35:45.617" v="2200"/>
          <ac:spMkLst>
            <pc:docMk/>
            <pc:sldMk cId="1470757443" sldId="10711"/>
            <ac:spMk id="5" creationId="{B90B1E41-44BD-ACAA-FB5C-9778BA7124A9}"/>
          </ac:spMkLst>
        </pc:spChg>
        <pc:spChg chg="add mod">
          <ac:chgData name="Enda Brody" userId="1af7e6ec-d95b-41f4-97d2-6980ca695be0" providerId="ADAL" clId="{B6C7771C-8926-4A5A-AB27-3B9E11721833}" dt="2023-06-15T06:44:23.598" v="2286" actId="1076"/>
          <ac:spMkLst>
            <pc:docMk/>
            <pc:sldMk cId="1470757443" sldId="10711"/>
            <ac:spMk id="6" creationId="{1581A926-7ABB-0960-1CF0-FE39D9ED558C}"/>
          </ac:spMkLst>
        </pc:spChg>
        <pc:spChg chg="add mod">
          <ac:chgData name="Enda Brody" userId="1af7e6ec-d95b-41f4-97d2-6980ca695be0" providerId="ADAL" clId="{B6C7771C-8926-4A5A-AB27-3B9E11721833}" dt="2023-06-15T06:44:29.073" v="2287" actId="1076"/>
          <ac:spMkLst>
            <pc:docMk/>
            <pc:sldMk cId="1470757443" sldId="10711"/>
            <ac:spMk id="7" creationId="{AC6D26B5-B407-BCD4-B41D-F3677289751E}"/>
          </ac:spMkLst>
        </pc:spChg>
        <pc:spChg chg="mod">
          <ac:chgData name="Enda Brody" userId="1af7e6ec-d95b-41f4-97d2-6980ca695be0" providerId="ADAL" clId="{B6C7771C-8926-4A5A-AB27-3B9E11721833}" dt="2023-06-15T06:45:40.198" v="2329"/>
          <ac:spMkLst>
            <pc:docMk/>
            <pc:sldMk cId="1470757443" sldId="10711"/>
            <ac:spMk id="8" creationId="{51E7E1C1-61A0-7E03-731E-D4E748ED7BF0}"/>
          </ac:spMkLst>
        </pc:spChg>
        <pc:spChg chg="add mod">
          <ac:chgData name="Enda Brody" userId="1af7e6ec-d95b-41f4-97d2-6980ca695be0" providerId="ADAL" clId="{B6C7771C-8926-4A5A-AB27-3B9E11721833}" dt="2023-06-15T06:44:01.673" v="2282" actId="1076"/>
          <ac:spMkLst>
            <pc:docMk/>
            <pc:sldMk cId="1470757443" sldId="10711"/>
            <ac:spMk id="9" creationId="{69045822-1FB0-BE52-8DF3-C03992EDB3DF}"/>
          </ac:spMkLst>
        </pc:spChg>
        <pc:spChg chg="add mod">
          <ac:chgData name="Enda Brody" userId="1af7e6ec-d95b-41f4-97d2-6980ca695be0" providerId="ADAL" clId="{B6C7771C-8926-4A5A-AB27-3B9E11721833}" dt="2023-06-15T06:44:07.068" v="2283" actId="1076"/>
          <ac:spMkLst>
            <pc:docMk/>
            <pc:sldMk cId="1470757443" sldId="10711"/>
            <ac:spMk id="10" creationId="{4E0E334A-D763-63BD-37C1-B4F245EAE921}"/>
          </ac:spMkLst>
        </pc:spChg>
        <pc:spChg chg="add mod">
          <ac:chgData name="Enda Brody" userId="1af7e6ec-d95b-41f4-97d2-6980ca695be0" providerId="ADAL" clId="{B6C7771C-8926-4A5A-AB27-3B9E11721833}" dt="2023-06-15T06:44:47.844" v="2289" actId="1076"/>
          <ac:spMkLst>
            <pc:docMk/>
            <pc:sldMk cId="1470757443" sldId="10711"/>
            <ac:spMk id="17" creationId="{6D110D35-0342-5703-6E14-6F3BCEA12963}"/>
          </ac:spMkLst>
        </pc:spChg>
        <pc:picChg chg="add mod">
          <ac:chgData name="Enda Brody" userId="1af7e6ec-d95b-41f4-97d2-6980ca695be0" providerId="ADAL" clId="{B6C7771C-8926-4A5A-AB27-3B9E11721833}" dt="2023-06-15T06:43:55.588" v="2281" actId="14100"/>
          <ac:picMkLst>
            <pc:docMk/>
            <pc:sldMk cId="1470757443" sldId="10711"/>
            <ac:picMk id="4" creationId="{435F9FC5-4B69-ECD9-82CF-512944753322}"/>
          </ac:picMkLst>
        </pc:picChg>
        <pc:cxnChg chg="add del mod">
          <ac:chgData name="Enda Brody" userId="1af7e6ec-d95b-41f4-97d2-6980ca695be0" providerId="ADAL" clId="{B6C7771C-8926-4A5A-AB27-3B9E11721833}" dt="2023-06-15T06:44:15.747" v="2284" actId="1076"/>
          <ac:cxnSpMkLst>
            <pc:docMk/>
            <pc:sldMk cId="1470757443" sldId="10711"/>
            <ac:cxnSpMk id="12" creationId="{7452464C-FEEE-B2C6-927D-4F306549F0EE}"/>
          </ac:cxnSpMkLst>
        </pc:cxnChg>
        <pc:cxnChg chg="add mod">
          <ac:chgData name="Enda Brody" userId="1af7e6ec-d95b-41f4-97d2-6980ca695be0" providerId="ADAL" clId="{B6C7771C-8926-4A5A-AB27-3B9E11721833}" dt="2023-06-15T06:44:58.315" v="2292" actId="14100"/>
          <ac:cxnSpMkLst>
            <pc:docMk/>
            <pc:sldMk cId="1470757443" sldId="10711"/>
            <ac:cxnSpMk id="18" creationId="{A2DB1A0E-2C94-FBA5-4DEC-80839868FB56}"/>
          </ac:cxnSpMkLst>
        </pc:cxnChg>
      </pc:sldChg>
      <pc:sldChg chg="new del">
        <pc:chgData name="Enda Brody" userId="1af7e6ec-d95b-41f4-97d2-6980ca695be0" providerId="ADAL" clId="{B6C7771C-8926-4A5A-AB27-3B9E11721833}" dt="2023-06-14T20:28:14.040" v="1985" actId="47"/>
        <pc:sldMkLst>
          <pc:docMk/>
          <pc:sldMk cId="3753329891" sldId="10711"/>
        </pc:sldMkLst>
      </pc:sldChg>
      <pc:sldChg chg="new del">
        <pc:chgData name="Enda Brody" userId="1af7e6ec-d95b-41f4-97d2-6980ca695be0" providerId="ADAL" clId="{B6C7771C-8926-4A5A-AB27-3B9E11721833}" dt="2023-06-15T07:04:44.348" v="2405" actId="47"/>
        <pc:sldMkLst>
          <pc:docMk/>
          <pc:sldMk cId="3352943307" sldId="10712"/>
        </pc:sldMkLst>
      </pc:sldChg>
      <pc:sldChg chg="modSp add mod">
        <pc:chgData name="Enda Brody" userId="1af7e6ec-d95b-41f4-97d2-6980ca695be0" providerId="ADAL" clId="{B6C7771C-8926-4A5A-AB27-3B9E11721833}" dt="2023-06-15T16:36:13.074" v="2446" actId="1076"/>
        <pc:sldMkLst>
          <pc:docMk/>
          <pc:sldMk cId="3795868140" sldId="10713"/>
        </pc:sldMkLst>
        <pc:spChg chg="mod">
          <ac:chgData name="Enda Brody" userId="1af7e6ec-d95b-41f4-97d2-6980ca695be0" providerId="ADAL" clId="{B6C7771C-8926-4A5A-AB27-3B9E11721833}" dt="2023-06-15T16:35:53.561" v="2443" actId="20577"/>
          <ac:spMkLst>
            <pc:docMk/>
            <pc:sldMk cId="3795868140" sldId="10713"/>
            <ac:spMk id="2" creationId="{2AE28B2A-C6CC-D1CD-1879-F67F2DDA0A0F}"/>
          </ac:spMkLst>
        </pc:spChg>
        <pc:spChg chg="mod">
          <ac:chgData name="Enda Brody" userId="1af7e6ec-d95b-41f4-97d2-6980ca695be0" providerId="ADAL" clId="{B6C7771C-8926-4A5A-AB27-3B9E11721833}" dt="2023-06-15T16:36:13.074" v="2446" actId="1076"/>
          <ac:spMkLst>
            <pc:docMk/>
            <pc:sldMk cId="3795868140" sldId="10713"/>
            <ac:spMk id="3" creationId="{4F521E7D-EC8F-A499-14BC-7BC8581F3C6E}"/>
          </ac:spMkLst>
        </pc:spChg>
      </pc:sldChg>
      <pc:sldChg chg="modSp add mod modNotesTx">
        <pc:chgData name="Enda Brody" userId="1af7e6ec-d95b-41f4-97d2-6980ca695be0" providerId="ADAL" clId="{B6C7771C-8926-4A5A-AB27-3B9E11721833}" dt="2023-06-15T17:11:43.129" v="2492" actId="20577"/>
        <pc:sldMkLst>
          <pc:docMk/>
          <pc:sldMk cId="1887777535" sldId="10714"/>
        </pc:sldMkLst>
        <pc:spChg chg="mod">
          <ac:chgData name="Enda Brody" userId="1af7e6ec-d95b-41f4-97d2-6980ca695be0" providerId="ADAL" clId="{B6C7771C-8926-4A5A-AB27-3B9E11721833}" dt="2023-06-15T07:06:37.880" v="2423"/>
          <ac:spMkLst>
            <pc:docMk/>
            <pc:sldMk cId="1887777535" sldId="10714"/>
            <ac:spMk id="2" creationId="{DC0789CE-1FFE-DBE3-D22B-CE20AE5FB284}"/>
          </ac:spMkLst>
        </pc:spChg>
        <pc:spChg chg="mod">
          <ac:chgData name="Enda Brody" userId="1af7e6ec-d95b-41f4-97d2-6980ca695be0" providerId="ADAL" clId="{B6C7771C-8926-4A5A-AB27-3B9E11721833}" dt="2023-06-15T17:03:47.711" v="2458" actId="20577"/>
          <ac:spMkLst>
            <pc:docMk/>
            <pc:sldMk cId="1887777535" sldId="10714"/>
            <ac:spMk id="8" creationId="{51E7E1C1-61A0-7E03-731E-D4E748ED7BF0}"/>
          </ac:spMkLst>
        </pc:spChg>
        <pc:picChg chg="mod">
          <ac:chgData name="Enda Brody" userId="1af7e6ec-d95b-41f4-97d2-6980ca695be0" providerId="ADAL" clId="{B6C7771C-8926-4A5A-AB27-3B9E11721833}" dt="2023-06-15T16:48:40.985" v="2453" actId="1076"/>
          <ac:picMkLst>
            <pc:docMk/>
            <pc:sldMk cId="1887777535" sldId="10714"/>
            <ac:picMk id="4" creationId="{D70228D9-E349-E117-F609-A484922BBB25}"/>
          </ac:picMkLst>
        </pc:picChg>
        <pc:picChg chg="mod">
          <ac:chgData name="Enda Brody" userId="1af7e6ec-d95b-41f4-97d2-6980ca695be0" providerId="ADAL" clId="{B6C7771C-8926-4A5A-AB27-3B9E11721833}" dt="2023-06-15T16:48:44.027" v="2455" actId="1076"/>
          <ac:picMkLst>
            <pc:docMk/>
            <pc:sldMk cId="1887777535" sldId="10714"/>
            <ac:picMk id="6" creationId="{A6F38E24-266A-8821-B601-E8EEACF3885C}"/>
          </ac:picMkLst>
        </pc:picChg>
      </pc:sldChg>
      <pc:sldChg chg="del">
        <pc:chgData name="Enda Brody" userId="1af7e6ec-d95b-41f4-97d2-6980ca695be0" providerId="ADAL" clId="{B6C7771C-8926-4A5A-AB27-3B9E11721833}" dt="2023-06-08T08:11:30.275" v="1004" actId="47"/>
        <pc:sldMkLst>
          <pc:docMk/>
          <pc:sldMk cId="3381084699" sldId="2147470183"/>
        </pc:sldMkLst>
      </pc:sldChg>
      <pc:sldChg chg="del">
        <pc:chgData name="Enda Brody" userId="1af7e6ec-d95b-41f4-97d2-6980ca695be0" providerId="ADAL" clId="{B6C7771C-8926-4A5A-AB27-3B9E11721833}" dt="2023-06-08T08:11:37.204" v="1007" actId="47"/>
        <pc:sldMkLst>
          <pc:docMk/>
          <pc:sldMk cId="2819476654" sldId="2147470184"/>
        </pc:sldMkLst>
      </pc:sldChg>
      <pc:sldChg chg="del">
        <pc:chgData name="Enda Brody" userId="1af7e6ec-d95b-41f4-97d2-6980ca695be0" providerId="ADAL" clId="{B6C7771C-8926-4A5A-AB27-3B9E11721833}" dt="2023-06-08T08:11:26.156" v="1002" actId="47"/>
        <pc:sldMkLst>
          <pc:docMk/>
          <pc:sldMk cId="250339300" sldId="2147470185"/>
        </pc:sldMkLst>
      </pc:sldChg>
      <pc:sldChg chg="del">
        <pc:chgData name="Enda Brody" userId="1af7e6ec-d95b-41f4-97d2-6980ca695be0" providerId="ADAL" clId="{B6C7771C-8926-4A5A-AB27-3B9E11721833}" dt="2023-06-08T08:11:42.122" v="1010" actId="47"/>
        <pc:sldMkLst>
          <pc:docMk/>
          <pc:sldMk cId="383039989" sldId="2147470187"/>
        </pc:sldMkLst>
      </pc:sldChg>
      <pc:sldMasterChg chg="delSldLayout">
        <pc:chgData name="Enda Brody" userId="1af7e6ec-d95b-41f4-97d2-6980ca695be0" providerId="ADAL" clId="{B6C7771C-8926-4A5A-AB27-3B9E11721833}" dt="2023-06-08T08:11:42.122" v="1010" actId="47"/>
        <pc:sldMasterMkLst>
          <pc:docMk/>
          <pc:sldMasterMk cId="2940122355" sldId="2147483660"/>
        </pc:sldMasterMkLst>
        <pc:sldLayoutChg chg="del">
          <pc:chgData name="Enda Brody" userId="1af7e6ec-d95b-41f4-97d2-6980ca695be0" providerId="ADAL" clId="{B6C7771C-8926-4A5A-AB27-3B9E11721833}" dt="2023-06-08T08:11:31.626" v="1005" actId="47"/>
          <pc:sldLayoutMkLst>
            <pc:docMk/>
            <pc:sldMasterMk cId="2940122355" sldId="2147483660"/>
            <pc:sldLayoutMk cId="2214635533" sldId="2147483673"/>
          </pc:sldLayoutMkLst>
        </pc:sldLayoutChg>
        <pc:sldLayoutChg chg="del">
          <pc:chgData name="Enda Brody" userId="1af7e6ec-d95b-41f4-97d2-6980ca695be0" providerId="ADAL" clId="{B6C7771C-8926-4A5A-AB27-3B9E11721833}" dt="2023-06-08T08:11:42.122" v="1010" actId="47"/>
          <pc:sldLayoutMkLst>
            <pc:docMk/>
            <pc:sldMasterMk cId="2940122355" sldId="2147483660"/>
            <pc:sldLayoutMk cId="83398312" sldId="2147483681"/>
          </pc:sldLayoutMkLst>
        </pc:sldLayoutChg>
        <pc:sldLayoutChg chg="del">
          <pc:chgData name="Enda Brody" userId="1af7e6ec-d95b-41f4-97d2-6980ca695be0" providerId="ADAL" clId="{B6C7771C-8926-4A5A-AB27-3B9E11721833}" dt="2023-06-08T08:11:41.048" v="1009" actId="47"/>
          <pc:sldLayoutMkLst>
            <pc:docMk/>
            <pc:sldMasterMk cId="2940122355" sldId="2147483660"/>
            <pc:sldLayoutMk cId="153172546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C8240-0819-4C07-A84E-C5F627770DA6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8E270-7C09-4E04-B00B-58FFF591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82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wserstack.com/guide/how-to-install-testng-in-eclips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dirty="0">
                <a:cs typeface="+mn-lt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670D-DD54-41DB-845A-E575A07F082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3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8E270-7C09-4E04-B00B-58FFF5917FE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2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hlinkClick r:id="rId3"/>
              </a:rPr>
              <a:t>https://www.browserstack.com/guide/how-to-install-testng-in-eclipse</a:t>
            </a:r>
            <a:r>
              <a:rPr lang="en-GB" sz="1200" dirty="0"/>
              <a:t>  https://eyes.applitools.com/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8E270-7C09-4E04-B00B-58FFF5917FE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78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C46D164-705B-41FB-84CC-645E1CB2A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305" y="1537980"/>
            <a:ext cx="3351778" cy="92039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1ADA729-D3B0-444E-98D0-7565676C8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589" t="7769" r="32862" b="9869"/>
          <a:stretch>
            <a:fillRect/>
          </a:stretch>
        </p:blipFill>
        <p:spPr>
          <a:xfrm rot="10800000">
            <a:off x="5700555" y="399950"/>
            <a:ext cx="2929923" cy="2884914"/>
          </a:xfrm>
          <a:custGeom>
            <a:avLst/>
            <a:gdLst>
              <a:gd name="connsiteX0" fmla="*/ 2962888 w 2962888"/>
              <a:gd name="connsiteY0" fmla="*/ 2917371 h 2917371"/>
              <a:gd name="connsiteX1" fmla="*/ 0 w 2962888"/>
              <a:gd name="connsiteY1" fmla="*/ 2917371 h 2917371"/>
              <a:gd name="connsiteX2" fmla="*/ 0 w 2962888"/>
              <a:gd name="connsiteY2" fmla="*/ 0 h 2917371"/>
              <a:gd name="connsiteX3" fmla="*/ 2962888 w 2962888"/>
              <a:gd name="connsiteY3" fmla="*/ 0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888" h="2917371">
                <a:moveTo>
                  <a:pt x="2962888" y="2917371"/>
                </a:moveTo>
                <a:lnTo>
                  <a:pt x="0" y="2917371"/>
                </a:lnTo>
                <a:lnTo>
                  <a:pt x="0" y="0"/>
                </a:lnTo>
                <a:lnTo>
                  <a:pt x="2962888" y="0"/>
                </a:lnTo>
                <a:close/>
              </a:path>
            </a:pathLst>
          </a:cu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AEFFDD-6AAC-4374-88F1-F7F990A19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589" t="7769" r="32862" b="9869"/>
          <a:stretch>
            <a:fillRect/>
          </a:stretch>
        </p:blipFill>
        <p:spPr>
          <a:xfrm rot="10800000">
            <a:off x="8026885" y="2174412"/>
            <a:ext cx="4350471" cy="4283639"/>
          </a:xfrm>
          <a:custGeom>
            <a:avLst/>
            <a:gdLst>
              <a:gd name="connsiteX0" fmla="*/ 2962888 w 2962888"/>
              <a:gd name="connsiteY0" fmla="*/ 2917371 h 2917371"/>
              <a:gd name="connsiteX1" fmla="*/ 0 w 2962888"/>
              <a:gd name="connsiteY1" fmla="*/ 2917371 h 2917371"/>
              <a:gd name="connsiteX2" fmla="*/ 0 w 2962888"/>
              <a:gd name="connsiteY2" fmla="*/ 0 h 2917371"/>
              <a:gd name="connsiteX3" fmla="*/ 2962888 w 2962888"/>
              <a:gd name="connsiteY3" fmla="*/ 0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888" h="2917371">
                <a:moveTo>
                  <a:pt x="2962888" y="2917371"/>
                </a:moveTo>
                <a:lnTo>
                  <a:pt x="0" y="2917371"/>
                </a:lnTo>
                <a:lnTo>
                  <a:pt x="0" y="0"/>
                </a:lnTo>
                <a:lnTo>
                  <a:pt x="2962888" y="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4EE44A9-805D-42ED-BB6F-E0BE24800C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98771" y="4142535"/>
            <a:ext cx="2646522" cy="624873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7F87EBB7-730F-4E9C-9D87-0B5CF04FC25C}"/>
              </a:ext>
            </a:extLst>
          </p:cNvPr>
          <p:cNvSpPr txBox="1">
            <a:spLocks/>
          </p:cNvSpPr>
          <p:nvPr/>
        </p:nvSpPr>
        <p:spPr>
          <a:xfrm>
            <a:off x="999067" y="5384068"/>
            <a:ext cx="2168526" cy="3021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>
                <a:solidFill>
                  <a:srgbClr val="1130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Company Classification: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5C4CA57-70E9-46A4-8E5D-519E74059CF9}"/>
              </a:ext>
            </a:extLst>
          </p:cNvPr>
          <p:cNvSpPr txBox="1">
            <a:spLocks/>
          </p:cNvSpPr>
          <p:nvPr/>
        </p:nvSpPr>
        <p:spPr>
          <a:xfrm>
            <a:off x="1013178" y="5017835"/>
            <a:ext cx="1312659" cy="3021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>
                <a:solidFill>
                  <a:srgbClr val="1130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Date: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7C9E296-61F8-470A-AC75-2B1E78F9FDD6}"/>
              </a:ext>
            </a:extLst>
          </p:cNvPr>
          <p:cNvSpPr txBox="1">
            <a:spLocks/>
          </p:cNvSpPr>
          <p:nvPr/>
        </p:nvSpPr>
        <p:spPr>
          <a:xfrm>
            <a:off x="999067" y="4651602"/>
            <a:ext cx="1312659" cy="3021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>
                <a:solidFill>
                  <a:srgbClr val="1130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Presented By: 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5CCD07-1069-4684-90F2-5F58F4372FB1}"/>
              </a:ext>
            </a:extLst>
          </p:cNvPr>
          <p:cNvSpPr/>
          <p:nvPr/>
        </p:nvSpPr>
        <p:spPr>
          <a:xfrm>
            <a:off x="1065305" y="2914389"/>
            <a:ext cx="604202" cy="609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83BA0-1130-42EC-8028-AD26C479A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2173" y="2824665"/>
            <a:ext cx="3486923" cy="92039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Insert Title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1F768E-D01C-47EC-99C5-0D25D8F5F5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2449" y="3744913"/>
            <a:ext cx="3486923" cy="38893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00E7B20-8AC3-443B-8ABF-E81082989B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1726" y="4624270"/>
            <a:ext cx="2997647" cy="329517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GB"/>
              <a:t>Insert Name Here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20AB16B-7B72-483E-BC1D-E420A1A62A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79543" y="4962472"/>
            <a:ext cx="3729830" cy="329517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GB"/>
              <a:t>Insert Name Here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E8DB102-9CDB-469A-8110-7E06574358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98354" y="5310081"/>
            <a:ext cx="2211020" cy="329517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GB"/>
              <a:t>Insert Name Here</a:t>
            </a:r>
          </a:p>
        </p:txBody>
      </p:sp>
      <p:sp>
        <p:nvSpPr>
          <p:cNvPr id="18" name="Picture Placeholder 27">
            <a:extLst>
              <a:ext uri="{FF2B5EF4-FFF2-40B4-BE49-F238E27FC236}">
                <a16:creationId xmlns:a16="http://schemas.microsoft.com/office/drawing/2014/main" id="{E41D58C1-1CD3-4478-81B7-87F4D2A03FA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08347" y="1395244"/>
            <a:ext cx="3844261" cy="377924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3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Aligned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57363E-ED03-4698-948F-053709058CDA}"/>
              </a:ext>
            </a:extLst>
          </p:cNvPr>
          <p:cNvSpPr/>
          <p:nvPr/>
        </p:nvSpPr>
        <p:spPr>
          <a:xfrm>
            <a:off x="0" y="1071887"/>
            <a:ext cx="3170614" cy="4700094"/>
          </a:xfrm>
          <a:custGeom>
            <a:avLst/>
            <a:gdLst>
              <a:gd name="connsiteX0" fmla="*/ 820567 w 3170614"/>
              <a:gd name="connsiteY0" fmla="*/ 0 h 4700094"/>
              <a:gd name="connsiteX1" fmla="*/ 3170614 w 3170614"/>
              <a:gd name="connsiteY1" fmla="*/ 2350047 h 4700094"/>
              <a:gd name="connsiteX2" fmla="*/ 820567 w 3170614"/>
              <a:gd name="connsiteY2" fmla="*/ 4700094 h 4700094"/>
              <a:gd name="connsiteX3" fmla="*/ 121735 w 3170614"/>
              <a:gd name="connsiteY3" fmla="*/ 4594441 h 4700094"/>
              <a:gd name="connsiteX4" fmla="*/ 0 w 3170614"/>
              <a:gd name="connsiteY4" fmla="*/ 4549885 h 4700094"/>
              <a:gd name="connsiteX5" fmla="*/ 0 w 3170614"/>
              <a:gd name="connsiteY5" fmla="*/ 3603005 h 4700094"/>
              <a:gd name="connsiteX6" fmla="*/ 106337 w 3170614"/>
              <a:gd name="connsiteY6" fmla="*/ 3667606 h 4700094"/>
              <a:gd name="connsiteX7" fmla="*/ 820567 w 3170614"/>
              <a:gd name="connsiteY7" fmla="*/ 3848456 h 4700094"/>
              <a:gd name="connsiteX8" fmla="*/ 2318976 w 3170614"/>
              <a:gd name="connsiteY8" fmla="*/ 2350047 h 4700094"/>
              <a:gd name="connsiteX9" fmla="*/ 820567 w 3170614"/>
              <a:gd name="connsiteY9" fmla="*/ 851638 h 4700094"/>
              <a:gd name="connsiteX10" fmla="*/ 106337 w 3170614"/>
              <a:gd name="connsiteY10" fmla="*/ 1032488 h 4700094"/>
              <a:gd name="connsiteX11" fmla="*/ 0 w 3170614"/>
              <a:gd name="connsiteY11" fmla="*/ 1097089 h 4700094"/>
              <a:gd name="connsiteX12" fmla="*/ 0 w 3170614"/>
              <a:gd name="connsiteY12" fmla="*/ 150209 h 4700094"/>
              <a:gd name="connsiteX13" fmla="*/ 121735 w 3170614"/>
              <a:gd name="connsiteY13" fmla="*/ 105654 h 4700094"/>
              <a:gd name="connsiteX14" fmla="*/ 820567 w 3170614"/>
              <a:gd name="connsiteY14" fmla="*/ 0 h 4700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0614" h="4700094">
                <a:moveTo>
                  <a:pt x="820567" y="0"/>
                </a:moveTo>
                <a:cubicBezTo>
                  <a:pt x="2118462" y="0"/>
                  <a:pt x="3170614" y="1052152"/>
                  <a:pt x="3170614" y="2350047"/>
                </a:cubicBezTo>
                <a:cubicBezTo>
                  <a:pt x="3170614" y="3647942"/>
                  <a:pt x="2118462" y="4700094"/>
                  <a:pt x="820567" y="4700094"/>
                </a:cubicBezTo>
                <a:cubicBezTo>
                  <a:pt x="577212" y="4700094"/>
                  <a:pt x="342496" y="4663105"/>
                  <a:pt x="121735" y="4594441"/>
                </a:cubicBezTo>
                <a:lnTo>
                  <a:pt x="0" y="4549885"/>
                </a:lnTo>
                <a:lnTo>
                  <a:pt x="0" y="3603005"/>
                </a:lnTo>
                <a:lnTo>
                  <a:pt x="106337" y="3667606"/>
                </a:lnTo>
                <a:cubicBezTo>
                  <a:pt x="318651" y="3782942"/>
                  <a:pt x="561958" y="3848456"/>
                  <a:pt x="820567" y="3848456"/>
                </a:cubicBezTo>
                <a:cubicBezTo>
                  <a:pt x="1648115" y="3848456"/>
                  <a:pt x="2318976" y="3177595"/>
                  <a:pt x="2318976" y="2350047"/>
                </a:cubicBezTo>
                <a:cubicBezTo>
                  <a:pt x="2318976" y="1522499"/>
                  <a:pt x="1648115" y="851638"/>
                  <a:pt x="820567" y="851638"/>
                </a:cubicBezTo>
                <a:cubicBezTo>
                  <a:pt x="561958" y="851638"/>
                  <a:pt x="318651" y="917152"/>
                  <a:pt x="106337" y="1032488"/>
                </a:cubicBezTo>
                <a:lnTo>
                  <a:pt x="0" y="1097089"/>
                </a:lnTo>
                <a:lnTo>
                  <a:pt x="0" y="150209"/>
                </a:lnTo>
                <a:lnTo>
                  <a:pt x="121735" y="105654"/>
                </a:lnTo>
                <a:cubicBezTo>
                  <a:pt x="342496" y="36990"/>
                  <a:pt x="577212" y="0"/>
                  <a:pt x="820567" y="0"/>
                </a:cubicBezTo>
                <a:close/>
              </a:path>
            </a:pathLst>
          </a:custGeom>
          <a:solidFill>
            <a:srgbClr val="05D6A7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6A708D2-D956-4BD6-8D7B-64ADCEDC5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123711" y="5563910"/>
            <a:ext cx="2093808" cy="494371"/>
          </a:xfrm>
          <a:prstGeom prst="rect">
            <a:avLst/>
          </a:prstGeom>
        </p:spPr>
      </p:pic>
      <p:sp>
        <p:nvSpPr>
          <p:cNvPr id="9" name="Rectangle: Rounded Corners 2">
            <a:extLst>
              <a:ext uri="{FF2B5EF4-FFF2-40B4-BE49-F238E27FC236}">
                <a16:creationId xmlns:a16="http://schemas.microsoft.com/office/drawing/2014/main" id="{77A32C8C-8572-40F2-8462-EBD622D213FF}"/>
              </a:ext>
            </a:extLst>
          </p:cNvPr>
          <p:cNvSpPr/>
          <p:nvPr/>
        </p:nvSpPr>
        <p:spPr>
          <a:xfrm>
            <a:off x="513064" y="1545195"/>
            <a:ext cx="604202" cy="609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4ED1595-1356-475A-88D2-020EDEE6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67" y="2079463"/>
            <a:ext cx="3157884" cy="6678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8C933-3435-4EDB-B23E-CAB69CF33B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17266" y="3365368"/>
            <a:ext cx="3157884" cy="1490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Text Here</a:t>
            </a:r>
            <a:endParaRPr lang="en-GB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9B6481F7-3D30-4148-875A-BA489E1DEE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72213" y="2008188"/>
            <a:ext cx="4938712" cy="40941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77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1FFEBDB-D7DE-4929-827A-D98025BFA267}"/>
              </a:ext>
            </a:extLst>
          </p:cNvPr>
          <p:cNvGrpSpPr/>
          <p:nvPr/>
        </p:nvGrpSpPr>
        <p:grpSpPr>
          <a:xfrm>
            <a:off x="141163" y="2314703"/>
            <a:ext cx="3621350" cy="3569957"/>
            <a:chOff x="141163" y="2314703"/>
            <a:chExt cx="3621350" cy="356995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9613495-B1E7-40BB-9BBA-79945E235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9589" t="7769" r="32862" b="9869"/>
            <a:stretch>
              <a:fillRect/>
            </a:stretch>
          </p:blipFill>
          <p:spPr>
            <a:xfrm rot="9745776">
              <a:off x="141163" y="2314703"/>
              <a:ext cx="3515123" cy="3461124"/>
            </a:xfrm>
            <a:custGeom>
              <a:avLst/>
              <a:gdLst>
                <a:gd name="connsiteX0" fmla="*/ 2962888 w 2962888"/>
                <a:gd name="connsiteY0" fmla="*/ 2917371 h 2917371"/>
                <a:gd name="connsiteX1" fmla="*/ 0 w 2962888"/>
                <a:gd name="connsiteY1" fmla="*/ 2917371 h 2917371"/>
                <a:gd name="connsiteX2" fmla="*/ 0 w 2962888"/>
                <a:gd name="connsiteY2" fmla="*/ 0 h 2917371"/>
                <a:gd name="connsiteX3" fmla="*/ 2962888 w 296288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2888" h="2917371">
                  <a:moveTo>
                    <a:pt x="2962888" y="2917371"/>
                  </a:moveTo>
                  <a:lnTo>
                    <a:pt x="0" y="2917371"/>
                  </a:lnTo>
                  <a:lnTo>
                    <a:pt x="0" y="0"/>
                  </a:lnTo>
                  <a:lnTo>
                    <a:pt x="2962888" y="0"/>
                  </a:lnTo>
                  <a:close/>
                </a:path>
              </a:pathLst>
            </a:custGeom>
          </p:spPr>
        </p:pic>
        <p:sp>
          <p:nvSpPr>
            <p:cNvPr id="7" name="Doughnut 52">
              <a:extLst>
                <a:ext uri="{FF2B5EF4-FFF2-40B4-BE49-F238E27FC236}">
                  <a16:creationId xmlns:a16="http://schemas.microsoft.com/office/drawing/2014/main" id="{F53FBB34-9490-4609-9215-50F031A12417}"/>
                </a:ext>
              </a:extLst>
            </p:cNvPr>
            <p:cNvSpPr/>
            <p:nvPr/>
          </p:nvSpPr>
          <p:spPr>
            <a:xfrm rot="20545776">
              <a:off x="2131283" y="4253430"/>
              <a:ext cx="1631230" cy="1631230"/>
            </a:xfrm>
            <a:prstGeom prst="donut">
              <a:avLst>
                <a:gd name="adj" fmla="val 34064"/>
              </a:avLst>
            </a:prstGeom>
            <a:gradFill>
              <a:gsLst>
                <a:gs pos="0">
                  <a:srgbClr val="00948F">
                    <a:alpha val="90000"/>
                  </a:srgbClr>
                </a:gs>
                <a:gs pos="100000">
                  <a:srgbClr val="05D1A3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2179D96-6932-40E9-A6BF-58D7789DDE9D}"/>
              </a:ext>
            </a:extLst>
          </p:cNvPr>
          <p:cNvGrpSpPr/>
          <p:nvPr/>
        </p:nvGrpSpPr>
        <p:grpSpPr>
          <a:xfrm>
            <a:off x="9459338" y="68094"/>
            <a:ext cx="2732661" cy="3476952"/>
            <a:chOff x="9459338" y="68094"/>
            <a:chExt cx="2732661" cy="3476952"/>
          </a:xfrm>
        </p:grpSpPr>
        <p:sp>
          <p:nvSpPr>
            <p:cNvPr id="9" name="Freeform: Shape 4">
              <a:extLst>
                <a:ext uri="{FF2B5EF4-FFF2-40B4-BE49-F238E27FC236}">
                  <a16:creationId xmlns:a16="http://schemas.microsoft.com/office/drawing/2014/main" id="{0EBF711F-BCF3-4F2D-B0AA-6FB05271BBCA}"/>
                </a:ext>
              </a:extLst>
            </p:cNvPr>
            <p:cNvSpPr/>
            <p:nvPr/>
          </p:nvSpPr>
          <p:spPr>
            <a:xfrm rot="5400000">
              <a:off x="9615322" y="968369"/>
              <a:ext cx="3476952" cy="1676402"/>
            </a:xfrm>
            <a:custGeom>
              <a:avLst/>
              <a:gdLst>
                <a:gd name="connsiteX0" fmla="*/ 0 w 4728121"/>
                <a:gd name="connsiteY0" fmla="*/ 0 h 2279650"/>
                <a:gd name="connsiteX1" fmla="*/ 615950 w 4728121"/>
                <a:gd name="connsiteY1" fmla="*/ 0 h 2279650"/>
                <a:gd name="connsiteX2" fmla="*/ 620509 w 4728121"/>
                <a:gd name="connsiteY2" fmla="*/ 90293 h 2279650"/>
                <a:gd name="connsiteX3" fmla="*/ 2364060 w 4728121"/>
                <a:gd name="connsiteY3" fmla="*/ 1663700 h 2279650"/>
                <a:gd name="connsiteX4" fmla="*/ 4107612 w 4728121"/>
                <a:gd name="connsiteY4" fmla="*/ 90293 h 2279650"/>
                <a:gd name="connsiteX5" fmla="*/ 4112171 w 4728121"/>
                <a:gd name="connsiteY5" fmla="*/ 0 h 2279650"/>
                <a:gd name="connsiteX6" fmla="*/ 4728121 w 4728121"/>
                <a:gd name="connsiteY6" fmla="*/ 0 h 2279650"/>
                <a:gd name="connsiteX7" fmla="*/ 4720382 w 4728121"/>
                <a:gd name="connsiteY7" fmla="*/ 153270 h 2279650"/>
                <a:gd name="connsiteX8" fmla="*/ 2364060 w 4728121"/>
                <a:gd name="connsiteY8" fmla="*/ 2279650 h 2279650"/>
                <a:gd name="connsiteX9" fmla="*/ 7739 w 4728121"/>
                <a:gd name="connsiteY9" fmla="*/ 153270 h 227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28121" h="2279650">
                  <a:moveTo>
                    <a:pt x="0" y="0"/>
                  </a:moveTo>
                  <a:lnTo>
                    <a:pt x="615950" y="0"/>
                  </a:lnTo>
                  <a:lnTo>
                    <a:pt x="620509" y="90293"/>
                  </a:lnTo>
                  <a:cubicBezTo>
                    <a:pt x="710260" y="974052"/>
                    <a:pt x="1456622" y="1663700"/>
                    <a:pt x="2364060" y="1663700"/>
                  </a:cubicBezTo>
                  <a:cubicBezTo>
                    <a:pt x="3271498" y="1663700"/>
                    <a:pt x="4017861" y="974052"/>
                    <a:pt x="4107612" y="90293"/>
                  </a:cubicBezTo>
                  <a:lnTo>
                    <a:pt x="4112171" y="0"/>
                  </a:lnTo>
                  <a:lnTo>
                    <a:pt x="4728121" y="0"/>
                  </a:lnTo>
                  <a:lnTo>
                    <a:pt x="4720382" y="153270"/>
                  </a:lnTo>
                  <a:cubicBezTo>
                    <a:pt x="4599088" y="1347626"/>
                    <a:pt x="3590417" y="2279650"/>
                    <a:pt x="2364060" y="2279650"/>
                  </a:cubicBezTo>
                  <a:cubicBezTo>
                    <a:pt x="1137704" y="2279650"/>
                    <a:pt x="129032" y="1347626"/>
                    <a:pt x="7739" y="1532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E7CA8D9E-765F-4372-850D-EC23F1F83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29589" t="7769" r="32862" b="9869"/>
            <a:stretch>
              <a:fillRect/>
            </a:stretch>
          </p:blipFill>
          <p:spPr>
            <a:xfrm rot="9745776">
              <a:off x="9459338" y="852547"/>
              <a:ext cx="2266468" cy="2231651"/>
            </a:xfrm>
            <a:custGeom>
              <a:avLst/>
              <a:gdLst>
                <a:gd name="connsiteX0" fmla="*/ 2962888 w 2962888"/>
                <a:gd name="connsiteY0" fmla="*/ 2917371 h 2917371"/>
                <a:gd name="connsiteX1" fmla="*/ 0 w 2962888"/>
                <a:gd name="connsiteY1" fmla="*/ 2917371 h 2917371"/>
                <a:gd name="connsiteX2" fmla="*/ 0 w 2962888"/>
                <a:gd name="connsiteY2" fmla="*/ 0 h 2917371"/>
                <a:gd name="connsiteX3" fmla="*/ 2962888 w 296288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2888" h="2917371">
                  <a:moveTo>
                    <a:pt x="2962888" y="2917371"/>
                  </a:moveTo>
                  <a:lnTo>
                    <a:pt x="0" y="2917371"/>
                  </a:lnTo>
                  <a:lnTo>
                    <a:pt x="0" y="0"/>
                  </a:lnTo>
                  <a:lnTo>
                    <a:pt x="2962888" y="0"/>
                  </a:lnTo>
                  <a:close/>
                </a:path>
              </a:pathLst>
            </a:custGeom>
          </p:spPr>
        </p:pic>
      </p:grp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77FAC6E-8DD0-4D06-857A-79576A78B5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799" y="468822"/>
            <a:ext cx="1676402" cy="1126543"/>
          </a:xfrm>
          <a:prstGeom prst="rect">
            <a:avLst/>
          </a:prstGeom>
        </p:spPr>
      </p:pic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B3F82D38-2496-44B4-9552-793D48C545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9285" y="2048321"/>
            <a:ext cx="3125690" cy="8494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Thank you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08FB825-F4C9-46F0-9A01-32F78E58F9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20220" y="2906151"/>
            <a:ext cx="3124755" cy="1490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GB"/>
              <a:t>For more information, please visit our website www.version1.com </a:t>
            </a:r>
          </a:p>
          <a:p>
            <a:pPr lvl="0"/>
            <a:r>
              <a:rPr lang="en-GB"/>
              <a:t>or email us/me/the team at </a:t>
            </a:r>
          </a:p>
          <a:p>
            <a:pPr lvl="0"/>
            <a:r>
              <a:rPr lang="en-GB"/>
              <a:t>xxxx@version1.com</a:t>
            </a:r>
          </a:p>
        </p:txBody>
      </p:sp>
    </p:spTree>
    <p:extLst>
      <p:ext uri="{BB962C8B-B14F-4D97-AF65-F5344CB8AC3E}">
        <p14:creationId xmlns:p14="http://schemas.microsoft.com/office/powerpoint/2010/main" val="371042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dient Background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giving a presentation&#10;&#10;Description automatically generated with medium confidence">
            <a:extLst>
              <a:ext uri="{FF2B5EF4-FFF2-40B4-BE49-F238E27FC236}">
                <a16:creationId xmlns:a16="http://schemas.microsoft.com/office/drawing/2014/main" id="{71009267-2972-4D23-B420-43A1D919C5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" b="8373"/>
          <a:stretch/>
        </p:blipFill>
        <p:spPr>
          <a:xfrm>
            <a:off x="-1" y="1"/>
            <a:ext cx="12204191" cy="68522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C0CBBC-829D-4A07-872C-6E6515FE9CBD}"/>
              </a:ext>
            </a:extLst>
          </p:cNvPr>
          <p:cNvSpPr/>
          <p:nvPr/>
        </p:nvSpPr>
        <p:spPr>
          <a:xfrm flipH="1" flipV="1">
            <a:off x="1" y="5798"/>
            <a:ext cx="12204191" cy="6864403"/>
          </a:xfrm>
          <a:prstGeom prst="rect">
            <a:avLst/>
          </a:prstGeom>
          <a:gradFill>
            <a:gsLst>
              <a:gs pos="0">
                <a:srgbClr val="00948F">
                  <a:alpha val="90000"/>
                </a:srgbClr>
              </a:gs>
              <a:gs pos="100000">
                <a:srgbClr val="05D1A3">
                  <a:alpha val="9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919072E-8351-44E7-9406-350DBEEC6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153" y="6256709"/>
            <a:ext cx="1329661" cy="36512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A1F1FC7-8CB2-4246-8208-BAFBAD165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589" t="7769" r="32862" b="9869"/>
          <a:stretch>
            <a:fillRect/>
          </a:stretch>
        </p:blipFill>
        <p:spPr>
          <a:xfrm rot="10800000">
            <a:off x="9212798" y="-205162"/>
            <a:ext cx="3515123" cy="3461124"/>
          </a:xfrm>
          <a:custGeom>
            <a:avLst/>
            <a:gdLst>
              <a:gd name="connsiteX0" fmla="*/ 2962888 w 2962888"/>
              <a:gd name="connsiteY0" fmla="*/ 2917371 h 2917371"/>
              <a:gd name="connsiteX1" fmla="*/ 0 w 2962888"/>
              <a:gd name="connsiteY1" fmla="*/ 2917371 h 2917371"/>
              <a:gd name="connsiteX2" fmla="*/ 0 w 2962888"/>
              <a:gd name="connsiteY2" fmla="*/ 0 h 2917371"/>
              <a:gd name="connsiteX3" fmla="*/ 2962888 w 2962888"/>
              <a:gd name="connsiteY3" fmla="*/ 0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888" h="2917371">
                <a:moveTo>
                  <a:pt x="2962888" y="2917371"/>
                </a:moveTo>
                <a:lnTo>
                  <a:pt x="0" y="2917371"/>
                </a:lnTo>
                <a:lnTo>
                  <a:pt x="0" y="0"/>
                </a:lnTo>
                <a:lnTo>
                  <a:pt x="2962888" y="0"/>
                </a:lnTo>
                <a:close/>
              </a:path>
            </a:pathLst>
          </a:cu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0959792-8AA8-4E57-8FDD-8FDA22661A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-38413" y="799719"/>
            <a:ext cx="2093808" cy="494371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050BB33D-827D-43D0-82BE-6ECD23244B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0391" y="737946"/>
            <a:ext cx="2323365" cy="1560837"/>
          </a:xfrm>
          <a:prstGeom prst="rect">
            <a:avLst/>
          </a:prstGeom>
        </p:spPr>
      </p:pic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F386934-2A94-4F37-893F-4531322440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7616" y="2725584"/>
            <a:ext cx="3125690" cy="8494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Thank you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7C98110-59CA-4146-BE81-F2A48E2C9B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304" y="4654526"/>
            <a:ext cx="3157884" cy="1528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indent="0" algn="l">
              <a:buNone/>
            </a:pPr>
            <a:r>
              <a:rPr lang="en-US" sz="1800">
                <a:solidFill>
                  <a:schemeClr val="bg1"/>
                </a:solidFill>
                <a:latin typeface="Calibri Light" panose="020F0302020204030204" pitchFamily="34" charset="0"/>
                <a:ea typeface="Roboto Light"/>
                <a:cs typeface="Calibri Light" panose="020F0302020204030204" pitchFamily="34" charset="0"/>
              </a:rPr>
              <a:t>For more information, please visit our website </a:t>
            </a:r>
            <a:r>
              <a:rPr lang="en-US" sz="1800" b="1">
                <a:solidFill>
                  <a:schemeClr val="bg1"/>
                </a:solidFill>
                <a:latin typeface="Calibri Light" panose="020F0302020204030204" pitchFamily="34" charset="0"/>
                <a:ea typeface="Roboto Light"/>
                <a:cs typeface="Calibri Light" panose="020F0302020204030204" pitchFamily="34" charset="0"/>
              </a:rPr>
              <a:t>www.version1.com </a:t>
            </a:r>
            <a:endParaRPr lang="en-US" sz="1800" b="1">
              <a:solidFill>
                <a:schemeClr val="bg1"/>
              </a:solidFill>
              <a:latin typeface="Calibri Light" panose="020F0302020204030204" pitchFamily="34" charset="0"/>
              <a:ea typeface="Roboto Light" panose="02000000000000000000" pitchFamily="2" charset="0"/>
              <a:cs typeface="Calibri Light" panose="020F0302020204030204" pitchFamily="34" charset="0"/>
            </a:endParaRPr>
          </a:p>
          <a:p>
            <a:pPr marL="0" indent="0" algn="l">
              <a:buNone/>
            </a:pPr>
            <a:r>
              <a:rPr lang="en-US" sz="1800">
                <a:solidFill>
                  <a:schemeClr val="bg1"/>
                </a:solidFill>
                <a:latin typeface="Calibri Light" panose="020F0302020204030204" pitchFamily="34" charset="0"/>
                <a:ea typeface="Roboto Light"/>
                <a:cs typeface="Calibri Light" panose="020F0302020204030204" pitchFamily="34" charset="0"/>
              </a:rPr>
              <a:t>or email us/me/the team at </a:t>
            </a:r>
            <a:endParaRPr lang="en-US" sz="1800">
              <a:solidFill>
                <a:schemeClr val="bg1"/>
              </a:solidFill>
              <a:latin typeface="Calibri Light" panose="020F0302020204030204" pitchFamily="34" charset="0"/>
              <a:ea typeface="Roboto Light" panose="02000000000000000000" pitchFamily="2" charset="0"/>
              <a:cs typeface="Calibri Light" panose="020F0302020204030204" pitchFamily="34" charset="0"/>
            </a:endParaRPr>
          </a:p>
          <a:p>
            <a:pPr marL="0" indent="0" algn="l">
              <a:buNone/>
            </a:pPr>
            <a:r>
              <a:rPr lang="en-US" sz="1800" b="1">
                <a:solidFill>
                  <a:schemeClr val="bg1"/>
                </a:solidFill>
                <a:latin typeface="Calibri Light" panose="020F0302020204030204" pitchFamily="34" charset="0"/>
                <a:ea typeface="Roboto Light"/>
                <a:cs typeface="Calibri Light" panose="020F0302020204030204" pitchFamily="34" charset="0"/>
              </a:rPr>
              <a:t>xxxx@version1.com</a:t>
            </a:r>
          </a:p>
        </p:txBody>
      </p:sp>
    </p:spTree>
    <p:extLst>
      <p:ext uri="{BB962C8B-B14F-4D97-AF65-F5344CB8AC3E}">
        <p14:creationId xmlns:p14="http://schemas.microsoft.com/office/powerpoint/2010/main" val="3306987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een Left Circle_Coral Right Cor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6D2BAB-4361-49DD-AD7B-2F8A1EB75413}"/>
              </a:ext>
            </a:extLst>
          </p:cNvPr>
          <p:cNvSpPr/>
          <p:nvPr/>
        </p:nvSpPr>
        <p:spPr>
          <a:xfrm>
            <a:off x="0" y="1071887"/>
            <a:ext cx="3170614" cy="4700094"/>
          </a:xfrm>
          <a:custGeom>
            <a:avLst/>
            <a:gdLst>
              <a:gd name="connsiteX0" fmla="*/ 820567 w 3170614"/>
              <a:gd name="connsiteY0" fmla="*/ 0 h 4700094"/>
              <a:gd name="connsiteX1" fmla="*/ 3170614 w 3170614"/>
              <a:gd name="connsiteY1" fmla="*/ 2350047 h 4700094"/>
              <a:gd name="connsiteX2" fmla="*/ 820567 w 3170614"/>
              <a:gd name="connsiteY2" fmla="*/ 4700094 h 4700094"/>
              <a:gd name="connsiteX3" fmla="*/ 121735 w 3170614"/>
              <a:gd name="connsiteY3" fmla="*/ 4594441 h 4700094"/>
              <a:gd name="connsiteX4" fmla="*/ 0 w 3170614"/>
              <a:gd name="connsiteY4" fmla="*/ 4549885 h 4700094"/>
              <a:gd name="connsiteX5" fmla="*/ 0 w 3170614"/>
              <a:gd name="connsiteY5" fmla="*/ 3603005 h 4700094"/>
              <a:gd name="connsiteX6" fmla="*/ 106337 w 3170614"/>
              <a:gd name="connsiteY6" fmla="*/ 3667606 h 4700094"/>
              <a:gd name="connsiteX7" fmla="*/ 820567 w 3170614"/>
              <a:gd name="connsiteY7" fmla="*/ 3848456 h 4700094"/>
              <a:gd name="connsiteX8" fmla="*/ 2318976 w 3170614"/>
              <a:gd name="connsiteY8" fmla="*/ 2350047 h 4700094"/>
              <a:gd name="connsiteX9" fmla="*/ 820567 w 3170614"/>
              <a:gd name="connsiteY9" fmla="*/ 851638 h 4700094"/>
              <a:gd name="connsiteX10" fmla="*/ 106337 w 3170614"/>
              <a:gd name="connsiteY10" fmla="*/ 1032488 h 4700094"/>
              <a:gd name="connsiteX11" fmla="*/ 0 w 3170614"/>
              <a:gd name="connsiteY11" fmla="*/ 1097089 h 4700094"/>
              <a:gd name="connsiteX12" fmla="*/ 0 w 3170614"/>
              <a:gd name="connsiteY12" fmla="*/ 150209 h 4700094"/>
              <a:gd name="connsiteX13" fmla="*/ 121735 w 3170614"/>
              <a:gd name="connsiteY13" fmla="*/ 105654 h 4700094"/>
              <a:gd name="connsiteX14" fmla="*/ 820567 w 3170614"/>
              <a:gd name="connsiteY14" fmla="*/ 0 h 4700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0614" h="4700094">
                <a:moveTo>
                  <a:pt x="820567" y="0"/>
                </a:moveTo>
                <a:cubicBezTo>
                  <a:pt x="2118462" y="0"/>
                  <a:pt x="3170614" y="1052152"/>
                  <a:pt x="3170614" y="2350047"/>
                </a:cubicBezTo>
                <a:cubicBezTo>
                  <a:pt x="3170614" y="3647942"/>
                  <a:pt x="2118462" y="4700094"/>
                  <a:pt x="820567" y="4700094"/>
                </a:cubicBezTo>
                <a:cubicBezTo>
                  <a:pt x="577212" y="4700094"/>
                  <a:pt x="342496" y="4663105"/>
                  <a:pt x="121735" y="4594441"/>
                </a:cubicBezTo>
                <a:lnTo>
                  <a:pt x="0" y="4549885"/>
                </a:lnTo>
                <a:lnTo>
                  <a:pt x="0" y="3603005"/>
                </a:lnTo>
                <a:lnTo>
                  <a:pt x="106337" y="3667606"/>
                </a:lnTo>
                <a:cubicBezTo>
                  <a:pt x="318651" y="3782942"/>
                  <a:pt x="561958" y="3848456"/>
                  <a:pt x="820567" y="3848456"/>
                </a:cubicBezTo>
                <a:cubicBezTo>
                  <a:pt x="1648115" y="3848456"/>
                  <a:pt x="2318976" y="3177595"/>
                  <a:pt x="2318976" y="2350047"/>
                </a:cubicBezTo>
                <a:cubicBezTo>
                  <a:pt x="2318976" y="1522499"/>
                  <a:pt x="1648115" y="851638"/>
                  <a:pt x="820567" y="851638"/>
                </a:cubicBezTo>
                <a:cubicBezTo>
                  <a:pt x="561958" y="851638"/>
                  <a:pt x="318651" y="917152"/>
                  <a:pt x="106337" y="1032488"/>
                </a:cubicBezTo>
                <a:lnTo>
                  <a:pt x="0" y="1097089"/>
                </a:lnTo>
                <a:lnTo>
                  <a:pt x="0" y="150209"/>
                </a:lnTo>
                <a:lnTo>
                  <a:pt x="121735" y="105654"/>
                </a:lnTo>
                <a:cubicBezTo>
                  <a:pt x="342496" y="36990"/>
                  <a:pt x="577212" y="0"/>
                  <a:pt x="820567" y="0"/>
                </a:cubicBezTo>
                <a:close/>
              </a:path>
            </a:pathLst>
          </a:custGeom>
          <a:solidFill>
            <a:srgbClr val="05D6A7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C654B71-5DE1-4E86-8EBC-26551CDDE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89" t="7769" r="32862" b="9869"/>
          <a:stretch>
            <a:fillRect/>
          </a:stretch>
        </p:blipFill>
        <p:spPr>
          <a:xfrm rot="10800000">
            <a:off x="9401704" y="-508139"/>
            <a:ext cx="3209354" cy="3160052"/>
          </a:xfrm>
          <a:custGeom>
            <a:avLst/>
            <a:gdLst>
              <a:gd name="connsiteX0" fmla="*/ 2962888 w 2962888"/>
              <a:gd name="connsiteY0" fmla="*/ 2917371 h 2917371"/>
              <a:gd name="connsiteX1" fmla="*/ 0 w 2962888"/>
              <a:gd name="connsiteY1" fmla="*/ 2917371 h 2917371"/>
              <a:gd name="connsiteX2" fmla="*/ 0 w 2962888"/>
              <a:gd name="connsiteY2" fmla="*/ 0 h 2917371"/>
              <a:gd name="connsiteX3" fmla="*/ 2962888 w 2962888"/>
              <a:gd name="connsiteY3" fmla="*/ 0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888" h="2917371">
                <a:moveTo>
                  <a:pt x="2962888" y="2917371"/>
                </a:moveTo>
                <a:lnTo>
                  <a:pt x="0" y="2917371"/>
                </a:lnTo>
                <a:lnTo>
                  <a:pt x="0" y="0"/>
                </a:lnTo>
                <a:lnTo>
                  <a:pt x="2962888" y="0"/>
                </a:lnTo>
                <a:close/>
              </a:path>
            </a:pathLst>
          </a:cu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F5C186A-B9C0-4589-983D-A3B4E9423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705672" y="5810730"/>
            <a:ext cx="2646522" cy="624873"/>
          </a:xfrm>
          <a:prstGeom prst="rect">
            <a:avLst/>
          </a:prstGeom>
        </p:spPr>
      </p:pic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6B995CE0-B735-4A86-A833-9286BFE4EF04}"/>
              </a:ext>
            </a:extLst>
          </p:cNvPr>
          <p:cNvSpPr/>
          <p:nvPr/>
        </p:nvSpPr>
        <p:spPr>
          <a:xfrm>
            <a:off x="354038" y="414864"/>
            <a:ext cx="604202" cy="609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EF50A41-A440-4887-8DCB-4F67C7A8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657" y="445344"/>
            <a:ext cx="10228686" cy="6678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DBBB7D-456B-4580-9536-ACC2D66C5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1657" y="2008188"/>
            <a:ext cx="5043223" cy="40941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50671121-9737-487A-BCCD-D6D65D027C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72213" y="2008188"/>
            <a:ext cx="4938712" cy="40941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880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eft Aligned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57363E-ED03-4698-948F-053709058CDA}"/>
              </a:ext>
            </a:extLst>
          </p:cNvPr>
          <p:cNvSpPr/>
          <p:nvPr/>
        </p:nvSpPr>
        <p:spPr>
          <a:xfrm>
            <a:off x="0" y="1071887"/>
            <a:ext cx="3170614" cy="4700094"/>
          </a:xfrm>
          <a:custGeom>
            <a:avLst/>
            <a:gdLst>
              <a:gd name="connsiteX0" fmla="*/ 820567 w 3170614"/>
              <a:gd name="connsiteY0" fmla="*/ 0 h 4700094"/>
              <a:gd name="connsiteX1" fmla="*/ 3170614 w 3170614"/>
              <a:gd name="connsiteY1" fmla="*/ 2350047 h 4700094"/>
              <a:gd name="connsiteX2" fmla="*/ 820567 w 3170614"/>
              <a:gd name="connsiteY2" fmla="*/ 4700094 h 4700094"/>
              <a:gd name="connsiteX3" fmla="*/ 121735 w 3170614"/>
              <a:gd name="connsiteY3" fmla="*/ 4594441 h 4700094"/>
              <a:gd name="connsiteX4" fmla="*/ 0 w 3170614"/>
              <a:gd name="connsiteY4" fmla="*/ 4549885 h 4700094"/>
              <a:gd name="connsiteX5" fmla="*/ 0 w 3170614"/>
              <a:gd name="connsiteY5" fmla="*/ 3603005 h 4700094"/>
              <a:gd name="connsiteX6" fmla="*/ 106337 w 3170614"/>
              <a:gd name="connsiteY6" fmla="*/ 3667606 h 4700094"/>
              <a:gd name="connsiteX7" fmla="*/ 820567 w 3170614"/>
              <a:gd name="connsiteY7" fmla="*/ 3848456 h 4700094"/>
              <a:gd name="connsiteX8" fmla="*/ 2318976 w 3170614"/>
              <a:gd name="connsiteY8" fmla="*/ 2350047 h 4700094"/>
              <a:gd name="connsiteX9" fmla="*/ 820567 w 3170614"/>
              <a:gd name="connsiteY9" fmla="*/ 851638 h 4700094"/>
              <a:gd name="connsiteX10" fmla="*/ 106337 w 3170614"/>
              <a:gd name="connsiteY10" fmla="*/ 1032488 h 4700094"/>
              <a:gd name="connsiteX11" fmla="*/ 0 w 3170614"/>
              <a:gd name="connsiteY11" fmla="*/ 1097089 h 4700094"/>
              <a:gd name="connsiteX12" fmla="*/ 0 w 3170614"/>
              <a:gd name="connsiteY12" fmla="*/ 150209 h 4700094"/>
              <a:gd name="connsiteX13" fmla="*/ 121735 w 3170614"/>
              <a:gd name="connsiteY13" fmla="*/ 105654 h 4700094"/>
              <a:gd name="connsiteX14" fmla="*/ 820567 w 3170614"/>
              <a:gd name="connsiteY14" fmla="*/ 0 h 4700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0614" h="4700094">
                <a:moveTo>
                  <a:pt x="820567" y="0"/>
                </a:moveTo>
                <a:cubicBezTo>
                  <a:pt x="2118462" y="0"/>
                  <a:pt x="3170614" y="1052152"/>
                  <a:pt x="3170614" y="2350047"/>
                </a:cubicBezTo>
                <a:cubicBezTo>
                  <a:pt x="3170614" y="3647942"/>
                  <a:pt x="2118462" y="4700094"/>
                  <a:pt x="820567" y="4700094"/>
                </a:cubicBezTo>
                <a:cubicBezTo>
                  <a:pt x="577212" y="4700094"/>
                  <a:pt x="342496" y="4663105"/>
                  <a:pt x="121735" y="4594441"/>
                </a:cubicBezTo>
                <a:lnTo>
                  <a:pt x="0" y="4549885"/>
                </a:lnTo>
                <a:lnTo>
                  <a:pt x="0" y="3603005"/>
                </a:lnTo>
                <a:lnTo>
                  <a:pt x="106337" y="3667606"/>
                </a:lnTo>
                <a:cubicBezTo>
                  <a:pt x="318651" y="3782942"/>
                  <a:pt x="561958" y="3848456"/>
                  <a:pt x="820567" y="3848456"/>
                </a:cubicBezTo>
                <a:cubicBezTo>
                  <a:pt x="1648115" y="3848456"/>
                  <a:pt x="2318976" y="3177595"/>
                  <a:pt x="2318976" y="2350047"/>
                </a:cubicBezTo>
                <a:cubicBezTo>
                  <a:pt x="2318976" y="1522499"/>
                  <a:pt x="1648115" y="851638"/>
                  <a:pt x="820567" y="851638"/>
                </a:cubicBezTo>
                <a:cubicBezTo>
                  <a:pt x="561958" y="851638"/>
                  <a:pt x="318651" y="917152"/>
                  <a:pt x="106337" y="1032488"/>
                </a:cubicBezTo>
                <a:lnTo>
                  <a:pt x="0" y="1097089"/>
                </a:lnTo>
                <a:lnTo>
                  <a:pt x="0" y="150209"/>
                </a:lnTo>
                <a:lnTo>
                  <a:pt x="121735" y="105654"/>
                </a:lnTo>
                <a:cubicBezTo>
                  <a:pt x="342496" y="36990"/>
                  <a:pt x="577212" y="0"/>
                  <a:pt x="820567" y="0"/>
                </a:cubicBezTo>
                <a:close/>
              </a:path>
            </a:pathLst>
          </a:custGeom>
          <a:solidFill>
            <a:srgbClr val="05D6A7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6A708D2-D956-4BD6-8D7B-64ADCEDC5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123711" y="5563910"/>
            <a:ext cx="2093808" cy="494371"/>
          </a:xfrm>
          <a:prstGeom prst="rect">
            <a:avLst/>
          </a:prstGeom>
        </p:spPr>
      </p:pic>
      <p:sp>
        <p:nvSpPr>
          <p:cNvPr id="9" name="Rectangle: Rounded Corners 2">
            <a:extLst>
              <a:ext uri="{FF2B5EF4-FFF2-40B4-BE49-F238E27FC236}">
                <a16:creationId xmlns:a16="http://schemas.microsoft.com/office/drawing/2014/main" id="{77A32C8C-8572-40F2-8462-EBD622D213FF}"/>
              </a:ext>
            </a:extLst>
          </p:cNvPr>
          <p:cNvSpPr/>
          <p:nvPr/>
        </p:nvSpPr>
        <p:spPr>
          <a:xfrm>
            <a:off x="513064" y="1545195"/>
            <a:ext cx="604202" cy="609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4ED1595-1356-475A-88D2-020EDEE6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67" y="2079463"/>
            <a:ext cx="3157884" cy="6678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8C933-3435-4EDB-B23E-CAB69CF33B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17266" y="3365368"/>
            <a:ext cx="3157884" cy="1490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Text Here</a:t>
            </a:r>
            <a:endParaRPr lang="en-GB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9B6481F7-3D30-4148-875A-BA489E1DEE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72213" y="2008188"/>
            <a:ext cx="4938712" cy="40941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22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1FFEBDB-D7DE-4929-827A-D98025BFA267}"/>
              </a:ext>
            </a:extLst>
          </p:cNvPr>
          <p:cNvGrpSpPr/>
          <p:nvPr/>
        </p:nvGrpSpPr>
        <p:grpSpPr>
          <a:xfrm>
            <a:off x="141163" y="2314703"/>
            <a:ext cx="3621350" cy="3569957"/>
            <a:chOff x="141163" y="2314703"/>
            <a:chExt cx="3621350" cy="356995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9613495-B1E7-40BB-9BBA-79945E235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9589" t="7769" r="32862" b="9869"/>
            <a:stretch>
              <a:fillRect/>
            </a:stretch>
          </p:blipFill>
          <p:spPr>
            <a:xfrm rot="9745776">
              <a:off x="141163" y="2314703"/>
              <a:ext cx="3515123" cy="3461124"/>
            </a:xfrm>
            <a:custGeom>
              <a:avLst/>
              <a:gdLst>
                <a:gd name="connsiteX0" fmla="*/ 2962888 w 2962888"/>
                <a:gd name="connsiteY0" fmla="*/ 2917371 h 2917371"/>
                <a:gd name="connsiteX1" fmla="*/ 0 w 2962888"/>
                <a:gd name="connsiteY1" fmla="*/ 2917371 h 2917371"/>
                <a:gd name="connsiteX2" fmla="*/ 0 w 2962888"/>
                <a:gd name="connsiteY2" fmla="*/ 0 h 2917371"/>
                <a:gd name="connsiteX3" fmla="*/ 2962888 w 296288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2888" h="2917371">
                  <a:moveTo>
                    <a:pt x="2962888" y="2917371"/>
                  </a:moveTo>
                  <a:lnTo>
                    <a:pt x="0" y="2917371"/>
                  </a:lnTo>
                  <a:lnTo>
                    <a:pt x="0" y="0"/>
                  </a:lnTo>
                  <a:lnTo>
                    <a:pt x="2962888" y="0"/>
                  </a:lnTo>
                  <a:close/>
                </a:path>
              </a:pathLst>
            </a:custGeom>
          </p:spPr>
        </p:pic>
        <p:sp>
          <p:nvSpPr>
            <p:cNvPr id="7" name="Doughnut 52">
              <a:extLst>
                <a:ext uri="{FF2B5EF4-FFF2-40B4-BE49-F238E27FC236}">
                  <a16:creationId xmlns:a16="http://schemas.microsoft.com/office/drawing/2014/main" id="{F53FBB34-9490-4609-9215-50F031A12417}"/>
                </a:ext>
              </a:extLst>
            </p:cNvPr>
            <p:cNvSpPr/>
            <p:nvPr/>
          </p:nvSpPr>
          <p:spPr>
            <a:xfrm rot="20545776">
              <a:off x="2131283" y="4253430"/>
              <a:ext cx="1631230" cy="1631230"/>
            </a:xfrm>
            <a:prstGeom prst="donut">
              <a:avLst>
                <a:gd name="adj" fmla="val 34064"/>
              </a:avLst>
            </a:prstGeom>
            <a:gradFill>
              <a:gsLst>
                <a:gs pos="0">
                  <a:srgbClr val="00948F">
                    <a:alpha val="90000"/>
                  </a:srgbClr>
                </a:gs>
                <a:gs pos="100000">
                  <a:srgbClr val="05D1A3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2179D96-6932-40E9-A6BF-58D7789DDE9D}"/>
              </a:ext>
            </a:extLst>
          </p:cNvPr>
          <p:cNvGrpSpPr/>
          <p:nvPr/>
        </p:nvGrpSpPr>
        <p:grpSpPr>
          <a:xfrm>
            <a:off x="9459338" y="68094"/>
            <a:ext cx="2732661" cy="3476952"/>
            <a:chOff x="9459338" y="68094"/>
            <a:chExt cx="2732661" cy="3476952"/>
          </a:xfrm>
        </p:grpSpPr>
        <p:sp>
          <p:nvSpPr>
            <p:cNvPr id="9" name="Freeform: Shape 4">
              <a:extLst>
                <a:ext uri="{FF2B5EF4-FFF2-40B4-BE49-F238E27FC236}">
                  <a16:creationId xmlns:a16="http://schemas.microsoft.com/office/drawing/2014/main" id="{0EBF711F-BCF3-4F2D-B0AA-6FB05271BBCA}"/>
                </a:ext>
              </a:extLst>
            </p:cNvPr>
            <p:cNvSpPr/>
            <p:nvPr/>
          </p:nvSpPr>
          <p:spPr>
            <a:xfrm rot="5400000">
              <a:off x="9615322" y="968369"/>
              <a:ext cx="3476952" cy="1676402"/>
            </a:xfrm>
            <a:custGeom>
              <a:avLst/>
              <a:gdLst>
                <a:gd name="connsiteX0" fmla="*/ 0 w 4728121"/>
                <a:gd name="connsiteY0" fmla="*/ 0 h 2279650"/>
                <a:gd name="connsiteX1" fmla="*/ 615950 w 4728121"/>
                <a:gd name="connsiteY1" fmla="*/ 0 h 2279650"/>
                <a:gd name="connsiteX2" fmla="*/ 620509 w 4728121"/>
                <a:gd name="connsiteY2" fmla="*/ 90293 h 2279650"/>
                <a:gd name="connsiteX3" fmla="*/ 2364060 w 4728121"/>
                <a:gd name="connsiteY3" fmla="*/ 1663700 h 2279650"/>
                <a:gd name="connsiteX4" fmla="*/ 4107612 w 4728121"/>
                <a:gd name="connsiteY4" fmla="*/ 90293 h 2279650"/>
                <a:gd name="connsiteX5" fmla="*/ 4112171 w 4728121"/>
                <a:gd name="connsiteY5" fmla="*/ 0 h 2279650"/>
                <a:gd name="connsiteX6" fmla="*/ 4728121 w 4728121"/>
                <a:gd name="connsiteY6" fmla="*/ 0 h 2279650"/>
                <a:gd name="connsiteX7" fmla="*/ 4720382 w 4728121"/>
                <a:gd name="connsiteY7" fmla="*/ 153270 h 2279650"/>
                <a:gd name="connsiteX8" fmla="*/ 2364060 w 4728121"/>
                <a:gd name="connsiteY8" fmla="*/ 2279650 h 2279650"/>
                <a:gd name="connsiteX9" fmla="*/ 7739 w 4728121"/>
                <a:gd name="connsiteY9" fmla="*/ 153270 h 227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28121" h="2279650">
                  <a:moveTo>
                    <a:pt x="0" y="0"/>
                  </a:moveTo>
                  <a:lnTo>
                    <a:pt x="615950" y="0"/>
                  </a:lnTo>
                  <a:lnTo>
                    <a:pt x="620509" y="90293"/>
                  </a:lnTo>
                  <a:cubicBezTo>
                    <a:pt x="710260" y="974052"/>
                    <a:pt x="1456622" y="1663700"/>
                    <a:pt x="2364060" y="1663700"/>
                  </a:cubicBezTo>
                  <a:cubicBezTo>
                    <a:pt x="3271498" y="1663700"/>
                    <a:pt x="4017861" y="974052"/>
                    <a:pt x="4107612" y="90293"/>
                  </a:cubicBezTo>
                  <a:lnTo>
                    <a:pt x="4112171" y="0"/>
                  </a:lnTo>
                  <a:lnTo>
                    <a:pt x="4728121" y="0"/>
                  </a:lnTo>
                  <a:lnTo>
                    <a:pt x="4720382" y="153270"/>
                  </a:lnTo>
                  <a:cubicBezTo>
                    <a:pt x="4599088" y="1347626"/>
                    <a:pt x="3590417" y="2279650"/>
                    <a:pt x="2364060" y="2279650"/>
                  </a:cubicBezTo>
                  <a:cubicBezTo>
                    <a:pt x="1137704" y="2279650"/>
                    <a:pt x="129032" y="1347626"/>
                    <a:pt x="7739" y="1532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E7CA8D9E-765F-4372-850D-EC23F1F83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29589" t="7769" r="32862" b="9869"/>
            <a:stretch>
              <a:fillRect/>
            </a:stretch>
          </p:blipFill>
          <p:spPr>
            <a:xfrm rot="9745776">
              <a:off x="9459338" y="852547"/>
              <a:ext cx="2266468" cy="2231651"/>
            </a:xfrm>
            <a:custGeom>
              <a:avLst/>
              <a:gdLst>
                <a:gd name="connsiteX0" fmla="*/ 2962888 w 2962888"/>
                <a:gd name="connsiteY0" fmla="*/ 2917371 h 2917371"/>
                <a:gd name="connsiteX1" fmla="*/ 0 w 2962888"/>
                <a:gd name="connsiteY1" fmla="*/ 2917371 h 2917371"/>
                <a:gd name="connsiteX2" fmla="*/ 0 w 2962888"/>
                <a:gd name="connsiteY2" fmla="*/ 0 h 2917371"/>
                <a:gd name="connsiteX3" fmla="*/ 2962888 w 296288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2888" h="2917371">
                  <a:moveTo>
                    <a:pt x="2962888" y="2917371"/>
                  </a:moveTo>
                  <a:lnTo>
                    <a:pt x="0" y="2917371"/>
                  </a:lnTo>
                  <a:lnTo>
                    <a:pt x="0" y="0"/>
                  </a:lnTo>
                  <a:lnTo>
                    <a:pt x="2962888" y="0"/>
                  </a:lnTo>
                  <a:close/>
                </a:path>
              </a:pathLst>
            </a:custGeom>
          </p:spPr>
        </p:pic>
      </p:grp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77FAC6E-8DD0-4D06-857A-79576A78B5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799" y="468822"/>
            <a:ext cx="1676402" cy="1126543"/>
          </a:xfrm>
          <a:prstGeom prst="rect">
            <a:avLst/>
          </a:prstGeom>
        </p:spPr>
      </p:pic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B3F82D38-2496-44B4-9552-793D48C545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9285" y="2048321"/>
            <a:ext cx="3125690" cy="8494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Thank you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08FB825-F4C9-46F0-9A01-32F78E58F9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20220" y="2906151"/>
            <a:ext cx="3124755" cy="1490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GB"/>
              <a:t>For more information, please visit our website www.version1.com </a:t>
            </a:r>
          </a:p>
          <a:p>
            <a:pPr lvl="0"/>
            <a:r>
              <a:rPr lang="en-GB"/>
              <a:t>or email us/me/the team at </a:t>
            </a:r>
          </a:p>
          <a:p>
            <a:pPr lvl="0"/>
            <a:r>
              <a:rPr lang="en-GB"/>
              <a:t>xxxx@version1.com</a:t>
            </a:r>
          </a:p>
        </p:txBody>
      </p:sp>
    </p:spTree>
    <p:extLst>
      <p:ext uri="{BB962C8B-B14F-4D97-AF65-F5344CB8AC3E}">
        <p14:creationId xmlns:p14="http://schemas.microsoft.com/office/powerpoint/2010/main" val="458038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dient Background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giving a presentation&#10;&#10;Description automatically generated with medium confidence">
            <a:extLst>
              <a:ext uri="{FF2B5EF4-FFF2-40B4-BE49-F238E27FC236}">
                <a16:creationId xmlns:a16="http://schemas.microsoft.com/office/drawing/2014/main" id="{71009267-2972-4D23-B420-43A1D919C5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" b="8373"/>
          <a:stretch/>
        </p:blipFill>
        <p:spPr>
          <a:xfrm>
            <a:off x="-1" y="1"/>
            <a:ext cx="12204191" cy="68522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C0CBBC-829D-4A07-872C-6E6515FE9CBD}"/>
              </a:ext>
            </a:extLst>
          </p:cNvPr>
          <p:cNvSpPr/>
          <p:nvPr/>
        </p:nvSpPr>
        <p:spPr>
          <a:xfrm flipH="1" flipV="1">
            <a:off x="1" y="5798"/>
            <a:ext cx="12204191" cy="6864403"/>
          </a:xfrm>
          <a:prstGeom prst="rect">
            <a:avLst/>
          </a:prstGeom>
          <a:gradFill>
            <a:gsLst>
              <a:gs pos="0">
                <a:srgbClr val="00948F">
                  <a:alpha val="90000"/>
                </a:srgbClr>
              </a:gs>
              <a:gs pos="100000">
                <a:srgbClr val="05D1A3">
                  <a:alpha val="9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919072E-8351-44E7-9406-350DBEEC6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153" y="6256709"/>
            <a:ext cx="1329661" cy="36512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A1F1FC7-8CB2-4246-8208-BAFBAD165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589" t="7769" r="32862" b="9869"/>
          <a:stretch>
            <a:fillRect/>
          </a:stretch>
        </p:blipFill>
        <p:spPr>
          <a:xfrm rot="10800000">
            <a:off x="9212798" y="-205162"/>
            <a:ext cx="3515123" cy="3461124"/>
          </a:xfrm>
          <a:custGeom>
            <a:avLst/>
            <a:gdLst>
              <a:gd name="connsiteX0" fmla="*/ 2962888 w 2962888"/>
              <a:gd name="connsiteY0" fmla="*/ 2917371 h 2917371"/>
              <a:gd name="connsiteX1" fmla="*/ 0 w 2962888"/>
              <a:gd name="connsiteY1" fmla="*/ 2917371 h 2917371"/>
              <a:gd name="connsiteX2" fmla="*/ 0 w 2962888"/>
              <a:gd name="connsiteY2" fmla="*/ 0 h 2917371"/>
              <a:gd name="connsiteX3" fmla="*/ 2962888 w 2962888"/>
              <a:gd name="connsiteY3" fmla="*/ 0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888" h="2917371">
                <a:moveTo>
                  <a:pt x="2962888" y="2917371"/>
                </a:moveTo>
                <a:lnTo>
                  <a:pt x="0" y="2917371"/>
                </a:lnTo>
                <a:lnTo>
                  <a:pt x="0" y="0"/>
                </a:lnTo>
                <a:lnTo>
                  <a:pt x="2962888" y="0"/>
                </a:lnTo>
                <a:close/>
              </a:path>
            </a:pathLst>
          </a:cu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0959792-8AA8-4E57-8FDD-8FDA22661A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-38413" y="799719"/>
            <a:ext cx="2093808" cy="494371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050BB33D-827D-43D0-82BE-6ECD23244B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0391" y="737946"/>
            <a:ext cx="2323365" cy="1560837"/>
          </a:xfrm>
          <a:prstGeom prst="rect">
            <a:avLst/>
          </a:prstGeom>
        </p:spPr>
      </p:pic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F386934-2A94-4F37-893F-4531322440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7616" y="2725584"/>
            <a:ext cx="3125690" cy="8494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Thank you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7C98110-59CA-4146-BE81-F2A48E2C9B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304" y="4654526"/>
            <a:ext cx="3157884" cy="1528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indent="0" algn="l">
              <a:buNone/>
            </a:pPr>
            <a:r>
              <a:rPr lang="en-US" sz="1800">
                <a:solidFill>
                  <a:schemeClr val="bg1"/>
                </a:solidFill>
                <a:latin typeface="Calibri Light" panose="020F0302020204030204" pitchFamily="34" charset="0"/>
                <a:ea typeface="Roboto Light"/>
                <a:cs typeface="Calibri Light" panose="020F0302020204030204" pitchFamily="34" charset="0"/>
              </a:rPr>
              <a:t>For more information, please visit our website </a:t>
            </a:r>
            <a:r>
              <a:rPr lang="en-US" sz="1800" b="1">
                <a:solidFill>
                  <a:schemeClr val="bg1"/>
                </a:solidFill>
                <a:latin typeface="Calibri Light" panose="020F0302020204030204" pitchFamily="34" charset="0"/>
                <a:ea typeface="Roboto Light"/>
                <a:cs typeface="Calibri Light" panose="020F0302020204030204" pitchFamily="34" charset="0"/>
              </a:rPr>
              <a:t>www.version1.com </a:t>
            </a:r>
            <a:endParaRPr lang="en-US" sz="1800" b="1">
              <a:solidFill>
                <a:schemeClr val="bg1"/>
              </a:solidFill>
              <a:latin typeface="Calibri Light" panose="020F0302020204030204" pitchFamily="34" charset="0"/>
              <a:ea typeface="Roboto Light" panose="02000000000000000000" pitchFamily="2" charset="0"/>
              <a:cs typeface="Calibri Light" panose="020F0302020204030204" pitchFamily="34" charset="0"/>
            </a:endParaRPr>
          </a:p>
          <a:p>
            <a:pPr marL="0" indent="0" algn="l">
              <a:buNone/>
            </a:pPr>
            <a:r>
              <a:rPr lang="en-US" sz="1800">
                <a:solidFill>
                  <a:schemeClr val="bg1"/>
                </a:solidFill>
                <a:latin typeface="Calibri Light" panose="020F0302020204030204" pitchFamily="34" charset="0"/>
                <a:ea typeface="Roboto Light"/>
                <a:cs typeface="Calibri Light" panose="020F0302020204030204" pitchFamily="34" charset="0"/>
              </a:rPr>
              <a:t>or email us/me/the team at </a:t>
            </a:r>
            <a:endParaRPr lang="en-US" sz="1800">
              <a:solidFill>
                <a:schemeClr val="bg1"/>
              </a:solidFill>
              <a:latin typeface="Calibri Light" panose="020F0302020204030204" pitchFamily="34" charset="0"/>
              <a:ea typeface="Roboto Light" panose="02000000000000000000" pitchFamily="2" charset="0"/>
              <a:cs typeface="Calibri Light" panose="020F0302020204030204" pitchFamily="34" charset="0"/>
            </a:endParaRPr>
          </a:p>
          <a:p>
            <a:pPr marL="0" indent="0" algn="l">
              <a:buNone/>
            </a:pPr>
            <a:r>
              <a:rPr lang="en-US" sz="1800" b="1">
                <a:solidFill>
                  <a:schemeClr val="bg1"/>
                </a:solidFill>
                <a:latin typeface="Calibri Light" panose="020F0302020204030204" pitchFamily="34" charset="0"/>
                <a:ea typeface="Roboto Light"/>
                <a:cs typeface="Calibri Light" panose="020F0302020204030204" pitchFamily="34" charset="0"/>
              </a:rPr>
              <a:t>xxxx@version1.com</a:t>
            </a:r>
          </a:p>
        </p:txBody>
      </p:sp>
    </p:spTree>
    <p:extLst>
      <p:ext uri="{BB962C8B-B14F-4D97-AF65-F5344CB8AC3E}">
        <p14:creationId xmlns:p14="http://schemas.microsoft.com/office/powerpoint/2010/main" val="238071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op Right Alighed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7FD6E61-63A4-46DB-A85B-8241969E5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89" t="7769" r="32862" b="9869"/>
          <a:stretch>
            <a:fillRect/>
          </a:stretch>
        </p:blipFill>
        <p:spPr>
          <a:xfrm rot="10800000">
            <a:off x="-120741" y="3248177"/>
            <a:ext cx="4086026" cy="4023256"/>
          </a:xfrm>
          <a:custGeom>
            <a:avLst/>
            <a:gdLst>
              <a:gd name="connsiteX0" fmla="*/ 2962888 w 2962888"/>
              <a:gd name="connsiteY0" fmla="*/ 2917371 h 2917371"/>
              <a:gd name="connsiteX1" fmla="*/ 0 w 2962888"/>
              <a:gd name="connsiteY1" fmla="*/ 2917371 h 2917371"/>
              <a:gd name="connsiteX2" fmla="*/ 0 w 2962888"/>
              <a:gd name="connsiteY2" fmla="*/ 0 h 2917371"/>
              <a:gd name="connsiteX3" fmla="*/ 2962888 w 2962888"/>
              <a:gd name="connsiteY3" fmla="*/ 0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888" h="2917371">
                <a:moveTo>
                  <a:pt x="2962888" y="2917371"/>
                </a:moveTo>
                <a:lnTo>
                  <a:pt x="0" y="2917371"/>
                </a:lnTo>
                <a:lnTo>
                  <a:pt x="0" y="0"/>
                </a:lnTo>
                <a:lnTo>
                  <a:pt x="2962888" y="0"/>
                </a:lnTo>
                <a:close/>
              </a:path>
            </a:pathLst>
          </a:cu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5E4CABA-6D05-4F85-8B77-9769C29E8EF9}"/>
              </a:ext>
            </a:extLst>
          </p:cNvPr>
          <p:cNvSpPr/>
          <p:nvPr/>
        </p:nvSpPr>
        <p:spPr>
          <a:xfrm>
            <a:off x="6807740" y="0"/>
            <a:ext cx="4728121" cy="2279650"/>
          </a:xfrm>
          <a:custGeom>
            <a:avLst/>
            <a:gdLst>
              <a:gd name="connsiteX0" fmla="*/ 0 w 4728121"/>
              <a:gd name="connsiteY0" fmla="*/ 0 h 2279650"/>
              <a:gd name="connsiteX1" fmla="*/ 615950 w 4728121"/>
              <a:gd name="connsiteY1" fmla="*/ 0 h 2279650"/>
              <a:gd name="connsiteX2" fmla="*/ 620509 w 4728121"/>
              <a:gd name="connsiteY2" fmla="*/ 90293 h 2279650"/>
              <a:gd name="connsiteX3" fmla="*/ 2364060 w 4728121"/>
              <a:gd name="connsiteY3" fmla="*/ 1663700 h 2279650"/>
              <a:gd name="connsiteX4" fmla="*/ 4107612 w 4728121"/>
              <a:gd name="connsiteY4" fmla="*/ 90293 h 2279650"/>
              <a:gd name="connsiteX5" fmla="*/ 4112171 w 4728121"/>
              <a:gd name="connsiteY5" fmla="*/ 0 h 2279650"/>
              <a:gd name="connsiteX6" fmla="*/ 4728121 w 4728121"/>
              <a:gd name="connsiteY6" fmla="*/ 0 h 2279650"/>
              <a:gd name="connsiteX7" fmla="*/ 4720382 w 4728121"/>
              <a:gd name="connsiteY7" fmla="*/ 153270 h 2279650"/>
              <a:gd name="connsiteX8" fmla="*/ 2364060 w 4728121"/>
              <a:gd name="connsiteY8" fmla="*/ 2279650 h 2279650"/>
              <a:gd name="connsiteX9" fmla="*/ 7739 w 4728121"/>
              <a:gd name="connsiteY9" fmla="*/ 15327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28121" h="2279650">
                <a:moveTo>
                  <a:pt x="0" y="0"/>
                </a:moveTo>
                <a:lnTo>
                  <a:pt x="615950" y="0"/>
                </a:lnTo>
                <a:lnTo>
                  <a:pt x="620509" y="90293"/>
                </a:lnTo>
                <a:cubicBezTo>
                  <a:pt x="710260" y="974052"/>
                  <a:pt x="1456622" y="1663700"/>
                  <a:pt x="2364060" y="1663700"/>
                </a:cubicBezTo>
                <a:cubicBezTo>
                  <a:pt x="3271498" y="1663700"/>
                  <a:pt x="4017861" y="974052"/>
                  <a:pt x="4107612" y="90293"/>
                </a:cubicBezTo>
                <a:lnTo>
                  <a:pt x="4112171" y="0"/>
                </a:lnTo>
                <a:lnTo>
                  <a:pt x="4728121" y="0"/>
                </a:lnTo>
                <a:lnTo>
                  <a:pt x="4720382" y="153270"/>
                </a:lnTo>
                <a:cubicBezTo>
                  <a:pt x="4599088" y="1347626"/>
                  <a:pt x="3590417" y="2279650"/>
                  <a:pt x="2364060" y="2279650"/>
                </a:cubicBezTo>
                <a:cubicBezTo>
                  <a:pt x="1137704" y="2279650"/>
                  <a:pt x="129032" y="1347626"/>
                  <a:pt x="7739" y="153270"/>
                </a:cubicBezTo>
                <a:close/>
              </a:path>
            </a:pathLst>
          </a:custGeom>
          <a:solidFill>
            <a:srgbClr val="05D1A3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Rectangle: Rounded Corners 2">
            <a:extLst>
              <a:ext uri="{FF2B5EF4-FFF2-40B4-BE49-F238E27FC236}">
                <a16:creationId xmlns:a16="http://schemas.microsoft.com/office/drawing/2014/main" id="{4B07D45F-6CD5-4CC5-A5B4-8EBFBD30FFCA}"/>
              </a:ext>
            </a:extLst>
          </p:cNvPr>
          <p:cNvSpPr/>
          <p:nvPr/>
        </p:nvSpPr>
        <p:spPr>
          <a:xfrm>
            <a:off x="354038" y="414864"/>
            <a:ext cx="604202" cy="609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F3DFE2F-49A0-478F-804A-14F9A368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657" y="445344"/>
            <a:ext cx="10228686" cy="6678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C9D500-A322-4DDB-A797-E0A40BBF47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1657" y="2008188"/>
            <a:ext cx="5043223" cy="40941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3F71E0B-E2AC-41CF-A107-D9C53299355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72213" y="2008188"/>
            <a:ext cx="4938712" cy="40941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61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6AB5E57-EF0A-4021-B7FE-C50B68AE20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1657" y="2008188"/>
            <a:ext cx="5043223" cy="40941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: Rounded Corners 2">
            <a:extLst>
              <a:ext uri="{FF2B5EF4-FFF2-40B4-BE49-F238E27FC236}">
                <a16:creationId xmlns:a16="http://schemas.microsoft.com/office/drawing/2014/main" id="{12740B35-E3AB-4686-92E5-123B9CD18159}"/>
              </a:ext>
            </a:extLst>
          </p:cNvPr>
          <p:cNvSpPr/>
          <p:nvPr/>
        </p:nvSpPr>
        <p:spPr>
          <a:xfrm>
            <a:off x="354038" y="414864"/>
            <a:ext cx="604202" cy="609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238E80-46D7-4AA2-A95C-BC274A2A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657" y="445344"/>
            <a:ext cx="10228686" cy="6678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D13C74A-B15D-4B5B-82A6-6B19C61EBF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7122" y="2008188"/>
            <a:ext cx="5043223" cy="40941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2B8DDD4-4D3D-46F0-A7AF-FCEA74D3C2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1075" y="1112838"/>
            <a:ext cx="10229850" cy="468312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Insert Subtitle here or delete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55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DD4D-78C9-B881-9599-851DA6950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F7741-F5D4-9248-1271-A00139512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585E-F34E-44C2-26F7-DEAB2FED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CC15-6C75-4CC3-9347-D518FD6D465F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A7D88-98ED-F615-1B67-6EA7CEFF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DEC6C-9053-78D8-60AA-D0C57A6B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8D7B-E19A-4E0E-9A9F-CFC3CC2D4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53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di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on a couch&#10;&#10;Description automatically generated with medium confidence">
            <a:extLst>
              <a:ext uri="{FF2B5EF4-FFF2-40B4-BE49-F238E27FC236}">
                <a16:creationId xmlns:a16="http://schemas.microsoft.com/office/drawing/2014/main" id="{335B1419-C4DF-4D7A-934B-2489F64F0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3667" r="-1" b="12563"/>
          <a:stretch/>
        </p:blipFill>
        <p:spPr>
          <a:xfrm>
            <a:off x="0" y="0"/>
            <a:ext cx="12204192" cy="68644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C0CBBC-829D-4A07-872C-6E6515FE9CBD}"/>
              </a:ext>
            </a:extLst>
          </p:cNvPr>
          <p:cNvSpPr/>
          <p:nvPr/>
        </p:nvSpPr>
        <p:spPr>
          <a:xfrm flipH="1" flipV="1">
            <a:off x="1" y="-2331"/>
            <a:ext cx="12204191" cy="6864403"/>
          </a:xfrm>
          <a:prstGeom prst="rect">
            <a:avLst/>
          </a:prstGeom>
          <a:gradFill>
            <a:gsLst>
              <a:gs pos="0">
                <a:srgbClr val="00948F">
                  <a:alpha val="90000"/>
                </a:srgbClr>
              </a:gs>
              <a:gs pos="100000">
                <a:srgbClr val="05D1A3">
                  <a:alpha val="9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1A88609-0201-4159-8FB5-789713FF0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402" y="1396106"/>
            <a:ext cx="2229192" cy="612136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9F1E2844-75C0-43FE-8548-28C0619A556E}"/>
              </a:ext>
            </a:extLst>
          </p:cNvPr>
          <p:cNvSpPr txBox="1">
            <a:spLocks/>
          </p:cNvSpPr>
          <p:nvPr/>
        </p:nvSpPr>
        <p:spPr>
          <a:xfrm>
            <a:off x="999067" y="5384068"/>
            <a:ext cx="2168526" cy="3021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Company Classification: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31264B4-0742-413B-B4E2-DAE288C6A82B}"/>
              </a:ext>
            </a:extLst>
          </p:cNvPr>
          <p:cNvSpPr txBox="1">
            <a:spLocks/>
          </p:cNvSpPr>
          <p:nvPr/>
        </p:nvSpPr>
        <p:spPr>
          <a:xfrm>
            <a:off x="1013178" y="5017835"/>
            <a:ext cx="1312659" cy="3021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Date: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1F6192E-0E76-4AE3-AD6C-6F37BD17C11C}"/>
              </a:ext>
            </a:extLst>
          </p:cNvPr>
          <p:cNvSpPr txBox="1">
            <a:spLocks/>
          </p:cNvSpPr>
          <p:nvPr/>
        </p:nvSpPr>
        <p:spPr>
          <a:xfrm>
            <a:off x="999067" y="4651602"/>
            <a:ext cx="1312659" cy="3021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Presented By: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5B1CBB-AE66-4DF2-9515-6113B8AA622B}"/>
              </a:ext>
            </a:extLst>
          </p:cNvPr>
          <p:cNvSpPr/>
          <p:nvPr/>
        </p:nvSpPr>
        <p:spPr>
          <a:xfrm>
            <a:off x="1068885" y="2884300"/>
            <a:ext cx="604202" cy="609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BC634EF-748E-45A5-9A3F-D443A5DD45C2}"/>
              </a:ext>
            </a:extLst>
          </p:cNvPr>
          <p:cNvSpPr txBox="1">
            <a:spLocks/>
          </p:cNvSpPr>
          <p:nvPr/>
        </p:nvSpPr>
        <p:spPr>
          <a:xfrm>
            <a:off x="1822174" y="2824665"/>
            <a:ext cx="3127513" cy="920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A68FFEF5-4964-4536-8D50-ECD986E533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2450" y="3744913"/>
            <a:ext cx="3486923" cy="38893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402727E-9416-404A-8B18-C63BC02DC0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2450" y="2884301"/>
            <a:ext cx="3486923" cy="83028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Insert Title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5A06197-CEB7-4EDF-9EDC-73CF173E4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589" t="7769" r="32862" b="9869"/>
          <a:stretch>
            <a:fillRect/>
          </a:stretch>
        </p:blipFill>
        <p:spPr>
          <a:xfrm rot="10800000">
            <a:off x="9212798" y="-205162"/>
            <a:ext cx="3515123" cy="3461124"/>
          </a:xfrm>
          <a:custGeom>
            <a:avLst/>
            <a:gdLst>
              <a:gd name="connsiteX0" fmla="*/ 2962888 w 2962888"/>
              <a:gd name="connsiteY0" fmla="*/ 2917371 h 2917371"/>
              <a:gd name="connsiteX1" fmla="*/ 0 w 2962888"/>
              <a:gd name="connsiteY1" fmla="*/ 2917371 h 2917371"/>
              <a:gd name="connsiteX2" fmla="*/ 0 w 2962888"/>
              <a:gd name="connsiteY2" fmla="*/ 0 h 2917371"/>
              <a:gd name="connsiteX3" fmla="*/ 2962888 w 2962888"/>
              <a:gd name="connsiteY3" fmla="*/ 0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888" h="2917371">
                <a:moveTo>
                  <a:pt x="2962888" y="2917371"/>
                </a:moveTo>
                <a:lnTo>
                  <a:pt x="0" y="2917371"/>
                </a:lnTo>
                <a:lnTo>
                  <a:pt x="0" y="0"/>
                </a:lnTo>
                <a:lnTo>
                  <a:pt x="2962888" y="0"/>
                </a:lnTo>
                <a:close/>
              </a:path>
            </a:pathLst>
          </a:cu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222D71E-898D-45EF-A485-336089A00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-376506" y="799718"/>
            <a:ext cx="2093808" cy="494371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1834D1AE-FE2C-4D34-AA3C-D490CD1873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1726" y="4624270"/>
            <a:ext cx="2997647" cy="329517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GB"/>
              <a:t>Insert Name Here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5DD4B67-F3B6-406C-B248-1894B2DD7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30626" y="4982868"/>
            <a:ext cx="3778747" cy="329517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GB"/>
              <a:t>Insert Name Here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CAB53885-86B4-47F8-B3C0-4BFE05D97D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79832" y="5341466"/>
            <a:ext cx="2229541" cy="329517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GB"/>
              <a:t>Insert Name Here</a:t>
            </a:r>
          </a:p>
        </p:txBody>
      </p:sp>
    </p:spTree>
    <p:extLst>
      <p:ext uri="{BB962C8B-B14F-4D97-AF65-F5344CB8AC3E}">
        <p14:creationId xmlns:p14="http://schemas.microsoft.com/office/powerpoint/2010/main" val="3206472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9281" y="645268"/>
            <a:ext cx="8408471" cy="71252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733" b="0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281" y="1573302"/>
            <a:ext cx="8408471" cy="42218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1333"/>
              </a:spcBef>
              <a:buClr>
                <a:schemeClr val="accent3"/>
              </a:buClr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spcBef>
                <a:spcPts val="933"/>
              </a:spcBef>
              <a:buClr>
                <a:schemeClr val="accent3"/>
              </a:buClr>
              <a:defRPr sz="2133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spcBef>
                <a:spcPts val="667"/>
              </a:spcBef>
              <a:buClr>
                <a:schemeClr val="accent3"/>
              </a:buClr>
              <a:defRPr sz="1867" b="0" i="1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lnSpc>
                <a:spcPct val="120000"/>
              </a:lnSpc>
              <a:buClr>
                <a:srgbClr val="FF0060"/>
              </a:buClr>
              <a:defRPr sz="1600" b="0" i="0">
                <a:solidFill>
                  <a:srgbClr val="0E082B"/>
                </a:solidFill>
                <a:latin typeface="Calibri Light"/>
                <a:cs typeface="Calibri Light"/>
              </a:defRPr>
            </a:lvl4pPr>
            <a:lvl5pPr>
              <a:lnSpc>
                <a:spcPct val="120000"/>
              </a:lnSpc>
              <a:buClr>
                <a:srgbClr val="FF0060"/>
              </a:buClr>
              <a:defRPr sz="1467" b="0" i="0">
                <a:solidFill>
                  <a:srgbClr val="0E082B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2302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C46D164-705B-41FB-84CC-645E1CB2A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305" y="1537980"/>
            <a:ext cx="3351778" cy="92039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1ADA729-D3B0-444E-98D0-7565676C8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589" t="7769" r="32862" b="9869"/>
          <a:stretch>
            <a:fillRect/>
          </a:stretch>
        </p:blipFill>
        <p:spPr>
          <a:xfrm rot="10800000">
            <a:off x="5700555" y="399950"/>
            <a:ext cx="2929923" cy="2884914"/>
          </a:xfrm>
          <a:custGeom>
            <a:avLst/>
            <a:gdLst>
              <a:gd name="connsiteX0" fmla="*/ 2962888 w 2962888"/>
              <a:gd name="connsiteY0" fmla="*/ 2917371 h 2917371"/>
              <a:gd name="connsiteX1" fmla="*/ 0 w 2962888"/>
              <a:gd name="connsiteY1" fmla="*/ 2917371 h 2917371"/>
              <a:gd name="connsiteX2" fmla="*/ 0 w 2962888"/>
              <a:gd name="connsiteY2" fmla="*/ 0 h 2917371"/>
              <a:gd name="connsiteX3" fmla="*/ 2962888 w 2962888"/>
              <a:gd name="connsiteY3" fmla="*/ 0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888" h="2917371">
                <a:moveTo>
                  <a:pt x="2962888" y="2917371"/>
                </a:moveTo>
                <a:lnTo>
                  <a:pt x="0" y="2917371"/>
                </a:lnTo>
                <a:lnTo>
                  <a:pt x="0" y="0"/>
                </a:lnTo>
                <a:lnTo>
                  <a:pt x="2962888" y="0"/>
                </a:lnTo>
                <a:close/>
              </a:path>
            </a:pathLst>
          </a:cu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AEFFDD-6AAC-4374-88F1-F7F990A19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589" t="7769" r="32862" b="9869"/>
          <a:stretch>
            <a:fillRect/>
          </a:stretch>
        </p:blipFill>
        <p:spPr>
          <a:xfrm rot="10800000">
            <a:off x="8026885" y="2174412"/>
            <a:ext cx="4350471" cy="4283639"/>
          </a:xfrm>
          <a:custGeom>
            <a:avLst/>
            <a:gdLst>
              <a:gd name="connsiteX0" fmla="*/ 2962888 w 2962888"/>
              <a:gd name="connsiteY0" fmla="*/ 2917371 h 2917371"/>
              <a:gd name="connsiteX1" fmla="*/ 0 w 2962888"/>
              <a:gd name="connsiteY1" fmla="*/ 2917371 h 2917371"/>
              <a:gd name="connsiteX2" fmla="*/ 0 w 2962888"/>
              <a:gd name="connsiteY2" fmla="*/ 0 h 2917371"/>
              <a:gd name="connsiteX3" fmla="*/ 2962888 w 2962888"/>
              <a:gd name="connsiteY3" fmla="*/ 0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888" h="2917371">
                <a:moveTo>
                  <a:pt x="2962888" y="2917371"/>
                </a:moveTo>
                <a:lnTo>
                  <a:pt x="0" y="2917371"/>
                </a:lnTo>
                <a:lnTo>
                  <a:pt x="0" y="0"/>
                </a:lnTo>
                <a:lnTo>
                  <a:pt x="2962888" y="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4EE44A9-805D-42ED-BB6F-E0BE24800C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98771" y="4142535"/>
            <a:ext cx="2646522" cy="624873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7F87EBB7-730F-4E9C-9D87-0B5CF04FC25C}"/>
              </a:ext>
            </a:extLst>
          </p:cNvPr>
          <p:cNvSpPr txBox="1">
            <a:spLocks/>
          </p:cNvSpPr>
          <p:nvPr/>
        </p:nvSpPr>
        <p:spPr>
          <a:xfrm>
            <a:off x="999067" y="5384068"/>
            <a:ext cx="2168526" cy="3021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>
                <a:solidFill>
                  <a:srgbClr val="1130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Company Classification: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5C4CA57-70E9-46A4-8E5D-519E74059CF9}"/>
              </a:ext>
            </a:extLst>
          </p:cNvPr>
          <p:cNvSpPr txBox="1">
            <a:spLocks/>
          </p:cNvSpPr>
          <p:nvPr/>
        </p:nvSpPr>
        <p:spPr>
          <a:xfrm>
            <a:off x="1013178" y="5017835"/>
            <a:ext cx="1312659" cy="3021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>
                <a:solidFill>
                  <a:srgbClr val="1130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Date: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7C9E296-61F8-470A-AC75-2B1E78F9FDD6}"/>
              </a:ext>
            </a:extLst>
          </p:cNvPr>
          <p:cNvSpPr txBox="1">
            <a:spLocks/>
          </p:cNvSpPr>
          <p:nvPr/>
        </p:nvSpPr>
        <p:spPr>
          <a:xfrm>
            <a:off x="999067" y="4651602"/>
            <a:ext cx="1312659" cy="3021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>
                <a:solidFill>
                  <a:srgbClr val="1130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Presented By: 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5CCD07-1069-4684-90F2-5F58F4372FB1}"/>
              </a:ext>
            </a:extLst>
          </p:cNvPr>
          <p:cNvSpPr/>
          <p:nvPr/>
        </p:nvSpPr>
        <p:spPr>
          <a:xfrm>
            <a:off x="1065305" y="2914389"/>
            <a:ext cx="604202" cy="609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83BA0-1130-42EC-8028-AD26C479A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2173" y="2824665"/>
            <a:ext cx="3486923" cy="92039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Insert Title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1F768E-D01C-47EC-99C5-0D25D8F5F5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2449" y="3744913"/>
            <a:ext cx="3486923" cy="38893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00E7B20-8AC3-443B-8ABF-E81082989B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1726" y="4624270"/>
            <a:ext cx="2997647" cy="329517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GB"/>
              <a:t>Insert Name Here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20AB16B-7B72-483E-BC1D-E420A1A62A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79543" y="4962472"/>
            <a:ext cx="3729830" cy="329517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GB"/>
              <a:t>Insert Name Here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E8DB102-9CDB-469A-8110-7E06574358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98354" y="5310081"/>
            <a:ext cx="2211020" cy="329517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GB"/>
              <a:t>Insert Name Here</a:t>
            </a:r>
          </a:p>
        </p:txBody>
      </p:sp>
      <p:sp>
        <p:nvSpPr>
          <p:cNvPr id="18" name="Picture Placeholder 27">
            <a:extLst>
              <a:ext uri="{FF2B5EF4-FFF2-40B4-BE49-F238E27FC236}">
                <a16:creationId xmlns:a16="http://schemas.microsoft.com/office/drawing/2014/main" id="{E41D58C1-1CD3-4478-81B7-87F4D2A03FA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08347" y="1395244"/>
            <a:ext cx="3844261" cy="377924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23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di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on a couch&#10;&#10;Description automatically generated with medium confidence">
            <a:extLst>
              <a:ext uri="{FF2B5EF4-FFF2-40B4-BE49-F238E27FC236}">
                <a16:creationId xmlns:a16="http://schemas.microsoft.com/office/drawing/2014/main" id="{335B1419-C4DF-4D7A-934B-2489F64F0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3667" r="-1" b="12563"/>
          <a:stretch/>
        </p:blipFill>
        <p:spPr>
          <a:xfrm>
            <a:off x="0" y="0"/>
            <a:ext cx="12204192" cy="68644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C0CBBC-829D-4A07-872C-6E6515FE9CBD}"/>
              </a:ext>
            </a:extLst>
          </p:cNvPr>
          <p:cNvSpPr/>
          <p:nvPr/>
        </p:nvSpPr>
        <p:spPr>
          <a:xfrm flipH="1" flipV="1">
            <a:off x="1" y="-2331"/>
            <a:ext cx="12204191" cy="6864403"/>
          </a:xfrm>
          <a:prstGeom prst="rect">
            <a:avLst/>
          </a:prstGeom>
          <a:gradFill>
            <a:gsLst>
              <a:gs pos="0">
                <a:srgbClr val="00948F">
                  <a:alpha val="90000"/>
                </a:srgbClr>
              </a:gs>
              <a:gs pos="100000">
                <a:srgbClr val="05D1A3">
                  <a:alpha val="9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1A88609-0201-4159-8FB5-789713FF0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402" y="1396106"/>
            <a:ext cx="2229192" cy="612136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9F1E2844-75C0-43FE-8548-28C0619A556E}"/>
              </a:ext>
            </a:extLst>
          </p:cNvPr>
          <p:cNvSpPr txBox="1">
            <a:spLocks/>
          </p:cNvSpPr>
          <p:nvPr/>
        </p:nvSpPr>
        <p:spPr>
          <a:xfrm>
            <a:off x="999067" y="5384068"/>
            <a:ext cx="2168526" cy="3021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Company Classification: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31264B4-0742-413B-B4E2-DAE288C6A82B}"/>
              </a:ext>
            </a:extLst>
          </p:cNvPr>
          <p:cNvSpPr txBox="1">
            <a:spLocks/>
          </p:cNvSpPr>
          <p:nvPr/>
        </p:nvSpPr>
        <p:spPr>
          <a:xfrm>
            <a:off x="1013178" y="5017835"/>
            <a:ext cx="1312659" cy="3021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Date: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1F6192E-0E76-4AE3-AD6C-6F37BD17C11C}"/>
              </a:ext>
            </a:extLst>
          </p:cNvPr>
          <p:cNvSpPr txBox="1">
            <a:spLocks/>
          </p:cNvSpPr>
          <p:nvPr/>
        </p:nvSpPr>
        <p:spPr>
          <a:xfrm>
            <a:off x="999067" y="4651602"/>
            <a:ext cx="1312659" cy="3021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Presented By: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5B1CBB-AE66-4DF2-9515-6113B8AA622B}"/>
              </a:ext>
            </a:extLst>
          </p:cNvPr>
          <p:cNvSpPr/>
          <p:nvPr/>
        </p:nvSpPr>
        <p:spPr>
          <a:xfrm>
            <a:off x="1068885" y="2884300"/>
            <a:ext cx="604202" cy="609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BC634EF-748E-45A5-9A3F-D443A5DD45C2}"/>
              </a:ext>
            </a:extLst>
          </p:cNvPr>
          <p:cNvSpPr txBox="1">
            <a:spLocks/>
          </p:cNvSpPr>
          <p:nvPr/>
        </p:nvSpPr>
        <p:spPr>
          <a:xfrm>
            <a:off x="1822174" y="2824665"/>
            <a:ext cx="3127513" cy="920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A68FFEF5-4964-4536-8D50-ECD986E533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2450" y="3744913"/>
            <a:ext cx="3486923" cy="38893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402727E-9416-404A-8B18-C63BC02DC0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2450" y="2884301"/>
            <a:ext cx="3486923" cy="83028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Insert Title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5A06197-CEB7-4EDF-9EDC-73CF173E4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589" t="7769" r="32862" b="9869"/>
          <a:stretch>
            <a:fillRect/>
          </a:stretch>
        </p:blipFill>
        <p:spPr>
          <a:xfrm rot="10800000">
            <a:off x="9212798" y="-205162"/>
            <a:ext cx="3515123" cy="3461124"/>
          </a:xfrm>
          <a:custGeom>
            <a:avLst/>
            <a:gdLst>
              <a:gd name="connsiteX0" fmla="*/ 2962888 w 2962888"/>
              <a:gd name="connsiteY0" fmla="*/ 2917371 h 2917371"/>
              <a:gd name="connsiteX1" fmla="*/ 0 w 2962888"/>
              <a:gd name="connsiteY1" fmla="*/ 2917371 h 2917371"/>
              <a:gd name="connsiteX2" fmla="*/ 0 w 2962888"/>
              <a:gd name="connsiteY2" fmla="*/ 0 h 2917371"/>
              <a:gd name="connsiteX3" fmla="*/ 2962888 w 2962888"/>
              <a:gd name="connsiteY3" fmla="*/ 0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888" h="2917371">
                <a:moveTo>
                  <a:pt x="2962888" y="2917371"/>
                </a:moveTo>
                <a:lnTo>
                  <a:pt x="0" y="2917371"/>
                </a:lnTo>
                <a:lnTo>
                  <a:pt x="0" y="0"/>
                </a:lnTo>
                <a:lnTo>
                  <a:pt x="2962888" y="0"/>
                </a:lnTo>
                <a:close/>
              </a:path>
            </a:pathLst>
          </a:cu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222D71E-898D-45EF-A485-336089A00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-376506" y="799718"/>
            <a:ext cx="2093808" cy="494371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1834D1AE-FE2C-4D34-AA3C-D490CD1873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1726" y="4624270"/>
            <a:ext cx="2997647" cy="329517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GB"/>
              <a:t>Insert Name Here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5DD4B67-F3B6-406C-B248-1894B2DD7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30626" y="4982868"/>
            <a:ext cx="3778747" cy="329517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GB"/>
              <a:t>Insert Name Here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CAB53885-86B4-47F8-B3C0-4BFE05D97D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79832" y="5341466"/>
            <a:ext cx="2229541" cy="329517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GB"/>
              <a:t>Insert Name Here</a:t>
            </a:r>
          </a:p>
        </p:txBody>
      </p:sp>
    </p:spTree>
    <p:extLst>
      <p:ext uri="{BB962C8B-B14F-4D97-AF65-F5344CB8AC3E}">
        <p14:creationId xmlns:p14="http://schemas.microsoft.com/office/powerpoint/2010/main" val="6968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Slid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724E6FD-9B5C-498D-B4B2-8B05B62AB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9013" y="4238625"/>
            <a:ext cx="3449637" cy="1754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Image Slide</a:t>
            </a:r>
          </a:p>
          <a:p>
            <a:pPr lvl="0"/>
            <a:r>
              <a:rPr lang="en-GB"/>
              <a:t>Do not delete image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FE40CA7-B166-470F-8E14-FD9B30BBA39B}"/>
              </a:ext>
            </a:extLst>
          </p:cNvPr>
          <p:cNvSpPr/>
          <p:nvPr/>
        </p:nvSpPr>
        <p:spPr>
          <a:xfrm>
            <a:off x="2362200" y="0"/>
            <a:ext cx="9829800" cy="4158963"/>
          </a:xfrm>
          <a:custGeom>
            <a:avLst/>
            <a:gdLst>
              <a:gd name="connsiteX0" fmla="*/ 253487 w 9483212"/>
              <a:gd name="connsiteY0" fmla="*/ 0 h 4362920"/>
              <a:gd name="connsiteX1" fmla="*/ 82037 w 9483212"/>
              <a:gd name="connsiteY1" fmla="*/ 542925 h 4362920"/>
              <a:gd name="connsiteX2" fmla="*/ 2101337 w 9483212"/>
              <a:gd name="connsiteY2" fmla="*/ 4010025 h 4362920"/>
              <a:gd name="connsiteX3" fmla="*/ 3091937 w 9483212"/>
              <a:gd name="connsiteY3" fmla="*/ 4362450 h 4362920"/>
              <a:gd name="connsiteX4" fmla="*/ 8378312 w 9483212"/>
              <a:gd name="connsiteY4" fmla="*/ 3933825 h 4362920"/>
              <a:gd name="connsiteX5" fmla="*/ 9483212 w 9483212"/>
              <a:gd name="connsiteY5" fmla="*/ 3267075 h 4362920"/>
              <a:gd name="connsiteX6" fmla="*/ 9483212 w 9483212"/>
              <a:gd name="connsiteY6" fmla="*/ 0 h 4362920"/>
              <a:gd name="connsiteX7" fmla="*/ 253487 w 9483212"/>
              <a:gd name="connsiteY7" fmla="*/ 0 h 4362920"/>
              <a:gd name="connsiteX0" fmla="*/ 253487 w 9483212"/>
              <a:gd name="connsiteY0" fmla="*/ 0 h 4363358"/>
              <a:gd name="connsiteX1" fmla="*/ 82037 w 9483212"/>
              <a:gd name="connsiteY1" fmla="*/ 542925 h 4363358"/>
              <a:gd name="connsiteX2" fmla="*/ 2101337 w 9483212"/>
              <a:gd name="connsiteY2" fmla="*/ 4010025 h 4363358"/>
              <a:gd name="connsiteX3" fmla="*/ 3091937 w 9483212"/>
              <a:gd name="connsiteY3" fmla="*/ 4362450 h 4363358"/>
              <a:gd name="connsiteX4" fmla="*/ 8378312 w 9483212"/>
              <a:gd name="connsiteY4" fmla="*/ 3933825 h 4363358"/>
              <a:gd name="connsiteX5" fmla="*/ 9483212 w 9483212"/>
              <a:gd name="connsiteY5" fmla="*/ 3267075 h 4363358"/>
              <a:gd name="connsiteX6" fmla="*/ 9483212 w 9483212"/>
              <a:gd name="connsiteY6" fmla="*/ 0 h 4363358"/>
              <a:gd name="connsiteX7" fmla="*/ 253487 w 9483212"/>
              <a:gd name="connsiteY7" fmla="*/ 0 h 4363358"/>
              <a:gd name="connsiteX0" fmla="*/ 253487 w 9483212"/>
              <a:gd name="connsiteY0" fmla="*/ 0 h 4363282"/>
              <a:gd name="connsiteX1" fmla="*/ 82037 w 9483212"/>
              <a:gd name="connsiteY1" fmla="*/ 542925 h 4363282"/>
              <a:gd name="connsiteX2" fmla="*/ 2101337 w 9483212"/>
              <a:gd name="connsiteY2" fmla="*/ 4010025 h 4363282"/>
              <a:gd name="connsiteX3" fmla="*/ 3091937 w 9483212"/>
              <a:gd name="connsiteY3" fmla="*/ 4362450 h 4363282"/>
              <a:gd name="connsiteX4" fmla="*/ 8378312 w 9483212"/>
              <a:gd name="connsiteY4" fmla="*/ 3933825 h 4363282"/>
              <a:gd name="connsiteX5" fmla="*/ 9483212 w 9483212"/>
              <a:gd name="connsiteY5" fmla="*/ 3267075 h 4363282"/>
              <a:gd name="connsiteX6" fmla="*/ 9483212 w 9483212"/>
              <a:gd name="connsiteY6" fmla="*/ 0 h 4363282"/>
              <a:gd name="connsiteX7" fmla="*/ 253487 w 9483212"/>
              <a:gd name="connsiteY7" fmla="*/ 0 h 4363282"/>
              <a:gd name="connsiteX0" fmla="*/ 253487 w 9483212"/>
              <a:gd name="connsiteY0" fmla="*/ 0 h 4362860"/>
              <a:gd name="connsiteX1" fmla="*/ 82037 w 9483212"/>
              <a:gd name="connsiteY1" fmla="*/ 542925 h 4362860"/>
              <a:gd name="connsiteX2" fmla="*/ 2101337 w 9483212"/>
              <a:gd name="connsiteY2" fmla="*/ 4010025 h 4362860"/>
              <a:gd name="connsiteX3" fmla="*/ 3091937 w 9483212"/>
              <a:gd name="connsiteY3" fmla="*/ 4362450 h 4362860"/>
              <a:gd name="connsiteX4" fmla="*/ 8378312 w 9483212"/>
              <a:gd name="connsiteY4" fmla="*/ 3933825 h 4362860"/>
              <a:gd name="connsiteX5" fmla="*/ 9483212 w 9483212"/>
              <a:gd name="connsiteY5" fmla="*/ 3267075 h 4362860"/>
              <a:gd name="connsiteX6" fmla="*/ 9483212 w 9483212"/>
              <a:gd name="connsiteY6" fmla="*/ 0 h 4362860"/>
              <a:gd name="connsiteX7" fmla="*/ 253487 w 9483212"/>
              <a:gd name="connsiteY7" fmla="*/ 0 h 4362860"/>
              <a:gd name="connsiteX0" fmla="*/ 253487 w 9483212"/>
              <a:gd name="connsiteY0" fmla="*/ 0 h 4362450"/>
              <a:gd name="connsiteX1" fmla="*/ 82037 w 9483212"/>
              <a:gd name="connsiteY1" fmla="*/ 542925 h 4362450"/>
              <a:gd name="connsiteX2" fmla="*/ 3091937 w 9483212"/>
              <a:gd name="connsiteY2" fmla="*/ 4362450 h 4362450"/>
              <a:gd name="connsiteX3" fmla="*/ 8378312 w 9483212"/>
              <a:gd name="connsiteY3" fmla="*/ 3933825 h 4362450"/>
              <a:gd name="connsiteX4" fmla="*/ 9483212 w 9483212"/>
              <a:gd name="connsiteY4" fmla="*/ 3267075 h 4362450"/>
              <a:gd name="connsiteX5" fmla="*/ 9483212 w 9483212"/>
              <a:gd name="connsiteY5" fmla="*/ 0 h 4362450"/>
              <a:gd name="connsiteX6" fmla="*/ 253487 w 9483212"/>
              <a:gd name="connsiteY6" fmla="*/ 0 h 4362450"/>
              <a:gd name="connsiteX0" fmla="*/ 253487 w 9483212"/>
              <a:gd name="connsiteY0" fmla="*/ 0 h 4362937"/>
              <a:gd name="connsiteX1" fmla="*/ 82037 w 9483212"/>
              <a:gd name="connsiteY1" fmla="*/ 542925 h 4362937"/>
              <a:gd name="connsiteX2" fmla="*/ 3091937 w 9483212"/>
              <a:gd name="connsiteY2" fmla="*/ 4362450 h 4362937"/>
              <a:gd name="connsiteX3" fmla="*/ 8378312 w 9483212"/>
              <a:gd name="connsiteY3" fmla="*/ 3933825 h 4362937"/>
              <a:gd name="connsiteX4" fmla="*/ 9483212 w 9483212"/>
              <a:gd name="connsiteY4" fmla="*/ 3267075 h 4362937"/>
              <a:gd name="connsiteX5" fmla="*/ 9483212 w 9483212"/>
              <a:gd name="connsiteY5" fmla="*/ 0 h 4362937"/>
              <a:gd name="connsiteX6" fmla="*/ 253487 w 9483212"/>
              <a:gd name="connsiteY6" fmla="*/ 0 h 4362937"/>
              <a:gd name="connsiteX0" fmla="*/ 253487 w 9483212"/>
              <a:gd name="connsiteY0" fmla="*/ 0 h 4362935"/>
              <a:gd name="connsiteX1" fmla="*/ 82037 w 9483212"/>
              <a:gd name="connsiteY1" fmla="*/ 542925 h 4362935"/>
              <a:gd name="connsiteX2" fmla="*/ 3091937 w 9483212"/>
              <a:gd name="connsiteY2" fmla="*/ 4362450 h 4362935"/>
              <a:gd name="connsiteX3" fmla="*/ 8378312 w 9483212"/>
              <a:gd name="connsiteY3" fmla="*/ 3933825 h 4362935"/>
              <a:gd name="connsiteX4" fmla="*/ 9483212 w 9483212"/>
              <a:gd name="connsiteY4" fmla="*/ 3267075 h 4362935"/>
              <a:gd name="connsiteX5" fmla="*/ 9483212 w 9483212"/>
              <a:gd name="connsiteY5" fmla="*/ 0 h 4362935"/>
              <a:gd name="connsiteX6" fmla="*/ 253487 w 9483212"/>
              <a:gd name="connsiteY6" fmla="*/ 0 h 4362935"/>
              <a:gd name="connsiteX0" fmla="*/ 253487 w 9483212"/>
              <a:gd name="connsiteY0" fmla="*/ 0 h 4362935"/>
              <a:gd name="connsiteX1" fmla="*/ 82037 w 9483212"/>
              <a:gd name="connsiteY1" fmla="*/ 542925 h 4362935"/>
              <a:gd name="connsiteX2" fmla="*/ 3091937 w 9483212"/>
              <a:gd name="connsiteY2" fmla="*/ 4362450 h 4362935"/>
              <a:gd name="connsiteX3" fmla="*/ 8378312 w 9483212"/>
              <a:gd name="connsiteY3" fmla="*/ 3933825 h 4362935"/>
              <a:gd name="connsiteX4" fmla="*/ 9483212 w 9483212"/>
              <a:gd name="connsiteY4" fmla="*/ 3267075 h 4362935"/>
              <a:gd name="connsiteX5" fmla="*/ 9483212 w 9483212"/>
              <a:gd name="connsiteY5" fmla="*/ 0 h 4362935"/>
              <a:gd name="connsiteX6" fmla="*/ 253487 w 9483212"/>
              <a:gd name="connsiteY6" fmla="*/ 0 h 4362935"/>
              <a:gd name="connsiteX0" fmla="*/ 253487 w 9483212"/>
              <a:gd name="connsiteY0" fmla="*/ 0 h 4362935"/>
              <a:gd name="connsiteX1" fmla="*/ 82037 w 9483212"/>
              <a:gd name="connsiteY1" fmla="*/ 542925 h 4362935"/>
              <a:gd name="connsiteX2" fmla="*/ 3091937 w 9483212"/>
              <a:gd name="connsiteY2" fmla="*/ 4362450 h 4362935"/>
              <a:gd name="connsiteX3" fmla="*/ 8378312 w 9483212"/>
              <a:gd name="connsiteY3" fmla="*/ 3933825 h 4362935"/>
              <a:gd name="connsiteX4" fmla="*/ 9483212 w 9483212"/>
              <a:gd name="connsiteY4" fmla="*/ 3267075 h 4362935"/>
              <a:gd name="connsiteX5" fmla="*/ 9483212 w 9483212"/>
              <a:gd name="connsiteY5" fmla="*/ 0 h 4362935"/>
              <a:gd name="connsiteX6" fmla="*/ 253487 w 9483212"/>
              <a:gd name="connsiteY6" fmla="*/ 0 h 4362935"/>
              <a:gd name="connsiteX0" fmla="*/ 253487 w 9483212"/>
              <a:gd name="connsiteY0" fmla="*/ 0 h 4378775"/>
              <a:gd name="connsiteX1" fmla="*/ 82037 w 9483212"/>
              <a:gd name="connsiteY1" fmla="*/ 542925 h 4378775"/>
              <a:gd name="connsiteX2" fmla="*/ 3091937 w 9483212"/>
              <a:gd name="connsiteY2" fmla="*/ 4362450 h 4378775"/>
              <a:gd name="connsiteX3" fmla="*/ 8378312 w 9483212"/>
              <a:gd name="connsiteY3" fmla="*/ 3933825 h 4378775"/>
              <a:gd name="connsiteX4" fmla="*/ 9483212 w 9483212"/>
              <a:gd name="connsiteY4" fmla="*/ 3267075 h 4378775"/>
              <a:gd name="connsiteX5" fmla="*/ 9483212 w 9483212"/>
              <a:gd name="connsiteY5" fmla="*/ 0 h 4378775"/>
              <a:gd name="connsiteX6" fmla="*/ 253487 w 9483212"/>
              <a:gd name="connsiteY6" fmla="*/ 0 h 437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83212" h="4378775">
                <a:moveTo>
                  <a:pt x="253487" y="0"/>
                </a:moveTo>
                <a:cubicBezTo>
                  <a:pt x="71718" y="73025"/>
                  <a:pt x="-110050" y="146050"/>
                  <a:pt x="82037" y="542925"/>
                </a:cubicBezTo>
                <a:cubicBezTo>
                  <a:pt x="971037" y="1803400"/>
                  <a:pt x="2304537" y="4403725"/>
                  <a:pt x="3091937" y="4362450"/>
                </a:cubicBezTo>
                <a:cubicBezTo>
                  <a:pt x="3349342" y="4453732"/>
                  <a:pt x="6258205" y="4141787"/>
                  <a:pt x="8378312" y="3933825"/>
                </a:cubicBezTo>
                <a:cubicBezTo>
                  <a:pt x="8860912" y="3902075"/>
                  <a:pt x="9324462" y="3851275"/>
                  <a:pt x="9483212" y="3267075"/>
                </a:cubicBezTo>
                <a:lnTo>
                  <a:pt x="9483212" y="0"/>
                </a:lnTo>
                <a:lnTo>
                  <a:pt x="253487" y="0"/>
                </a:lnTo>
                <a:close/>
              </a:path>
            </a:pathLst>
          </a:custGeom>
          <a:solidFill>
            <a:srgbClr val="0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9097A0F5-7AAD-4063-B5B5-00C1FC5862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03355" y="0"/>
            <a:ext cx="9688643" cy="4092405"/>
          </a:xfrm>
          <a:custGeom>
            <a:avLst/>
            <a:gdLst>
              <a:gd name="connsiteX0" fmla="*/ 258979 w 9688643"/>
              <a:gd name="connsiteY0" fmla="*/ 0 h 4092405"/>
              <a:gd name="connsiteX1" fmla="*/ 9688643 w 9688643"/>
              <a:gd name="connsiteY1" fmla="*/ 0 h 4092405"/>
              <a:gd name="connsiteX2" fmla="*/ 9688643 w 9688643"/>
              <a:gd name="connsiteY2" fmla="*/ 3053409 h 4092405"/>
              <a:gd name="connsiteX3" fmla="*/ 8559808 w 9688643"/>
              <a:gd name="connsiteY3" fmla="*/ 3676554 h 4092405"/>
              <a:gd name="connsiteX4" fmla="*/ 3158917 w 9688643"/>
              <a:gd name="connsiteY4" fmla="*/ 4077147 h 4092405"/>
              <a:gd name="connsiteX5" fmla="*/ 83815 w 9688643"/>
              <a:gd name="connsiteY5" fmla="*/ 507418 h 4092405"/>
              <a:gd name="connsiteX6" fmla="*/ 258979 w 9688643"/>
              <a:gd name="connsiteY6" fmla="*/ 0 h 409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88643" h="4092405">
                <a:moveTo>
                  <a:pt x="258979" y="0"/>
                </a:moveTo>
                <a:lnTo>
                  <a:pt x="9688643" y="0"/>
                </a:lnTo>
                <a:lnTo>
                  <a:pt x="9688643" y="3053409"/>
                </a:lnTo>
                <a:cubicBezTo>
                  <a:pt x="9526454" y="3599403"/>
                  <a:pt x="9052862" y="3646880"/>
                  <a:pt x="8559808" y="3676554"/>
                </a:cubicBezTo>
                <a:cubicBezTo>
                  <a:pt x="6393774" y="3870915"/>
                  <a:pt x="3421898" y="4162459"/>
                  <a:pt x="3158917" y="4077147"/>
                </a:cubicBezTo>
                <a:cubicBezTo>
                  <a:pt x="2354459" y="4115722"/>
                  <a:pt x="992073" y="1685458"/>
                  <a:pt x="83815" y="507418"/>
                </a:cubicBezTo>
                <a:cubicBezTo>
                  <a:pt x="-112434" y="136498"/>
                  <a:pt x="73272" y="68249"/>
                  <a:pt x="2589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36D168F2-E643-48D3-B2C4-61A8ABD354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0450" y="4944430"/>
            <a:ext cx="6775450" cy="10483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>
                <a:latin typeface="Calibri Light" panose="020F0302020204030204" pitchFamily="34" charset="0"/>
                <a:ea typeface="Roboto" panose="02000000000000000000" pitchFamily="2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GB"/>
              <a:t>Text Here</a:t>
            </a:r>
          </a:p>
        </p:txBody>
      </p:sp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D0DE014A-8FC9-45F1-9D64-9417B37557B7}"/>
              </a:ext>
            </a:extLst>
          </p:cNvPr>
          <p:cNvSpPr/>
          <p:nvPr/>
        </p:nvSpPr>
        <p:spPr>
          <a:xfrm>
            <a:off x="384811" y="4208145"/>
            <a:ext cx="604202" cy="609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896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9000BDDE-904F-4C02-9A93-9EE8AACE70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7351" y="2826759"/>
            <a:ext cx="5152764" cy="13738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2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New Section Title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EBE092-9AA8-449A-93A3-FB57FE9FDB04}"/>
              </a:ext>
            </a:extLst>
          </p:cNvPr>
          <p:cNvSpPr/>
          <p:nvPr/>
        </p:nvSpPr>
        <p:spPr>
          <a:xfrm>
            <a:off x="0" y="1071887"/>
            <a:ext cx="3170615" cy="4700095"/>
          </a:xfrm>
          <a:custGeom>
            <a:avLst/>
            <a:gdLst>
              <a:gd name="connsiteX0" fmla="*/ 820567 w 3170614"/>
              <a:gd name="connsiteY0" fmla="*/ 0 h 4700094"/>
              <a:gd name="connsiteX1" fmla="*/ 3170614 w 3170614"/>
              <a:gd name="connsiteY1" fmla="*/ 2350047 h 4700094"/>
              <a:gd name="connsiteX2" fmla="*/ 820567 w 3170614"/>
              <a:gd name="connsiteY2" fmla="*/ 4700094 h 4700094"/>
              <a:gd name="connsiteX3" fmla="*/ 121735 w 3170614"/>
              <a:gd name="connsiteY3" fmla="*/ 4594441 h 4700094"/>
              <a:gd name="connsiteX4" fmla="*/ 0 w 3170614"/>
              <a:gd name="connsiteY4" fmla="*/ 4549885 h 4700094"/>
              <a:gd name="connsiteX5" fmla="*/ 0 w 3170614"/>
              <a:gd name="connsiteY5" fmla="*/ 3603005 h 4700094"/>
              <a:gd name="connsiteX6" fmla="*/ 106337 w 3170614"/>
              <a:gd name="connsiteY6" fmla="*/ 3667606 h 4700094"/>
              <a:gd name="connsiteX7" fmla="*/ 820567 w 3170614"/>
              <a:gd name="connsiteY7" fmla="*/ 3848456 h 4700094"/>
              <a:gd name="connsiteX8" fmla="*/ 2318976 w 3170614"/>
              <a:gd name="connsiteY8" fmla="*/ 2350047 h 4700094"/>
              <a:gd name="connsiteX9" fmla="*/ 820567 w 3170614"/>
              <a:gd name="connsiteY9" fmla="*/ 851638 h 4700094"/>
              <a:gd name="connsiteX10" fmla="*/ 106337 w 3170614"/>
              <a:gd name="connsiteY10" fmla="*/ 1032488 h 4700094"/>
              <a:gd name="connsiteX11" fmla="*/ 0 w 3170614"/>
              <a:gd name="connsiteY11" fmla="*/ 1097089 h 4700094"/>
              <a:gd name="connsiteX12" fmla="*/ 0 w 3170614"/>
              <a:gd name="connsiteY12" fmla="*/ 150209 h 4700094"/>
              <a:gd name="connsiteX13" fmla="*/ 121735 w 3170614"/>
              <a:gd name="connsiteY13" fmla="*/ 105654 h 4700094"/>
              <a:gd name="connsiteX14" fmla="*/ 820567 w 3170614"/>
              <a:gd name="connsiteY14" fmla="*/ 0 h 4700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0614" h="4700094">
                <a:moveTo>
                  <a:pt x="820567" y="0"/>
                </a:moveTo>
                <a:cubicBezTo>
                  <a:pt x="2118462" y="0"/>
                  <a:pt x="3170614" y="1052152"/>
                  <a:pt x="3170614" y="2350047"/>
                </a:cubicBezTo>
                <a:cubicBezTo>
                  <a:pt x="3170614" y="3647942"/>
                  <a:pt x="2118462" y="4700094"/>
                  <a:pt x="820567" y="4700094"/>
                </a:cubicBezTo>
                <a:cubicBezTo>
                  <a:pt x="577212" y="4700094"/>
                  <a:pt x="342496" y="4663105"/>
                  <a:pt x="121735" y="4594441"/>
                </a:cubicBezTo>
                <a:lnTo>
                  <a:pt x="0" y="4549885"/>
                </a:lnTo>
                <a:lnTo>
                  <a:pt x="0" y="3603005"/>
                </a:lnTo>
                <a:lnTo>
                  <a:pt x="106337" y="3667606"/>
                </a:lnTo>
                <a:cubicBezTo>
                  <a:pt x="318651" y="3782942"/>
                  <a:pt x="561958" y="3848456"/>
                  <a:pt x="820567" y="3848456"/>
                </a:cubicBezTo>
                <a:cubicBezTo>
                  <a:pt x="1648115" y="3848456"/>
                  <a:pt x="2318976" y="3177595"/>
                  <a:pt x="2318976" y="2350047"/>
                </a:cubicBezTo>
                <a:cubicBezTo>
                  <a:pt x="2318976" y="1522499"/>
                  <a:pt x="1648115" y="851638"/>
                  <a:pt x="820567" y="851638"/>
                </a:cubicBezTo>
                <a:cubicBezTo>
                  <a:pt x="561958" y="851638"/>
                  <a:pt x="318651" y="917152"/>
                  <a:pt x="106337" y="1032488"/>
                </a:cubicBezTo>
                <a:lnTo>
                  <a:pt x="0" y="1097089"/>
                </a:lnTo>
                <a:lnTo>
                  <a:pt x="0" y="150209"/>
                </a:lnTo>
                <a:lnTo>
                  <a:pt x="121735" y="105654"/>
                </a:lnTo>
                <a:cubicBezTo>
                  <a:pt x="342496" y="36990"/>
                  <a:pt x="577212" y="0"/>
                  <a:pt x="820567" y="0"/>
                </a:cubicBezTo>
                <a:close/>
              </a:path>
            </a:pathLst>
          </a:custGeom>
          <a:solidFill>
            <a:srgbClr val="05D6A7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80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A92E1C6-3F25-4D86-A65F-0916DFC1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0256" y="4909621"/>
            <a:ext cx="2791744" cy="659161"/>
          </a:xfrm>
          <a:prstGeom prst="rect">
            <a:avLst/>
          </a:prstGeom>
        </p:spPr>
      </p:pic>
      <p:sp>
        <p:nvSpPr>
          <p:cNvPr id="13" name="Doughnut 96">
            <a:extLst>
              <a:ext uri="{FF2B5EF4-FFF2-40B4-BE49-F238E27FC236}">
                <a16:creationId xmlns:a16="http://schemas.microsoft.com/office/drawing/2014/main" id="{AD9EF958-42A5-4BF4-B401-FF5C45FA2FE0}"/>
              </a:ext>
            </a:extLst>
          </p:cNvPr>
          <p:cNvSpPr/>
          <p:nvPr/>
        </p:nvSpPr>
        <p:spPr>
          <a:xfrm>
            <a:off x="10691570" y="-197371"/>
            <a:ext cx="1707727" cy="1707727"/>
          </a:xfrm>
          <a:prstGeom prst="donut">
            <a:avLst>
              <a:gd name="adj" fmla="val 340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2">
            <a:extLst>
              <a:ext uri="{FF2B5EF4-FFF2-40B4-BE49-F238E27FC236}">
                <a16:creationId xmlns:a16="http://schemas.microsoft.com/office/drawing/2014/main" id="{BC2FEE0B-A048-476F-BC83-653310BBC51B}"/>
              </a:ext>
            </a:extLst>
          </p:cNvPr>
          <p:cNvSpPr/>
          <p:nvPr/>
        </p:nvSpPr>
        <p:spPr>
          <a:xfrm>
            <a:off x="2551748" y="2604344"/>
            <a:ext cx="805603" cy="8128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00705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9000BDDE-904F-4C02-9A93-9EE8AACE70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7351" y="2826759"/>
            <a:ext cx="5152764" cy="13738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200" b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New Section Title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EBE092-9AA8-449A-93A3-FB57FE9FDB04}"/>
              </a:ext>
            </a:extLst>
          </p:cNvPr>
          <p:cNvSpPr/>
          <p:nvPr/>
        </p:nvSpPr>
        <p:spPr>
          <a:xfrm>
            <a:off x="0" y="1071887"/>
            <a:ext cx="3170615" cy="4700095"/>
          </a:xfrm>
          <a:custGeom>
            <a:avLst/>
            <a:gdLst>
              <a:gd name="connsiteX0" fmla="*/ 820567 w 3170614"/>
              <a:gd name="connsiteY0" fmla="*/ 0 h 4700094"/>
              <a:gd name="connsiteX1" fmla="*/ 3170614 w 3170614"/>
              <a:gd name="connsiteY1" fmla="*/ 2350047 h 4700094"/>
              <a:gd name="connsiteX2" fmla="*/ 820567 w 3170614"/>
              <a:gd name="connsiteY2" fmla="*/ 4700094 h 4700094"/>
              <a:gd name="connsiteX3" fmla="*/ 121735 w 3170614"/>
              <a:gd name="connsiteY3" fmla="*/ 4594441 h 4700094"/>
              <a:gd name="connsiteX4" fmla="*/ 0 w 3170614"/>
              <a:gd name="connsiteY4" fmla="*/ 4549885 h 4700094"/>
              <a:gd name="connsiteX5" fmla="*/ 0 w 3170614"/>
              <a:gd name="connsiteY5" fmla="*/ 3603005 h 4700094"/>
              <a:gd name="connsiteX6" fmla="*/ 106337 w 3170614"/>
              <a:gd name="connsiteY6" fmla="*/ 3667606 h 4700094"/>
              <a:gd name="connsiteX7" fmla="*/ 820567 w 3170614"/>
              <a:gd name="connsiteY7" fmla="*/ 3848456 h 4700094"/>
              <a:gd name="connsiteX8" fmla="*/ 2318976 w 3170614"/>
              <a:gd name="connsiteY8" fmla="*/ 2350047 h 4700094"/>
              <a:gd name="connsiteX9" fmla="*/ 820567 w 3170614"/>
              <a:gd name="connsiteY9" fmla="*/ 851638 h 4700094"/>
              <a:gd name="connsiteX10" fmla="*/ 106337 w 3170614"/>
              <a:gd name="connsiteY10" fmla="*/ 1032488 h 4700094"/>
              <a:gd name="connsiteX11" fmla="*/ 0 w 3170614"/>
              <a:gd name="connsiteY11" fmla="*/ 1097089 h 4700094"/>
              <a:gd name="connsiteX12" fmla="*/ 0 w 3170614"/>
              <a:gd name="connsiteY12" fmla="*/ 150209 h 4700094"/>
              <a:gd name="connsiteX13" fmla="*/ 121735 w 3170614"/>
              <a:gd name="connsiteY13" fmla="*/ 105654 h 4700094"/>
              <a:gd name="connsiteX14" fmla="*/ 820567 w 3170614"/>
              <a:gd name="connsiteY14" fmla="*/ 0 h 4700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0614" h="4700094">
                <a:moveTo>
                  <a:pt x="820567" y="0"/>
                </a:moveTo>
                <a:cubicBezTo>
                  <a:pt x="2118462" y="0"/>
                  <a:pt x="3170614" y="1052152"/>
                  <a:pt x="3170614" y="2350047"/>
                </a:cubicBezTo>
                <a:cubicBezTo>
                  <a:pt x="3170614" y="3647942"/>
                  <a:pt x="2118462" y="4700094"/>
                  <a:pt x="820567" y="4700094"/>
                </a:cubicBezTo>
                <a:cubicBezTo>
                  <a:pt x="577212" y="4700094"/>
                  <a:pt x="342496" y="4663105"/>
                  <a:pt x="121735" y="4594441"/>
                </a:cubicBezTo>
                <a:lnTo>
                  <a:pt x="0" y="4549885"/>
                </a:lnTo>
                <a:lnTo>
                  <a:pt x="0" y="3603005"/>
                </a:lnTo>
                <a:lnTo>
                  <a:pt x="106337" y="3667606"/>
                </a:lnTo>
                <a:cubicBezTo>
                  <a:pt x="318651" y="3782942"/>
                  <a:pt x="561958" y="3848456"/>
                  <a:pt x="820567" y="3848456"/>
                </a:cubicBezTo>
                <a:cubicBezTo>
                  <a:pt x="1648115" y="3848456"/>
                  <a:pt x="2318976" y="3177595"/>
                  <a:pt x="2318976" y="2350047"/>
                </a:cubicBezTo>
                <a:cubicBezTo>
                  <a:pt x="2318976" y="1522499"/>
                  <a:pt x="1648115" y="851638"/>
                  <a:pt x="820567" y="851638"/>
                </a:cubicBezTo>
                <a:cubicBezTo>
                  <a:pt x="561958" y="851638"/>
                  <a:pt x="318651" y="917152"/>
                  <a:pt x="106337" y="1032488"/>
                </a:cubicBezTo>
                <a:lnTo>
                  <a:pt x="0" y="1097089"/>
                </a:lnTo>
                <a:lnTo>
                  <a:pt x="0" y="150209"/>
                </a:lnTo>
                <a:lnTo>
                  <a:pt x="121735" y="105654"/>
                </a:lnTo>
                <a:cubicBezTo>
                  <a:pt x="342496" y="36990"/>
                  <a:pt x="577212" y="0"/>
                  <a:pt x="820567" y="0"/>
                </a:cubicBezTo>
                <a:close/>
              </a:path>
            </a:pathLst>
          </a:custGeom>
          <a:solidFill>
            <a:srgbClr val="05D6A7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80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A92E1C6-3F25-4D86-A65F-0916DFC1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0256" y="4909621"/>
            <a:ext cx="2791744" cy="659161"/>
          </a:xfrm>
          <a:prstGeom prst="rect">
            <a:avLst/>
          </a:prstGeom>
        </p:spPr>
      </p:pic>
      <p:sp>
        <p:nvSpPr>
          <p:cNvPr id="13" name="Doughnut 96">
            <a:extLst>
              <a:ext uri="{FF2B5EF4-FFF2-40B4-BE49-F238E27FC236}">
                <a16:creationId xmlns:a16="http://schemas.microsoft.com/office/drawing/2014/main" id="{AD9EF958-42A5-4BF4-B401-FF5C45FA2FE0}"/>
              </a:ext>
            </a:extLst>
          </p:cNvPr>
          <p:cNvSpPr/>
          <p:nvPr/>
        </p:nvSpPr>
        <p:spPr>
          <a:xfrm>
            <a:off x="10691570" y="-197371"/>
            <a:ext cx="1707727" cy="1707727"/>
          </a:xfrm>
          <a:prstGeom prst="donut">
            <a:avLst>
              <a:gd name="adj" fmla="val 340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2">
            <a:extLst>
              <a:ext uri="{FF2B5EF4-FFF2-40B4-BE49-F238E27FC236}">
                <a16:creationId xmlns:a16="http://schemas.microsoft.com/office/drawing/2014/main" id="{BC2FEE0B-A048-476F-BC83-653310BBC51B}"/>
              </a:ext>
            </a:extLst>
          </p:cNvPr>
          <p:cNvSpPr/>
          <p:nvPr/>
        </p:nvSpPr>
        <p:spPr>
          <a:xfrm>
            <a:off x="2551748" y="2604344"/>
            <a:ext cx="805603" cy="8128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00854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1AAB6D-F34B-44B4-8720-8E8FED50B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1657" y="2008188"/>
            <a:ext cx="10228685" cy="40941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Rectangle: Rounded Corners 2">
            <a:extLst>
              <a:ext uri="{FF2B5EF4-FFF2-40B4-BE49-F238E27FC236}">
                <a16:creationId xmlns:a16="http://schemas.microsoft.com/office/drawing/2014/main" id="{8DE524EB-EC55-4D8B-9A31-E4590AD3AAD5}"/>
              </a:ext>
            </a:extLst>
          </p:cNvPr>
          <p:cNvSpPr/>
          <p:nvPr/>
        </p:nvSpPr>
        <p:spPr>
          <a:xfrm>
            <a:off x="354038" y="414864"/>
            <a:ext cx="604202" cy="609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B9A48C-C380-4BC6-8D76-1AD44E3E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657" y="445344"/>
            <a:ext cx="10228686" cy="6678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AE6BB-5C3F-4A0F-B581-2A7D82C9D5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1075" y="1112838"/>
            <a:ext cx="10229850" cy="468312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Insert Subtitle here or delete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6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Left Circle_Coral Right Cor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6D2BAB-4361-49DD-AD7B-2F8A1EB75413}"/>
              </a:ext>
            </a:extLst>
          </p:cNvPr>
          <p:cNvSpPr/>
          <p:nvPr/>
        </p:nvSpPr>
        <p:spPr>
          <a:xfrm>
            <a:off x="0" y="1071887"/>
            <a:ext cx="3170614" cy="4700094"/>
          </a:xfrm>
          <a:custGeom>
            <a:avLst/>
            <a:gdLst>
              <a:gd name="connsiteX0" fmla="*/ 820567 w 3170614"/>
              <a:gd name="connsiteY0" fmla="*/ 0 h 4700094"/>
              <a:gd name="connsiteX1" fmla="*/ 3170614 w 3170614"/>
              <a:gd name="connsiteY1" fmla="*/ 2350047 h 4700094"/>
              <a:gd name="connsiteX2" fmla="*/ 820567 w 3170614"/>
              <a:gd name="connsiteY2" fmla="*/ 4700094 h 4700094"/>
              <a:gd name="connsiteX3" fmla="*/ 121735 w 3170614"/>
              <a:gd name="connsiteY3" fmla="*/ 4594441 h 4700094"/>
              <a:gd name="connsiteX4" fmla="*/ 0 w 3170614"/>
              <a:gd name="connsiteY4" fmla="*/ 4549885 h 4700094"/>
              <a:gd name="connsiteX5" fmla="*/ 0 w 3170614"/>
              <a:gd name="connsiteY5" fmla="*/ 3603005 h 4700094"/>
              <a:gd name="connsiteX6" fmla="*/ 106337 w 3170614"/>
              <a:gd name="connsiteY6" fmla="*/ 3667606 h 4700094"/>
              <a:gd name="connsiteX7" fmla="*/ 820567 w 3170614"/>
              <a:gd name="connsiteY7" fmla="*/ 3848456 h 4700094"/>
              <a:gd name="connsiteX8" fmla="*/ 2318976 w 3170614"/>
              <a:gd name="connsiteY8" fmla="*/ 2350047 h 4700094"/>
              <a:gd name="connsiteX9" fmla="*/ 820567 w 3170614"/>
              <a:gd name="connsiteY9" fmla="*/ 851638 h 4700094"/>
              <a:gd name="connsiteX10" fmla="*/ 106337 w 3170614"/>
              <a:gd name="connsiteY10" fmla="*/ 1032488 h 4700094"/>
              <a:gd name="connsiteX11" fmla="*/ 0 w 3170614"/>
              <a:gd name="connsiteY11" fmla="*/ 1097089 h 4700094"/>
              <a:gd name="connsiteX12" fmla="*/ 0 w 3170614"/>
              <a:gd name="connsiteY12" fmla="*/ 150209 h 4700094"/>
              <a:gd name="connsiteX13" fmla="*/ 121735 w 3170614"/>
              <a:gd name="connsiteY13" fmla="*/ 105654 h 4700094"/>
              <a:gd name="connsiteX14" fmla="*/ 820567 w 3170614"/>
              <a:gd name="connsiteY14" fmla="*/ 0 h 4700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0614" h="4700094">
                <a:moveTo>
                  <a:pt x="820567" y="0"/>
                </a:moveTo>
                <a:cubicBezTo>
                  <a:pt x="2118462" y="0"/>
                  <a:pt x="3170614" y="1052152"/>
                  <a:pt x="3170614" y="2350047"/>
                </a:cubicBezTo>
                <a:cubicBezTo>
                  <a:pt x="3170614" y="3647942"/>
                  <a:pt x="2118462" y="4700094"/>
                  <a:pt x="820567" y="4700094"/>
                </a:cubicBezTo>
                <a:cubicBezTo>
                  <a:pt x="577212" y="4700094"/>
                  <a:pt x="342496" y="4663105"/>
                  <a:pt x="121735" y="4594441"/>
                </a:cubicBezTo>
                <a:lnTo>
                  <a:pt x="0" y="4549885"/>
                </a:lnTo>
                <a:lnTo>
                  <a:pt x="0" y="3603005"/>
                </a:lnTo>
                <a:lnTo>
                  <a:pt x="106337" y="3667606"/>
                </a:lnTo>
                <a:cubicBezTo>
                  <a:pt x="318651" y="3782942"/>
                  <a:pt x="561958" y="3848456"/>
                  <a:pt x="820567" y="3848456"/>
                </a:cubicBezTo>
                <a:cubicBezTo>
                  <a:pt x="1648115" y="3848456"/>
                  <a:pt x="2318976" y="3177595"/>
                  <a:pt x="2318976" y="2350047"/>
                </a:cubicBezTo>
                <a:cubicBezTo>
                  <a:pt x="2318976" y="1522499"/>
                  <a:pt x="1648115" y="851638"/>
                  <a:pt x="820567" y="851638"/>
                </a:cubicBezTo>
                <a:cubicBezTo>
                  <a:pt x="561958" y="851638"/>
                  <a:pt x="318651" y="917152"/>
                  <a:pt x="106337" y="1032488"/>
                </a:cubicBezTo>
                <a:lnTo>
                  <a:pt x="0" y="1097089"/>
                </a:lnTo>
                <a:lnTo>
                  <a:pt x="0" y="150209"/>
                </a:lnTo>
                <a:lnTo>
                  <a:pt x="121735" y="105654"/>
                </a:lnTo>
                <a:cubicBezTo>
                  <a:pt x="342496" y="36990"/>
                  <a:pt x="577212" y="0"/>
                  <a:pt x="820567" y="0"/>
                </a:cubicBezTo>
                <a:close/>
              </a:path>
            </a:pathLst>
          </a:custGeom>
          <a:solidFill>
            <a:srgbClr val="05D6A7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C654B71-5DE1-4E86-8EBC-26551CDDE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89" t="7769" r="32862" b="9869"/>
          <a:stretch>
            <a:fillRect/>
          </a:stretch>
        </p:blipFill>
        <p:spPr>
          <a:xfrm rot="10800000">
            <a:off x="9401704" y="-508139"/>
            <a:ext cx="3209354" cy="3160052"/>
          </a:xfrm>
          <a:custGeom>
            <a:avLst/>
            <a:gdLst>
              <a:gd name="connsiteX0" fmla="*/ 2962888 w 2962888"/>
              <a:gd name="connsiteY0" fmla="*/ 2917371 h 2917371"/>
              <a:gd name="connsiteX1" fmla="*/ 0 w 2962888"/>
              <a:gd name="connsiteY1" fmla="*/ 2917371 h 2917371"/>
              <a:gd name="connsiteX2" fmla="*/ 0 w 2962888"/>
              <a:gd name="connsiteY2" fmla="*/ 0 h 2917371"/>
              <a:gd name="connsiteX3" fmla="*/ 2962888 w 2962888"/>
              <a:gd name="connsiteY3" fmla="*/ 0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888" h="2917371">
                <a:moveTo>
                  <a:pt x="2962888" y="2917371"/>
                </a:moveTo>
                <a:lnTo>
                  <a:pt x="0" y="2917371"/>
                </a:lnTo>
                <a:lnTo>
                  <a:pt x="0" y="0"/>
                </a:lnTo>
                <a:lnTo>
                  <a:pt x="2962888" y="0"/>
                </a:lnTo>
                <a:close/>
              </a:path>
            </a:pathLst>
          </a:cu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F5C186A-B9C0-4589-983D-A3B4E9423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705672" y="5810730"/>
            <a:ext cx="2646522" cy="624873"/>
          </a:xfrm>
          <a:prstGeom prst="rect">
            <a:avLst/>
          </a:prstGeom>
        </p:spPr>
      </p:pic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6B995CE0-B735-4A86-A833-9286BFE4EF04}"/>
              </a:ext>
            </a:extLst>
          </p:cNvPr>
          <p:cNvSpPr/>
          <p:nvPr/>
        </p:nvSpPr>
        <p:spPr>
          <a:xfrm>
            <a:off x="354038" y="414864"/>
            <a:ext cx="604202" cy="609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EF50A41-A440-4887-8DCB-4F67C7A8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657" y="445344"/>
            <a:ext cx="10228686" cy="6678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DBBB7D-456B-4580-9536-ACC2D66C5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1657" y="2008188"/>
            <a:ext cx="5043223" cy="40941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50671121-9737-487A-BCCD-D6D65D027C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72213" y="2008188"/>
            <a:ext cx="4938712" cy="40941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3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47D0E3C-3375-4000-9CE1-CADD8431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E270856-3477-4328-94D2-65AE8178E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40E2F8B-762B-4ED4-858E-5716872A572A}"/>
              </a:ext>
            </a:extLst>
          </p:cNvPr>
          <p:cNvSpPr txBox="1">
            <a:spLocks/>
          </p:cNvSpPr>
          <p:nvPr/>
        </p:nvSpPr>
        <p:spPr>
          <a:xfrm>
            <a:off x="502801" y="6492875"/>
            <a:ext cx="2895600" cy="19661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GB" sz="600" b="0" i="0">
                <a:solidFill>
                  <a:schemeClr val="tx1"/>
                </a:solidFill>
                <a:latin typeface="Calibri Light"/>
                <a:cs typeface="Calibri Light"/>
              </a:rPr>
              <a:t>Copyright ©2023 Version 1.</a:t>
            </a:r>
            <a:r>
              <a:rPr lang="en-GB" sz="600" b="0" i="0" baseline="0">
                <a:solidFill>
                  <a:schemeClr val="tx1"/>
                </a:solidFill>
                <a:latin typeface="Calibri Light"/>
                <a:cs typeface="Calibri Light"/>
              </a:rPr>
              <a:t> All rights reserved</a:t>
            </a:r>
            <a:r>
              <a:rPr lang="en-GB" sz="600" b="0" i="0" baseline="0">
                <a:solidFill>
                  <a:srgbClr val="0E082B"/>
                </a:solidFill>
                <a:latin typeface="Calibri Light"/>
                <a:cs typeface="Calibri Light"/>
              </a:rPr>
              <a:t>.</a:t>
            </a:r>
            <a:endParaRPr lang="en-GB" sz="600" b="0" i="0">
              <a:solidFill>
                <a:srgbClr val="0E082B"/>
              </a:solidFill>
              <a:latin typeface="Calibri Light"/>
              <a:cs typeface="Calibri Ligh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6059997-37E2-44B7-B7DE-AA4AA093C729}"/>
              </a:ext>
            </a:extLst>
          </p:cNvPr>
          <p:cNvSpPr txBox="1">
            <a:spLocks/>
          </p:cNvSpPr>
          <p:nvPr/>
        </p:nvSpPr>
        <p:spPr>
          <a:xfrm>
            <a:off x="270425" y="6495990"/>
            <a:ext cx="289922" cy="1599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1FE19B1-5C8D-4851-89AA-EB3FDBD9A9DD}" type="slidenum">
              <a:rPr lang="en-IE" sz="600" b="0" i="0" smtClean="0">
                <a:solidFill>
                  <a:schemeClr val="tx1"/>
                </a:solidFill>
                <a:latin typeface="Calibri Light"/>
                <a:cs typeface="Calibri Light"/>
              </a:rPr>
              <a:pPr algn="l"/>
              <a:t>‹#›</a:t>
            </a:fld>
            <a:endParaRPr lang="en-IE" sz="600" b="0" i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7D824F8-B930-4306-A573-B727D3C5D5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2402" y="6262913"/>
            <a:ext cx="1299311" cy="356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2D68AA-DDA6-CD4F-8C81-6A0D9BADBED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66560"/>
            <a:ext cx="785813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Controlled</a:t>
            </a:r>
          </a:p>
        </p:txBody>
      </p:sp>
    </p:spTree>
    <p:extLst>
      <p:ext uri="{BB962C8B-B14F-4D97-AF65-F5344CB8AC3E}">
        <p14:creationId xmlns:p14="http://schemas.microsoft.com/office/powerpoint/2010/main" val="294012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hyperlink" Target="https://openclipart.org/detail/63775/engrenagem-gea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install-eclipse-java.html" TargetMode="External"/><Relationship Id="rId2" Type="http://schemas.openxmlformats.org/officeDocument/2006/relationships/hyperlink" Target="https://www.guru99.com/install-java.html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browserstack.com/guide/how-to-install-testng-in-eclipse" TargetMode="External"/><Relationship Id="rId4" Type="http://schemas.openxmlformats.org/officeDocument/2006/relationships/hyperlink" Target="https://www.guru99.com/installing-selenium-webdriver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hyperlink" Target="https://www.publicdomainpictures.net/en/view-image.php?image=32348&amp;picture=green-mint-cupcak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hyperlink" Target="https://eyes.applitools.com/app/test-results/00000251715453221399/?accountId=7Qq1d3cZSUS0iZMQf_iddg__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hyperlink" Target="https://apipheny.io/free-api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itools.com/tutorials/quickstart/web/selenium/java/junit" TargetMode="External"/><Relationship Id="rId2" Type="http://schemas.openxmlformats.org/officeDocument/2006/relationships/hyperlink" Target="https://www.guru99.com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1B524-1B2E-E22C-DCC3-EE8E5476E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5042" y="4306081"/>
            <a:ext cx="6056683" cy="915513"/>
          </a:xfrm>
        </p:spPr>
        <p:txBody>
          <a:bodyPr anchor="b">
            <a:normAutofit/>
          </a:bodyPr>
          <a:lstStyle/>
          <a:p>
            <a:r>
              <a:rPr lang="en-GB" dirty="0"/>
              <a:t>QA Automation Workshop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34BC1A-90DF-C8AD-5349-DA965DF4DC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46699" y="4884583"/>
            <a:ext cx="6775450" cy="1503940"/>
          </a:xfrm>
        </p:spPr>
        <p:txBody>
          <a:bodyPr>
            <a:normAutofit fontScale="70000" lnSpcReduction="20000"/>
          </a:bodyPr>
          <a:lstStyle/>
          <a:p>
            <a:r>
              <a:rPr lang="en-GB" sz="4200" b="1" dirty="0"/>
              <a:t>02/11/2023</a:t>
            </a:r>
          </a:p>
          <a:p>
            <a:r>
              <a:rPr lang="en-GB" sz="4200" b="1" dirty="0"/>
              <a:t>Enda Brody</a:t>
            </a:r>
            <a:endParaRPr lang="en-GB" sz="4200" dirty="0"/>
          </a:p>
          <a:p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CC9D7E4-D705-C6DD-324D-F5EC4D243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-796355" y="2871604"/>
            <a:ext cx="2093808" cy="49437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768ED63-21D8-3759-B403-303A98AFB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589" t="7769" r="32862" b="9869"/>
          <a:stretch>
            <a:fillRect/>
          </a:stretch>
        </p:blipFill>
        <p:spPr>
          <a:xfrm rot="10800000">
            <a:off x="59006" y="1473741"/>
            <a:ext cx="1584710" cy="1560365"/>
          </a:xfrm>
          <a:custGeom>
            <a:avLst/>
            <a:gdLst>
              <a:gd name="connsiteX0" fmla="*/ 2962888 w 2962888"/>
              <a:gd name="connsiteY0" fmla="*/ 2917371 h 2917371"/>
              <a:gd name="connsiteX1" fmla="*/ 0 w 2962888"/>
              <a:gd name="connsiteY1" fmla="*/ 2917371 h 2917371"/>
              <a:gd name="connsiteX2" fmla="*/ 0 w 2962888"/>
              <a:gd name="connsiteY2" fmla="*/ 0 h 2917371"/>
              <a:gd name="connsiteX3" fmla="*/ 2962888 w 2962888"/>
              <a:gd name="connsiteY3" fmla="*/ 0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888" h="2917371">
                <a:moveTo>
                  <a:pt x="2962888" y="2917371"/>
                </a:moveTo>
                <a:lnTo>
                  <a:pt x="0" y="2917371"/>
                </a:lnTo>
                <a:lnTo>
                  <a:pt x="0" y="0"/>
                </a:lnTo>
                <a:lnTo>
                  <a:pt x="2962888" y="0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01F6131-78F6-EA52-D8B8-3C3E62528A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589" t="7769" r="32862" b="9869"/>
          <a:stretch>
            <a:fillRect/>
          </a:stretch>
        </p:blipFill>
        <p:spPr>
          <a:xfrm rot="10800000">
            <a:off x="-859371" y="10238"/>
            <a:ext cx="2714211" cy="2672514"/>
          </a:xfrm>
          <a:custGeom>
            <a:avLst/>
            <a:gdLst>
              <a:gd name="connsiteX0" fmla="*/ 2962888 w 2962888"/>
              <a:gd name="connsiteY0" fmla="*/ 2917371 h 2917371"/>
              <a:gd name="connsiteX1" fmla="*/ 0 w 2962888"/>
              <a:gd name="connsiteY1" fmla="*/ 2917371 h 2917371"/>
              <a:gd name="connsiteX2" fmla="*/ 0 w 2962888"/>
              <a:gd name="connsiteY2" fmla="*/ 0 h 2917371"/>
              <a:gd name="connsiteX3" fmla="*/ 2962888 w 2962888"/>
              <a:gd name="connsiteY3" fmla="*/ 0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888" h="2917371">
                <a:moveTo>
                  <a:pt x="2962888" y="2917371"/>
                </a:moveTo>
                <a:lnTo>
                  <a:pt x="0" y="2917371"/>
                </a:lnTo>
                <a:lnTo>
                  <a:pt x="0" y="0"/>
                </a:lnTo>
                <a:lnTo>
                  <a:pt x="2962888" y="0"/>
                </a:lnTo>
                <a:close/>
              </a:path>
            </a:pathLst>
          </a:custGeom>
        </p:spPr>
      </p:pic>
      <p:pic>
        <p:nvPicPr>
          <p:cNvPr id="4" name="Picture 3" descr="A picture containing gear, metalware, transport, circle&#10;&#10;Description automatically generated">
            <a:extLst>
              <a:ext uri="{FF2B5EF4-FFF2-40B4-BE49-F238E27FC236}">
                <a16:creationId xmlns:a16="http://schemas.microsoft.com/office/drawing/2014/main" id="{2C8D09D3-6C12-F187-63B9-6D98F820F2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635499" y="-31960"/>
            <a:ext cx="6171331" cy="389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8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563BDE-3C7D-711A-3E13-31954DFA50D1}"/>
              </a:ext>
            </a:extLst>
          </p:cNvPr>
          <p:cNvGrpSpPr/>
          <p:nvPr/>
        </p:nvGrpSpPr>
        <p:grpSpPr>
          <a:xfrm>
            <a:off x="7907567" y="292459"/>
            <a:ext cx="2928212" cy="1631230"/>
            <a:chOff x="4647514" y="2579587"/>
            <a:chExt cx="2928212" cy="1631230"/>
          </a:xfrm>
        </p:grpSpPr>
        <p:sp>
          <p:nvSpPr>
            <p:cNvPr id="4" name="Doughnut 52">
              <a:extLst>
                <a:ext uri="{FF2B5EF4-FFF2-40B4-BE49-F238E27FC236}">
                  <a16:creationId xmlns:a16="http://schemas.microsoft.com/office/drawing/2014/main" id="{8980A473-C9B1-A872-27A1-B1240555D0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7514" y="2579587"/>
              <a:ext cx="1631230" cy="1631230"/>
            </a:xfrm>
            <a:prstGeom prst="donut">
              <a:avLst>
                <a:gd name="adj" fmla="val 34064"/>
              </a:avLst>
            </a:prstGeom>
            <a:gradFill>
              <a:gsLst>
                <a:gs pos="0">
                  <a:srgbClr val="00948F">
                    <a:alpha val="90000"/>
                  </a:srgbClr>
                </a:gs>
                <a:gs pos="100000">
                  <a:srgbClr val="05D1A3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5" name="Graphic 3">
              <a:extLst>
                <a:ext uri="{FF2B5EF4-FFF2-40B4-BE49-F238E27FC236}">
                  <a16:creationId xmlns:a16="http://schemas.microsoft.com/office/drawing/2014/main" id="{4330D508-F286-B292-8CB2-44D0E35C3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9589" t="7769" r="32862" b="9869"/>
            <a:stretch>
              <a:fillRect/>
            </a:stretch>
          </p:blipFill>
          <p:spPr>
            <a:xfrm rot="10800000">
              <a:off x="5991016" y="2584092"/>
              <a:ext cx="1584710" cy="1560365"/>
            </a:xfrm>
            <a:custGeom>
              <a:avLst/>
              <a:gdLst>
                <a:gd name="connsiteX0" fmla="*/ 2962888 w 2962888"/>
                <a:gd name="connsiteY0" fmla="*/ 2917371 h 2917371"/>
                <a:gd name="connsiteX1" fmla="*/ 0 w 2962888"/>
                <a:gd name="connsiteY1" fmla="*/ 2917371 h 2917371"/>
                <a:gd name="connsiteX2" fmla="*/ 0 w 2962888"/>
                <a:gd name="connsiteY2" fmla="*/ 0 h 2917371"/>
                <a:gd name="connsiteX3" fmla="*/ 2962888 w 296288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2888" h="2917371">
                  <a:moveTo>
                    <a:pt x="2962888" y="2917371"/>
                  </a:moveTo>
                  <a:lnTo>
                    <a:pt x="0" y="2917371"/>
                  </a:lnTo>
                  <a:lnTo>
                    <a:pt x="0" y="0"/>
                  </a:lnTo>
                  <a:lnTo>
                    <a:pt x="2962888" y="0"/>
                  </a:lnTo>
                  <a:close/>
                </a:path>
              </a:pathLst>
            </a:custGeom>
          </p:spPr>
        </p:pic>
      </p:grpSp>
      <p:sp>
        <p:nvSpPr>
          <p:cNvPr id="14" name="Doughnut 52">
            <a:extLst>
              <a:ext uri="{FF2B5EF4-FFF2-40B4-BE49-F238E27FC236}">
                <a16:creationId xmlns:a16="http://schemas.microsoft.com/office/drawing/2014/main" id="{E31EA187-E27D-9F20-C14C-F176F24995CA}"/>
              </a:ext>
            </a:extLst>
          </p:cNvPr>
          <p:cNvSpPr>
            <a:spLocks noChangeAspect="1"/>
          </p:cNvSpPr>
          <p:nvPr/>
        </p:nvSpPr>
        <p:spPr>
          <a:xfrm>
            <a:off x="10485948" y="3119308"/>
            <a:ext cx="1239660" cy="1239660"/>
          </a:xfrm>
          <a:prstGeom prst="donut">
            <a:avLst>
              <a:gd name="adj" fmla="val 2673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EBBC732-0019-1C41-812B-395ECE154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589" t="7769" r="32862" b="9869"/>
          <a:stretch>
            <a:fillRect/>
          </a:stretch>
        </p:blipFill>
        <p:spPr>
          <a:xfrm rot="10800000">
            <a:off x="6625739" y="4898498"/>
            <a:ext cx="1584710" cy="1560365"/>
          </a:xfrm>
          <a:custGeom>
            <a:avLst/>
            <a:gdLst>
              <a:gd name="connsiteX0" fmla="*/ 2962888 w 2962888"/>
              <a:gd name="connsiteY0" fmla="*/ 2917371 h 2917371"/>
              <a:gd name="connsiteX1" fmla="*/ 0 w 2962888"/>
              <a:gd name="connsiteY1" fmla="*/ 2917371 h 2917371"/>
              <a:gd name="connsiteX2" fmla="*/ 0 w 2962888"/>
              <a:gd name="connsiteY2" fmla="*/ 0 h 2917371"/>
              <a:gd name="connsiteX3" fmla="*/ 2962888 w 2962888"/>
              <a:gd name="connsiteY3" fmla="*/ 0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888" h="2917371">
                <a:moveTo>
                  <a:pt x="2962888" y="2917371"/>
                </a:moveTo>
                <a:lnTo>
                  <a:pt x="0" y="2917371"/>
                </a:lnTo>
                <a:lnTo>
                  <a:pt x="0" y="0"/>
                </a:lnTo>
                <a:lnTo>
                  <a:pt x="2962888" y="0"/>
                </a:lnTo>
                <a:close/>
              </a:path>
            </a:pathLst>
          </a:cu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C65F0090-6629-4E1C-AC03-AD40552A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62" y="1037911"/>
            <a:ext cx="10228686" cy="66783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113037"/>
                </a:solidFill>
              </a:rPr>
              <a:t>Agenda</a:t>
            </a:r>
            <a:br>
              <a:rPr lang="en-US" dirty="0">
                <a:solidFill>
                  <a:srgbClr val="113037"/>
                </a:solidFill>
              </a:rPr>
            </a:br>
            <a:br>
              <a:rPr lang="en-US" dirty="0">
                <a:solidFill>
                  <a:srgbClr val="113037"/>
                </a:solidFill>
              </a:rPr>
            </a:br>
            <a:br>
              <a:rPr lang="en-US" dirty="0">
                <a:solidFill>
                  <a:srgbClr val="113037"/>
                </a:solidFill>
              </a:rPr>
            </a:b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2C2C3A5-95B9-B0C8-9B02-C7678AC02D6D}"/>
              </a:ext>
            </a:extLst>
          </p:cNvPr>
          <p:cNvSpPr txBox="1">
            <a:spLocks/>
          </p:cNvSpPr>
          <p:nvPr/>
        </p:nvSpPr>
        <p:spPr>
          <a:xfrm>
            <a:off x="-20936" y="1215992"/>
            <a:ext cx="8206701" cy="470855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500" dirty="0"/>
              <a:t>Introductions</a:t>
            </a:r>
          </a:p>
          <a:p>
            <a:pPr marL="342900" indent="-342900"/>
            <a:r>
              <a:rPr lang="en-GB" sz="2500" dirty="0"/>
              <a:t>Set Up  </a:t>
            </a:r>
          </a:p>
          <a:p>
            <a:pPr marL="342900" indent="-342900"/>
            <a:r>
              <a:rPr lang="en-GB" sz="2500" dirty="0"/>
              <a:t>Automation Pros and Cons, Paid vs Open-Source tools/frameworks.</a:t>
            </a:r>
          </a:p>
          <a:p>
            <a:pPr marL="342900" indent="-342900"/>
            <a:r>
              <a:rPr lang="en-GB" sz="2500" dirty="0"/>
              <a:t>Automation what are the different kinds the Testing cupcake . 🧁</a:t>
            </a:r>
          </a:p>
          <a:p>
            <a:pPr marL="342900" indent="-342900"/>
            <a:r>
              <a:rPr lang="en-GB" sz="2500" dirty="0"/>
              <a:t>Coding Challenges 🦾</a:t>
            </a:r>
          </a:p>
          <a:p>
            <a:pPr marL="1257300" lvl="2" indent="-342900"/>
            <a:r>
              <a:rPr lang="en-GB" sz="2500" dirty="0"/>
              <a:t>Functional tests</a:t>
            </a:r>
          </a:p>
          <a:p>
            <a:pPr marL="1257300" lvl="2" indent="-342900"/>
            <a:r>
              <a:rPr lang="en-GB" sz="2500" dirty="0"/>
              <a:t>Visual regression tests</a:t>
            </a:r>
          </a:p>
          <a:p>
            <a:pPr marL="1257300" lvl="2" indent="-342900"/>
            <a:r>
              <a:rPr lang="en-GB" sz="2500" dirty="0"/>
              <a:t>Api calls and tests through the Web testing tool</a:t>
            </a:r>
          </a:p>
          <a:p>
            <a:pPr marL="342900" indent="-342900"/>
            <a:endParaRPr lang="en-GB" sz="2500" dirty="0"/>
          </a:p>
          <a:p>
            <a:pPr marL="342900" indent="-342900"/>
            <a:r>
              <a:rPr lang="en-GB" sz="2500" dirty="0"/>
              <a:t>How to code with Chat GPT</a:t>
            </a:r>
          </a:p>
          <a:p>
            <a:pPr marL="342900" indent="-342900"/>
            <a:r>
              <a:rPr lang="en-GB" sz="2500" dirty="0"/>
              <a:t>Pipelines</a:t>
            </a:r>
          </a:p>
          <a:p>
            <a:pPr marL="1257300" lvl="2" indent="-342900"/>
            <a:r>
              <a:rPr lang="en-GB" sz="2500" dirty="0"/>
              <a:t>Microsoft Azure</a:t>
            </a:r>
          </a:p>
          <a:p>
            <a:pPr marL="1257300" lvl="2" indent="-342900"/>
            <a:r>
              <a:rPr lang="en-GB" sz="2500" dirty="0"/>
              <a:t>Jenkins </a:t>
            </a:r>
          </a:p>
          <a:p>
            <a:pPr marL="342900" indent="-342900"/>
            <a:r>
              <a:rPr lang="en-GB" sz="2500" dirty="0"/>
              <a:t>To find out more additional resources Automation Testing 📚</a:t>
            </a:r>
          </a:p>
          <a:p>
            <a:pPr marL="342900" indent="-342900"/>
            <a:endParaRPr lang="en-GB" sz="2500" dirty="0"/>
          </a:p>
          <a:p>
            <a:pPr marL="342900" indent="-342900"/>
            <a:endParaRPr lang="en-GB" sz="2500" dirty="0"/>
          </a:p>
          <a:p>
            <a:pPr marL="342900" indent="-342900"/>
            <a:endParaRPr lang="en-GB" sz="2000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B2C759-78DD-E2A0-A6EF-CF48663E9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501" y="1499013"/>
            <a:ext cx="360493" cy="358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7B77D6-10ED-AE02-B818-7EF293EB5842}"/>
              </a:ext>
            </a:extLst>
          </p:cNvPr>
          <p:cNvSpPr txBox="1"/>
          <p:nvPr/>
        </p:nvSpPr>
        <p:spPr>
          <a:xfrm>
            <a:off x="-593304" y="3739138"/>
            <a:ext cx="225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0">
              <a:buNone/>
            </a:pPr>
            <a:r>
              <a:rPr lang="en-GB" sz="1800" b="1" i="1" dirty="0"/>
              <a:t>BREAK ☕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2644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7BC9BD-C4F2-872B-F4F9-773C56A3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79" y="599860"/>
            <a:ext cx="10228686" cy="667839"/>
          </a:xfrm>
        </p:spPr>
        <p:txBody>
          <a:bodyPr/>
          <a:lstStyle/>
          <a:p>
            <a:pPr marL="342900" indent="-342900"/>
            <a:r>
              <a:rPr lang="en-GB" sz="3200" dirty="0"/>
              <a:t>Set Up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8BF866-738E-0A60-FC82-6CF61F0A5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982" y="1267699"/>
            <a:ext cx="8813717" cy="3694826"/>
          </a:xfrm>
        </p:spPr>
        <p:txBody>
          <a:bodyPr>
            <a:normAutofit fontScale="77500" lnSpcReduction="20000"/>
          </a:bodyPr>
          <a:lstStyle/>
          <a:p>
            <a:r>
              <a:rPr lang="en-GB" sz="2400" dirty="0"/>
              <a:t>Install Java for windows </a:t>
            </a:r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https://www.guru99.com/install-java.html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Install Eclipse IDE</a:t>
            </a:r>
          </a:p>
          <a:p>
            <a:pPr marL="0" indent="0">
              <a:buNone/>
            </a:pPr>
            <a:r>
              <a:rPr lang="en-GB" sz="2400" dirty="0">
                <a:hlinkClick r:id="rId3"/>
              </a:rPr>
              <a:t>https://www.guru99.com/install-eclipse-java.html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Install Selenium </a:t>
            </a:r>
            <a:r>
              <a:rPr lang="en-GB" sz="2400" dirty="0" err="1"/>
              <a:t>Webdriver</a:t>
            </a:r>
            <a:r>
              <a:rPr lang="en-GB" sz="2400" dirty="0"/>
              <a:t> for Java Client Driver</a:t>
            </a:r>
          </a:p>
          <a:p>
            <a:pPr marL="0" indent="0">
              <a:buNone/>
            </a:pPr>
            <a:r>
              <a:rPr lang="en-GB" sz="2400" dirty="0">
                <a:hlinkClick r:id="rId4"/>
              </a:rPr>
              <a:t>https://www.guru99.com/installing-selenium-webdriver.html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Install </a:t>
            </a:r>
            <a:r>
              <a:rPr lang="en-GB" sz="2400" dirty="0" err="1"/>
              <a:t>TestNg</a:t>
            </a:r>
            <a:r>
              <a:rPr lang="en-GB" sz="2400" dirty="0"/>
              <a:t> Plugin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>
                <a:hlinkClick r:id="rId5"/>
              </a:rPr>
              <a:t>https://www.browserstack.com/guide/how-to-install-testng-in-eclipse</a:t>
            </a:r>
            <a:r>
              <a:rPr lang="en-GB" sz="2400"/>
              <a:t> 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00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89CE-1FFE-DBE3-D22B-CE20AE5F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" y="456835"/>
            <a:ext cx="10908764" cy="920498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n-GB" sz="3200" dirty="0"/>
              <a:t>Automation what are the different kinds Testing cupcake . 🧁</a:t>
            </a:r>
            <a:br>
              <a:rPr lang="en-GB" sz="3200" dirty="0"/>
            </a:br>
            <a:endParaRPr lang="en-GB" sz="32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E7E1C1-61A0-7E03-731E-D4E748ED7BF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00099" y="1731963"/>
            <a:ext cx="10620376" cy="32988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800" dirty="0"/>
              <a:t>UI functional End 2 end test</a:t>
            </a:r>
          </a:p>
          <a:p>
            <a:r>
              <a:rPr lang="en-GB" sz="1800" dirty="0" err="1"/>
              <a:t>Api</a:t>
            </a:r>
            <a:r>
              <a:rPr lang="en-GB" sz="1800" dirty="0"/>
              <a:t> tests</a:t>
            </a:r>
          </a:p>
          <a:p>
            <a:r>
              <a:rPr lang="en-GB" sz="1800" dirty="0"/>
              <a:t>Performance Tests (non-functional)</a:t>
            </a:r>
          </a:p>
          <a:p>
            <a:r>
              <a:rPr lang="en-GB" sz="1800" dirty="0"/>
              <a:t>Visual Regression</a:t>
            </a:r>
          </a:p>
          <a:p>
            <a:r>
              <a:rPr lang="en-GB" sz="1800" dirty="0"/>
              <a:t>Browser and Device tests(non-functioning)</a:t>
            </a:r>
          </a:p>
          <a:p>
            <a:r>
              <a:rPr lang="en-GB" sz="1800" dirty="0"/>
              <a:t>Unit tests</a:t>
            </a:r>
          </a:p>
          <a:p>
            <a:endParaRPr lang="en-GB" sz="1800" dirty="0"/>
          </a:p>
          <a:p>
            <a:pPr marL="457200" lvl="1" indent="0">
              <a:lnSpc>
                <a:spcPts val="2600"/>
              </a:lnSpc>
              <a:buNone/>
            </a:pPr>
            <a:endParaRPr lang="en-GB" sz="1600" dirty="0">
              <a:solidFill>
                <a:srgbClr val="113037"/>
              </a:solidFill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GB" b="1" dirty="0">
              <a:solidFill>
                <a:srgbClr val="113037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4" name="Picture 3" descr="A cupcake with frosting and sprinkles&#10;&#10;Description automatically generated">
            <a:extLst>
              <a:ext uri="{FF2B5EF4-FFF2-40B4-BE49-F238E27FC236}">
                <a16:creationId xmlns:a16="http://schemas.microsoft.com/office/drawing/2014/main" id="{435F9FC5-4B69-ECD9-82CF-512944753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52963" y="2973212"/>
            <a:ext cx="3631712" cy="39461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81A926-7ABB-0960-1CF0-FE39D9ED558C}"/>
              </a:ext>
            </a:extLst>
          </p:cNvPr>
          <p:cNvSpPr/>
          <p:nvPr/>
        </p:nvSpPr>
        <p:spPr>
          <a:xfrm>
            <a:off x="5952963" y="2151681"/>
            <a:ext cx="1663548" cy="58389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Visual Regression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D26B5-B407-BCD4-B41D-F3677289751E}"/>
              </a:ext>
            </a:extLst>
          </p:cNvPr>
          <p:cNvSpPr/>
          <p:nvPr/>
        </p:nvSpPr>
        <p:spPr>
          <a:xfrm>
            <a:off x="6795459" y="4496628"/>
            <a:ext cx="1488928" cy="561321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Api</a:t>
            </a:r>
            <a:r>
              <a:rPr lang="en-GB" dirty="0"/>
              <a:t> Tests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045822-1FB0-BE52-8DF3-C03992EDB3DF}"/>
              </a:ext>
            </a:extLst>
          </p:cNvPr>
          <p:cNvSpPr/>
          <p:nvPr/>
        </p:nvSpPr>
        <p:spPr>
          <a:xfrm>
            <a:off x="6772065" y="6272064"/>
            <a:ext cx="1666856" cy="41864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Unit Tests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0E334A-D763-63BD-37C1-B4F245EAE921}"/>
              </a:ext>
            </a:extLst>
          </p:cNvPr>
          <p:cNvSpPr/>
          <p:nvPr/>
        </p:nvSpPr>
        <p:spPr>
          <a:xfrm>
            <a:off x="6456660" y="5504908"/>
            <a:ext cx="2402137" cy="662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UI End2end Functioning Tests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2464C-FEEE-B2C6-927D-4F306549F0EE}"/>
              </a:ext>
            </a:extLst>
          </p:cNvPr>
          <p:cNvCxnSpPr>
            <a:cxnSpLocks/>
          </p:cNvCxnSpPr>
          <p:nvPr/>
        </p:nvCxnSpPr>
        <p:spPr>
          <a:xfrm>
            <a:off x="6460515" y="2680674"/>
            <a:ext cx="749922" cy="113602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D110D35-0342-5703-6E14-6F3BCEA12963}"/>
              </a:ext>
            </a:extLst>
          </p:cNvPr>
          <p:cNvSpPr/>
          <p:nvPr/>
        </p:nvSpPr>
        <p:spPr>
          <a:xfrm>
            <a:off x="8606192" y="2443628"/>
            <a:ext cx="1663548" cy="58389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Visual Regression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DB1A0E-2C94-FBA5-4DEC-80839868FB56}"/>
              </a:ext>
            </a:extLst>
          </p:cNvPr>
          <p:cNvCxnSpPr>
            <a:cxnSpLocks/>
          </p:cNvCxnSpPr>
          <p:nvPr/>
        </p:nvCxnSpPr>
        <p:spPr>
          <a:xfrm flipH="1">
            <a:off x="7616511" y="2973212"/>
            <a:ext cx="1152916" cy="11492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85178A5-F835-C0CA-7E9F-6F869A355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761" y="4114773"/>
            <a:ext cx="2292791" cy="20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5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89CE-1FFE-DBE3-D22B-CE20AE5F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64" y="692994"/>
            <a:ext cx="10228686" cy="667839"/>
          </a:xfrm>
        </p:spPr>
        <p:txBody>
          <a:bodyPr/>
          <a:lstStyle/>
          <a:p>
            <a:pPr marL="342900" indent="-342900"/>
            <a:r>
              <a:rPr lang="en-GB" sz="3200" dirty="0"/>
              <a:t>Selenium Web Driver coding Challenges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E7E1C1-61A0-7E03-731E-D4E748ED7BF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00099" y="1731963"/>
            <a:ext cx="10620376" cy="36030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buNone/>
            </a:pPr>
            <a:r>
              <a:rPr lang="en-GB" sz="6000" dirty="0"/>
              <a:t>CODING TIME !!!! </a:t>
            </a:r>
          </a:p>
          <a:p>
            <a:pPr marL="457200" lvl="1" indent="0">
              <a:lnSpc>
                <a:spcPts val="2600"/>
              </a:lnSpc>
              <a:buNone/>
            </a:pPr>
            <a:endParaRPr lang="en-GB" sz="1600" dirty="0">
              <a:solidFill>
                <a:srgbClr val="113037"/>
              </a:solidFill>
              <a:ea typeface="Roboto Light" panose="02000000000000000000" pitchFamily="2" charset="0"/>
            </a:endParaRPr>
          </a:p>
          <a:p>
            <a:pPr marL="457200" lvl="1" indent="0">
              <a:lnSpc>
                <a:spcPts val="2600"/>
              </a:lnSpc>
              <a:buNone/>
            </a:pPr>
            <a:endParaRPr lang="en-GB" sz="1600" dirty="0">
              <a:solidFill>
                <a:srgbClr val="113037"/>
              </a:solidFill>
              <a:ea typeface="Roboto Light" panose="02000000000000000000" pitchFamily="2" charset="0"/>
            </a:endParaRPr>
          </a:p>
          <a:p>
            <a:pPr marL="457200" lvl="1" indent="0">
              <a:lnSpc>
                <a:spcPts val="2600"/>
              </a:lnSpc>
              <a:buNone/>
            </a:pPr>
            <a:endParaRPr lang="en-GB" sz="1600" dirty="0">
              <a:solidFill>
                <a:srgbClr val="113037"/>
              </a:solidFill>
              <a:ea typeface="Roboto Light" panose="02000000000000000000" pitchFamily="2" charset="0"/>
            </a:endParaRPr>
          </a:p>
          <a:p>
            <a:pPr marL="457200" lvl="1" indent="0">
              <a:lnSpc>
                <a:spcPts val="2600"/>
              </a:lnSpc>
              <a:buNone/>
            </a:pPr>
            <a:r>
              <a:rPr lang="en-GB" sz="1600" dirty="0">
                <a:solidFill>
                  <a:srgbClr val="113037"/>
                </a:solidFill>
                <a:ea typeface="Roboto Light" panose="02000000000000000000" pitchFamily="2" charset="0"/>
                <a:hlinkClick r:id="rId3"/>
              </a:rPr>
              <a:t>https://eyes.applitools.com/app/test-results/00000251715453221399/?accountId=7Qq1d3cZSUS0iZMQf_iddg__</a:t>
            </a:r>
            <a:endParaRPr lang="en-GB" sz="1600" dirty="0">
              <a:solidFill>
                <a:srgbClr val="113037"/>
              </a:solidFill>
              <a:ea typeface="Roboto Light" panose="02000000000000000000" pitchFamily="2" charset="0"/>
            </a:endParaRPr>
          </a:p>
          <a:p>
            <a:pPr marL="457200" lvl="1" indent="0">
              <a:lnSpc>
                <a:spcPts val="2600"/>
              </a:lnSpc>
              <a:buNone/>
            </a:pPr>
            <a:r>
              <a:rPr lang="en-GB" sz="1600" dirty="0">
                <a:solidFill>
                  <a:srgbClr val="113037"/>
                </a:solidFill>
                <a:ea typeface="Roboto Light" panose="02000000000000000000" pitchFamily="2" charset="0"/>
                <a:hlinkClick r:id="rId4"/>
              </a:rPr>
              <a:t>https://apipheny.io/free-api/</a:t>
            </a:r>
            <a:endParaRPr lang="en-GB" sz="1600" dirty="0">
              <a:solidFill>
                <a:srgbClr val="113037"/>
              </a:solidFill>
              <a:ea typeface="Roboto Light" panose="02000000000000000000" pitchFamily="2" charset="0"/>
            </a:endParaRPr>
          </a:p>
          <a:p>
            <a:pPr marL="457200" lvl="1" indent="0">
              <a:lnSpc>
                <a:spcPts val="2600"/>
              </a:lnSpc>
              <a:buNone/>
            </a:pPr>
            <a:endParaRPr lang="en-GB" sz="1600" dirty="0">
              <a:solidFill>
                <a:srgbClr val="113037"/>
              </a:solidFill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GB" b="1" dirty="0">
              <a:solidFill>
                <a:srgbClr val="113037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4" name="Graphic 3" descr="Juggler with solid fill">
            <a:extLst>
              <a:ext uri="{FF2B5EF4-FFF2-40B4-BE49-F238E27FC236}">
                <a16:creationId xmlns:a16="http://schemas.microsoft.com/office/drawing/2014/main" id="{D70228D9-E349-E117-F609-A484922BB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40537" y="1481744"/>
            <a:ext cx="1587700" cy="1587700"/>
          </a:xfrm>
          <a:prstGeom prst="rect">
            <a:avLst/>
          </a:prstGeom>
        </p:spPr>
      </p:pic>
      <p:pic>
        <p:nvPicPr>
          <p:cNvPr id="6" name="Graphic 5" descr="Programmer male with solid fill">
            <a:extLst>
              <a:ext uri="{FF2B5EF4-FFF2-40B4-BE49-F238E27FC236}">
                <a16:creationId xmlns:a16="http://schemas.microsoft.com/office/drawing/2014/main" id="{A6F38E24-266A-8821-B601-E8EEACF38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68726" y="1481743"/>
            <a:ext cx="1587701" cy="158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E28B2A-C6CC-D1CD-1879-F67F2DDA0A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1657" y="2008189"/>
            <a:ext cx="10228686" cy="2817200"/>
          </a:xfrm>
        </p:spPr>
        <p:txBody>
          <a:bodyPr>
            <a:normAutofit/>
          </a:bodyPr>
          <a:lstStyle/>
          <a:p>
            <a:r>
              <a:rPr lang="en-GB" sz="4000" dirty="0">
                <a:hlinkClick r:id="rId2"/>
              </a:rPr>
              <a:t>https://www.guru99.com</a:t>
            </a:r>
            <a:endParaRPr lang="en-GB" sz="4000" dirty="0"/>
          </a:p>
          <a:p>
            <a:r>
              <a:rPr lang="en-GB" sz="4000" dirty="0">
                <a:hlinkClick r:id="rId3"/>
              </a:rPr>
              <a:t>https://applitools.com/tutorials/quickstart/web/selenium/java/junit</a:t>
            </a:r>
            <a:endParaRPr lang="en-GB" sz="4000" dirty="0"/>
          </a:p>
          <a:p>
            <a:endParaRPr lang="en-GB" sz="4000" dirty="0"/>
          </a:p>
          <a:p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endParaRPr lang="en-GB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521E7D-EC8F-A499-14BC-7BC8581F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107" y="1002556"/>
            <a:ext cx="10228686" cy="667839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To find out more additional resources Automation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868140"/>
      </p:ext>
    </p:extLst>
  </p:cSld>
  <p:clrMapOvr>
    <a:masterClrMapping/>
  </p:clrMapOvr>
</p:sld>
</file>

<file path=ppt/theme/theme1.xml><?xml version="1.0" encoding="utf-8"?>
<a:theme xmlns:a="http://schemas.openxmlformats.org/drawingml/2006/main" name="Version 1">
  <a:themeElements>
    <a:clrScheme name="Custom 4">
      <a:dk1>
        <a:srgbClr val="4F4F4F"/>
      </a:dk1>
      <a:lt1>
        <a:sysClr val="window" lastClr="FFFFFF"/>
      </a:lt1>
      <a:dk2>
        <a:srgbClr val="113037"/>
      </a:dk2>
      <a:lt2>
        <a:srgbClr val="F4F4F4"/>
      </a:lt2>
      <a:accent1>
        <a:srgbClr val="00938F"/>
      </a:accent1>
      <a:accent2>
        <a:srgbClr val="00B8B5"/>
      </a:accent2>
      <a:accent3>
        <a:srgbClr val="00D2A2"/>
      </a:accent3>
      <a:accent4>
        <a:srgbClr val="FE595F"/>
      </a:accent4>
      <a:accent5>
        <a:srgbClr val="4F4F4F"/>
      </a:accent5>
      <a:accent6>
        <a:srgbClr val="000000"/>
      </a:accent6>
      <a:hlink>
        <a:srgbClr val="0563C1"/>
      </a:hlink>
      <a:folHlink>
        <a:srgbClr val="954F72"/>
      </a:folHlink>
    </a:clrScheme>
    <a:fontScheme name="Version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ersion 1" id="{898BDB9B-C6AA-4E63-87BA-5734814B29F1}" vid="{C95D91F5-FFB4-4EBC-A7EE-79FC1106E5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5c71a0f-75e1-4c8f-90e2-641c9351dd98}" enabled="1" method="Standard" siteId="{3e0088dc-0629-4ae6-aa8c-813e7a296f5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Version 1</Template>
  <TotalTime>3238</TotalTime>
  <Words>275</Words>
  <Application>Microsoft Office PowerPoint</Application>
  <PresentationFormat>Widescreen</PresentationFormat>
  <Paragraphs>70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Roboto Light</vt:lpstr>
      <vt:lpstr>Verdana</vt:lpstr>
      <vt:lpstr>Version 1</vt:lpstr>
      <vt:lpstr>PowerPoint Presentation</vt:lpstr>
      <vt:lpstr>Agenda   </vt:lpstr>
      <vt:lpstr>Set Up  </vt:lpstr>
      <vt:lpstr>Automation what are the different kinds Testing cupcake . 🧁 </vt:lpstr>
      <vt:lpstr>Selenium Web Driver coding Challenges</vt:lpstr>
      <vt:lpstr>To find out more additional resources Automation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Hughes</dc:creator>
  <cp:lastModifiedBy>Enda Brody</cp:lastModifiedBy>
  <cp:revision>2</cp:revision>
  <dcterms:created xsi:type="dcterms:W3CDTF">2023-02-16T11:59:08Z</dcterms:created>
  <dcterms:modified xsi:type="dcterms:W3CDTF">2023-10-18T08:20:11Z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Version 1:3</vt:lpwstr>
  </property>
  <property fmtid="{D5CDD505-2E9C-101B-9397-08002B2CF9AE}" pid="3" name="ClassificationContentMarkingFooterText">
    <vt:lpwstr>Classification: Controlled</vt:lpwstr>
  </property>
</Properties>
</file>