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8288000" cy="10287000"/>
  <p:notesSz cx="6858000" cy="9144000"/>
  <p:embeddedFontLst>
    <p:embeddedFont>
      <p:font typeface="Loubag" panose="020B0604020202020204" charset="0"/>
      <p:regular r:id="rId12"/>
    </p:embeddedFont>
    <p:embeddedFont>
      <p:font typeface="Montserrat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14673" y="2446660"/>
            <a:ext cx="20117346" cy="5393679"/>
            <a:chOff x="0" y="0"/>
            <a:chExt cx="5298396" cy="14205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98396" cy="1420557"/>
            </a:xfrm>
            <a:custGeom>
              <a:avLst/>
              <a:gdLst/>
              <a:ahLst/>
              <a:cxnLst/>
              <a:rect l="l" t="t" r="r" b="b"/>
              <a:pathLst>
                <a:path w="5298396" h="1420557">
                  <a:moveTo>
                    <a:pt x="0" y="0"/>
                  </a:moveTo>
                  <a:lnTo>
                    <a:pt x="5298396" y="0"/>
                  </a:lnTo>
                  <a:lnTo>
                    <a:pt x="5298396" y="1420557"/>
                  </a:lnTo>
                  <a:lnTo>
                    <a:pt x="0" y="1420557"/>
                  </a:lnTo>
                  <a:close/>
                </a:path>
              </a:pathLst>
            </a:custGeom>
            <a:solidFill>
              <a:srgbClr val="F5C0B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298396" cy="14586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743523" y="1587948"/>
            <a:ext cx="6764408" cy="6737985"/>
            <a:chOff x="0" y="0"/>
            <a:chExt cx="6502400" cy="6477000"/>
          </a:xfrm>
        </p:grpSpPr>
        <p:sp>
          <p:nvSpPr>
            <p:cNvPr id="6" name="Freeform 6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-24597" r="-24597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AutoShape 8"/>
          <p:cNvSpPr/>
          <p:nvPr/>
        </p:nvSpPr>
        <p:spPr>
          <a:xfrm flipH="1">
            <a:off x="4849202" y="8655173"/>
            <a:ext cx="0" cy="52819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8808738" y="8690669"/>
            <a:ext cx="0" cy="52819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>
            <a:off x="9142113" y="8655173"/>
            <a:ext cx="1991417" cy="603127"/>
          </a:xfrm>
          <a:custGeom>
            <a:avLst/>
            <a:gdLst/>
            <a:ahLst/>
            <a:cxnLst/>
            <a:rect l="l" t="t" r="r" b="b"/>
            <a:pathLst>
              <a:path w="1991417" h="603127">
                <a:moveTo>
                  <a:pt x="0" y="0"/>
                </a:moveTo>
                <a:lnTo>
                  <a:pt x="1991417" y="0"/>
                </a:lnTo>
                <a:lnTo>
                  <a:pt x="1991417" y="603127"/>
                </a:lnTo>
                <a:lnTo>
                  <a:pt x="0" y="6031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885718" y="3121790"/>
            <a:ext cx="7988560" cy="3479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Chicago Taxi Trip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85718" y="971550"/>
            <a:ext cx="725639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Presented by : Endah Rakhmawati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85718" y="8669015"/>
            <a:ext cx="294443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Series 10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84464" y="8669015"/>
            <a:ext cx="360522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14673" y="5372315"/>
            <a:ext cx="20117346" cy="2505393"/>
            <a:chOff x="0" y="0"/>
            <a:chExt cx="5298396" cy="6598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98396" cy="659857"/>
            </a:xfrm>
            <a:custGeom>
              <a:avLst/>
              <a:gdLst/>
              <a:ahLst/>
              <a:cxnLst/>
              <a:rect l="l" t="t" r="r" b="b"/>
              <a:pathLst>
                <a:path w="5298396" h="659857">
                  <a:moveTo>
                    <a:pt x="0" y="0"/>
                  </a:moveTo>
                  <a:lnTo>
                    <a:pt x="5298396" y="0"/>
                  </a:lnTo>
                  <a:lnTo>
                    <a:pt x="5298396" y="659857"/>
                  </a:lnTo>
                  <a:lnTo>
                    <a:pt x="0" y="659857"/>
                  </a:lnTo>
                  <a:close/>
                </a:path>
              </a:pathLst>
            </a:custGeom>
            <a:solidFill>
              <a:srgbClr val="F5C0B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298396" cy="6979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515778" y="2123542"/>
            <a:ext cx="11256445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Thank You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312060C-514C-3F92-D716-632126589F92}"/>
              </a:ext>
            </a:extLst>
          </p:cNvPr>
          <p:cNvSpPr txBox="1"/>
          <p:nvPr/>
        </p:nvSpPr>
        <p:spPr>
          <a:xfrm>
            <a:off x="7315200" y="6367087"/>
            <a:ext cx="4800600" cy="5158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endahen12@gmail.com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A19385-0ABD-43BC-72B7-C8DA77610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6039740"/>
            <a:ext cx="1207338" cy="9060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25101" y="5011368"/>
            <a:ext cx="12637797" cy="1463252"/>
            <a:chOff x="0" y="0"/>
            <a:chExt cx="3088885" cy="2235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88885" cy="223577"/>
            </a:xfrm>
            <a:custGeom>
              <a:avLst/>
              <a:gdLst/>
              <a:ahLst/>
              <a:cxnLst/>
              <a:rect l="l" t="t" r="r" b="b"/>
              <a:pathLst>
                <a:path w="3088885" h="223577">
                  <a:moveTo>
                    <a:pt x="0" y="0"/>
                  </a:moveTo>
                  <a:lnTo>
                    <a:pt x="3088885" y="0"/>
                  </a:lnTo>
                  <a:lnTo>
                    <a:pt x="3088885" y="223577"/>
                  </a:lnTo>
                  <a:lnTo>
                    <a:pt x="0" y="2235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88885" cy="261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839421" y="783703"/>
            <a:ext cx="20016954" cy="2244924"/>
            <a:chOff x="0" y="0"/>
            <a:chExt cx="5271955" cy="5912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71955" cy="591256"/>
            </a:xfrm>
            <a:custGeom>
              <a:avLst/>
              <a:gdLst/>
              <a:ahLst/>
              <a:cxnLst/>
              <a:rect l="l" t="t" r="r" b="b"/>
              <a:pathLst>
                <a:path w="5271955" h="591256">
                  <a:moveTo>
                    <a:pt x="0" y="0"/>
                  </a:moveTo>
                  <a:lnTo>
                    <a:pt x="5271955" y="0"/>
                  </a:lnTo>
                  <a:lnTo>
                    <a:pt x="5271955" y="591256"/>
                  </a:lnTo>
                  <a:lnTo>
                    <a:pt x="0" y="591256"/>
                  </a:lnTo>
                  <a:close/>
                </a:path>
              </a:pathLst>
            </a:custGeom>
            <a:solidFill>
              <a:srgbClr val="F5C0B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71955" cy="6293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825027" y="1075480"/>
            <a:ext cx="6637946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Dataset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236618" y="5439782"/>
            <a:ext cx="11814764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bigquery-public-data.chicago_taxi_trips.taxi_trips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0722" y="2743771"/>
            <a:ext cx="15586556" cy="2985622"/>
            <a:chOff x="0" y="0"/>
            <a:chExt cx="4105101" cy="7863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05101" cy="786337"/>
            </a:xfrm>
            <a:custGeom>
              <a:avLst/>
              <a:gdLst/>
              <a:ahLst/>
              <a:cxnLst/>
              <a:rect l="l" t="t" r="r" b="b"/>
              <a:pathLst>
                <a:path w="4105101" h="786337">
                  <a:moveTo>
                    <a:pt x="0" y="0"/>
                  </a:moveTo>
                  <a:lnTo>
                    <a:pt x="4105101" y="0"/>
                  </a:lnTo>
                  <a:lnTo>
                    <a:pt x="4105101" y="786337"/>
                  </a:lnTo>
                  <a:lnTo>
                    <a:pt x="0" y="786337"/>
                  </a:lnTo>
                  <a:close/>
                </a:path>
              </a:pathLst>
            </a:custGeom>
            <a:solidFill>
              <a:srgbClr val="F5C0B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105101" cy="8244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25980" y="6662843"/>
            <a:ext cx="14436040" cy="1847727"/>
          </a:xfrm>
          <a:custGeom>
            <a:avLst/>
            <a:gdLst/>
            <a:ahLst/>
            <a:cxnLst/>
            <a:rect l="l" t="t" r="r" b="b"/>
            <a:pathLst>
              <a:path w="14436040" h="1847727">
                <a:moveTo>
                  <a:pt x="0" y="0"/>
                </a:moveTo>
                <a:lnTo>
                  <a:pt x="14436040" y="0"/>
                </a:lnTo>
                <a:lnTo>
                  <a:pt x="14436040" y="1847727"/>
                </a:lnTo>
                <a:lnTo>
                  <a:pt x="0" y="18477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008806" y="838200"/>
            <a:ext cx="4270388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Task 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14094" y="3298825"/>
            <a:ext cx="14659812" cy="184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Calculate the mean, median and standard deviation of trip duration (trip_seconds) for trips made on Mondays and Saturdays. Compare the two results that day.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25980" y="5900843"/>
            <a:ext cx="208360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Output 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39572" y="838200"/>
            <a:ext cx="9208855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dirty="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SQL Query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818690" y="2879359"/>
            <a:ext cx="20772808" cy="8340146"/>
            <a:chOff x="0" y="0"/>
            <a:chExt cx="5471028" cy="21965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71028" cy="2196582"/>
            </a:xfrm>
            <a:custGeom>
              <a:avLst/>
              <a:gdLst/>
              <a:ahLst/>
              <a:cxnLst/>
              <a:rect l="l" t="t" r="r" b="b"/>
              <a:pathLst>
                <a:path w="5471028" h="2196582">
                  <a:moveTo>
                    <a:pt x="0" y="0"/>
                  </a:moveTo>
                  <a:lnTo>
                    <a:pt x="5471028" y="0"/>
                  </a:lnTo>
                  <a:lnTo>
                    <a:pt x="5471028" y="2196582"/>
                  </a:lnTo>
                  <a:lnTo>
                    <a:pt x="0" y="2196582"/>
                  </a:lnTo>
                  <a:close/>
                </a:path>
              </a:pathLst>
            </a:custGeom>
            <a:solidFill>
              <a:srgbClr val="F5C0B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471028" cy="22346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742DD76-3A21-353D-F788-CE18F0748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178" y="3086100"/>
            <a:ext cx="6925642" cy="34390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0480D3-F85B-02EE-E095-DCA99277B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438" y="6731846"/>
            <a:ext cx="11079121" cy="34104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62000" y="2857500"/>
            <a:ext cx="20772808" cy="8340146"/>
            <a:chOff x="0" y="0"/>
            <a:chExt cx="5471028" cy="21965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71028" cy="2196582"/>
            </a:xfrm>
            <a:custGeom>
              <a:avLst/>
              <a:gdLst/>
              <a:ahLst/>
              <a:cxnLst/>
              <a:rect l="l" t="t" r="r" b="b"/>
              <a:pathLst>
                <a:path w="5471028" h="2196582">
                  <a:moveTo>
                    <a:pt x="0" y="0"/>
                  </a:moveTo>
                  <a:lnTo>
                    <a:pt x="5471028" y="0"/>
                  </a:lnTo>
                  <a:lnTo>
                    <a:pt x="5471028" y="2196582"/>
                  </a:lnTo>
                  <a:lnTo>
                    <a:pt x="0" y="2196582"/>
                  </a:lnTo>
                  <a:close/>
                </a:path>
              </a:pathLst>
            </a:custGeom>
            <a:solidFill>
              <a:srgbClr val="F5C0B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471028" cy="22346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539572" y="838200"/>
            <a:ext cx="9208855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dirty="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SQL Query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378963-7968-E19A-40C1-2DFBD660B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228" y="3434572"/>
            <a:ext cx="9673544" cy="1428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55A589-82F0-69E4-BDE4-1E967B9CA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96" y="6137969"/>
            <a:ext cx="16078201" cy="1928701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3D8351D6-9F18-861A-FD9F-1DC896B0ABA2}"/>
              </a:ext>
            </a:extLst>
          </p:cNvPr>
          <p:cNvSpPr txBox="1"/>
          <p:nvPr/>
        </p:nvSpPr>
        <p:spPr>
          <a:xfrm>
            <a:off x="762000" y="5614094"/>
            <a:ext cx="208360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Output 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0722" y="2743771"/>
            <a:ext cx="15586556" cy="2985622"/>
            <a:chOff x="0" y="0"/>
            <a:chExt cx="4105101" cy="7863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05101" cy="786337"/>
            </a:xfrm>
            <a:custGeom>
              <a:avLst/>
              <a:gdLst/>
              <a:ahLst/>
              <a:cxnLst/>
              <a:rect l="l" t="t" r="r" b="b"/>
              <a:pathLst>
                <a:path w="4105101" h="786337">
                  <a:moveTo>
                    <a:pt x="0" y="0"/>
                  </a:moveTo>
                  <a:lnTo>
                    <a:pt x="4105101" y="0"/>
                  </a:lnTo>
                  <a:lnTo>
                    <a:pt x="4105101" y="786337"/>
                  </a:lnTo>
                  <a:lnTo>
                    <a:pt x="0" y="786337"/>
                  </a:lnTo>
                  <a:close/>
                </a:path>
              </a:pathLst>
            </a:custGeom>
            <a:solidFill>
              <a:srgbClr val="F5C0B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105101" cy="8244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519044" y="6424718"/>
            <a:ext cx="9249912" cy="3259820"/>
          </a:xfrm>
          <a:custGeom>
            <a:avLst/>
            <a:gdLst/>
            <a:ahLst/>
            <a:cxnLst/>
            <a:rect l="l" t="t" r="r" b="b"/>
            <a:pathLst>
              <a:path w="9249912" h="3259820">
                <a:moveTo>
                  <a:pt x="0" y="0"/>
                </a:moveTo>
                <a:lnTo>
                  <a:pt x="9249912" y="0"/>
                </a:lnTo>
                <a:lnTo>
                  <a:pt x="9249912" y="3259821"/>
                </a:lnTo>
                <a:lnTo>
                  <a:pt x="0" y="32598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870207" y="838200"/>
            <a:ext cx="4547586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Task 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14094" y="3585707"/>
            <a:ext cx="14659812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Find five routes (from initial community_area to destination community_area) with the largest number of trips in 2023.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25980" y="5900843"/>
            <a:ext cx="208360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Output 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829349"/>
            <a:chOff x="0" y="0"/>
            <a:chExt cx="5628799" cy="8708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28799" cy="870835"/>
            </a:xfrm>
            <a:custGeom>
              <a:avLst/>
              <a:gdLst/>
              <a:ahLst/>
              <a:cxnLst/>
              <a:rect l="l" t="t" r="r" b="b"/>
              <a:pathLst>
                <a:path w="5628799" h="870835">
                  <a:moveTo>
                    <a:pt x="0" y="0"/>
                  </a:moveTo>
                  <a:lnTo>
                    <a:pt x="5628799" y="0"/>
                  </a:lnTo>
                  <a:lnTo>
                    <a:pt x="5628799" y="870835"/>
                  </a:lnTo>
                  <a:lnTo>
                    <a:pt x="0" y="870835"/>
                  </a:lnTo>
                  <a:close/>
                </a:path>
              </a:pathLst>
            </a:custGeom>
            <a:solidFill>
              <a:srgbClr val="F5C0BF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628799" cy="908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73727" y="644737"/>
            <a:ext cx="7417478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dirty="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SQL Query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CF40DD-28FC-F15F-CDA9-A37E3FF4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26" y="3474086"/>
            <a:ext cx="12334347" cy="1669414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AF3604D5-4378-A24C-0EDC-64CEBC88DA44}"/>
              </a:ext>
            </a:extLst>
          </p:cNvPr>
          <p:cNvSpPr txBox="1"/>
          <p:nvPr/>
        </p:nvSpPr>
        <p:spPr>
          <a:xfrm>
            <a:off x="4648200" y="5762625"/>
            <a:ext cx="208360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Output 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FDDE6D-6D78-03DC-56AE-05CEC2479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08" y="6286500"/>
            <a:ext cx="8402784" cy="29396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0722" y="2743771"/>
            <a:ext cx="15586556" cy="2985622"/>
            <a:chOff x="0" y="0"/>
            <a:chExt cx="4105101" cy="7863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05101" cy="786337"/>
            </a:xfrm>
            <a:custGeom>
              <a:avLst/>
              <a:gdLst/>
              <a:ahLst/>
              <a:cxnLst/>
              <a:rect l="l" t="t" r="r" b="b"/>
              <a:pathLst>
                <a:path w="4105101" h="786337">
                  <a:moveTo>
                    <a:pt x="0" y="0"/>
                  </a:moveTo>
                  <a:lnTo>
                    <a:pt x="4105101" y="0"/>
                  </a:lnTo>
                  <a:lnTo>
                    <a:pt x="4105101" y="786337"/>
                  </a:lnTo>
                  <a:lnTo>
                    <a:pt x="0" y="786337"/>
                  </a:lnTo>
                  <a:close/>
                </a:path>
              </a:pathLst>
            </a:custGeom>
            <a:solidFill>
              <a:srgbClr val="F5C0B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105101" cy="8244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846166" y="6424718"/>
            <a:ext cx="8595667" cy="3448447"/>
          </a:xfrm>
          <a:custGeom>
            <a:avLst/>
            <a:gdLst/>
            <a:ahLst/>
            <a:cxnLst/>
            <a:rect l="l" t="t" r="r" b="b"/>
            <a:pathLst>
              <a:path w="8595667" h="3448447">
                <a:moveTo>
                  <a:pt x="0" y="0"/>
                </a:moveTo>
                <a:lnTo>
                  <a:pt x="8595668" y="0"/>
                </a:lnTo>
                <a:lnTo>
                  <a:pt x="8595668" y="3448447"/>
                </a:lnTo>
                <a:lnTo>
                  <a:pt x="0" y="344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870207" y="838200"/>
            <a:ext cx="4547586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Task 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14094" y="3585707"/>
            <a:ext cx="14659812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Compare the average cost of a taxi trip (fare, tips, and taxes) based on payment methods in 2019.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25980" y="5900843"/>
            <a:ext cx="208360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Output 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829349"/>
            <a:chOff x="0" y="0"/>
            <a:chExt cx="5628799" cy="8708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28799" cy="870835"/>
            </a:xfrm>
            <a:custGeom>
              <a:avLst/>
              <a:gdLst/>
              <a:ahLst/>
              <a:cxnLst/>
              <a:rect l="l" t="t" r="r" b="b"/>
              <a:pathLst>
                <a:path w="5628799" h="870835">
                  <a:moveTo>
                    <a:pt x="0" y="0"/>
                  </a:moveTo>
                  <a:lnTo>
                    <a:pt x="5628799" y="0"/>
                  </a:lnTo>
                  <a:lnTo>
                    <a:pt x="5628799" y="870835"/>
                  </a:lnTo>
                  <a:lnTo>
                    <a:pt x="0" y="870835"/>
                  </a:lnTo>
                  <a:close/>
                </a:path>
              </a:pathLst>
            </a:custGeom>
            <a:solidFill>
              <a:srgbClr val="F5C0BF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628799" cy="908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73727" y="644737"/>
            <a:ext cx="7417478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dirty="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SQL Query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1B035A-2911-E5CE-445C-ADB8917C8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7" y="3333630"/>
            <a:ext cx="13986168" cy="4076940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>
            <a:off x="8060208" y="5650772"/>
            <a:ext cx="9474194" cy="3751661"/>
          </a:xfrm>
          <a:custGeom>
            <a:avLst/>
            <a:gdLst/>
            <a:ahLst/>
            <a:cxnLst/>
            <a:rect l="l" t="t" r="r" b="b"/>
            <a:pathLst>
              <a:path w="9474194" h="3751661">
                <a:moveTo>
                  <a:pt x="0" y="0"/>
                </a:moveTo>
                <a:lnTo>
                  <a:pt x="9474195" y="0"/>
                </a:lnTo>
                <a:lnTo>
                  <a:pt x="9474195" y="3751661"/>
                </a:lnTo>
                <a:lnTo>
                  <a:pt x="0" y="37516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84DEDB92-3EC7-53AF-8094-022CAEEFA104}"/>
              </a:ext>
            </a:extLst>
          </p:cNvPr>
          <p:cNvSpPr txBox="1"/>
          <p:nvPr/>
        </p:nvSpPr>
        <p:spPr>
          <a:xfrm>
            <a:off x="7744303" y="5069687"/>
            <a:ext cx="208360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Output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136</Words>
  <Application>Microsoft Office PowerPoint</Application>
  <PresentationFormat>Custom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Montserrat Bold</vt:lpstr>
      <vt:lpstr>Loubag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Business Infographic Presentation</dc:title>
  <cp:lastModifiedBy>endah</cp:lastModifiedBy>
  <cp:revision>4</cp:revision>
  <dcterms:created xsi:type="dcterms:W3CDTF">2006-08-16T00:00:00Z</dcterms:created>
  <dcterms:modified xsi:type="dcterms:W3CDTF">2024-07-25T06:44:16Z</dcterms:modified>
  <dc:identifier>DAGHDyY9vuE</dc:identifier>
</cp:coreProperties>
</file>