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overhead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05E7-742E-7C46-8BCB-B621F568B22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B3ED-F774-5140-B1A1-7AE41EAAA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05E7-742E-7C46-8BCB-B621F568B22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B3ED-F774-5140-B1A1-7AE41EAAA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05E7-742E-7C46-8BCB-B621F568B22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B3ED-F774-5140-B1A1-7AE41EAAA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05E7-742E-7C46-8BCB-B621F568B22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B3ED-F774-5140-B1A1-7AE41EAAA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05E7-742E-7C46-8BCB-B621F568B22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B3ED-F774-5140-B1A1-7AE41EAAA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05E7-742E-7C46-8BCB-B621F568B22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B3ED-F774-5140-B1A1-7AE41EAAA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05E7-742E-7C46-8BCB-B621F568B22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B3ED-F774-5140-B1A1-7AE41EAAA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05E7-742E-7C46-8BCB-B621F568B22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B3ED-F774-5140-B1A1-7AE41EAAA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05E7-742E-7C46-8BCB-B621F568B22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B3ED-F774-5140-B1A1-7AE41EAAA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05E7-742E-7C46-8BCB-B621F568B22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B3ED-F774-5140-B1A1-7AE41EAAA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05E7-742E-7C46-8BCB-B621F568B22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B3ED-F774-5140-B1A1-7AE41EAAA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05E7-742E-7C46-8BCB-B621F568B22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1B3ED-F774-5140-B1A1-7AE41EAA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ihNB6w" TargetMode="External"/><Relationship Id="rId4" Type="http://schemas.openxmlformats.org/officeDocument/2006/relationships/hyperlink" Target="https://www.facebook.com/TheICPSR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2878" r="9889" b="2017"/>
          <a:stretch/>
        </p:blipFill>
        <p:spPr>
          <a:xfrm>
            <a:off x="-24083" y="0"/>
            <a:ext cx="9192166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2562" y="2945422"/>
            <a:ext cx="8537330" cy="2041247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6488" y="2945423"/>
            <a:ext cx="8182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/>
              <a:t>An Afternoon of Data Saving (&amp; Snacks)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Friday, March 2 from 1:00-4:00 pm • ISR-Perry </a:t>
            </a:r>
            <a:r>
              <a:rPr lang="en-US" sz="2400" dirty="0" smtClean="0"/>
              <a:t>G150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Please RSVP to Shelly at </a:t>
            </a:r>
            <a:r>
              <a:rPr lang="en-US" sz="2400" b="1" dirty="0" err="1" smtClean="0"/>
              <a:t>petrinko@umich.edu</a:t>
            </a:r>
            <a:endParaRPr lang="en-US" sz="240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-24084" y="6165503"/>
            <a:ext cx="9192167" cy="692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2434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More info at </a:t>
            </a:r>
            <a:r>
              <a:rPr lang="en-US" dirty="0" smtClean="0">
                <a:hlinkClick r:id="rId3"/>
              </a:rPr>
              <a:t>https://goo.gl/ihNB6w</a:t>
            </a:r>
            <a:r>
              <a:rPr lang="en-US" dirty="0" smtClean="0"/>
              <a:t> or attend virtually </a:t>
            </a:r>
            <a:r>
              <a:rPr lang="en-US" dirty="0" smtClean="0">
                <a:hlinkClick r:id="rId4"/>
              </a:rPr>
              <a:t>https://www.facebook.com/TheICPSR/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6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37</Words>
  <Application>Microsoft Macintosh PowerPoint</Application>
  <PresentationFormat>Overhead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Tyson, Jenna</dc:creator>
  <cp:lastModifiedBy>Tyson, Jenna</cp:lastModifiedBy>
  <cp:revision>4</cp:revision>
  <dcterms:created xsi:type="dcterms:W3CDTF">2018-02-26T15:18:35Z</dcterms:created>
  <dcterms:modified xsi:type="dcterms:W3CDTF">2018-02-27T15:13:10Z</dcterms:modified>
</cp:coreProperties>
</file>