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20104100" cy="13462000"/>
  <p:notesSz cx="20104100" cy="13462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452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4173220"/>
            <a:ext cx="17088486" cy="2827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7538720"/>
            <a:ext cx="14072870" cy="3365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3096260"/>
            <a:ext cx="8745284" cy="8884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3096260"/>
            <a:ext cx="8745284" cy="8884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538480"/>
            <a:ext cx="18093690" cy="2153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3096260"/>
            <a:ext cx="18093690" cy="8884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2519660"/>
            <a:ext cx="6433312" cy="67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2519660"/>
            <a:ext cx="4623943" cy="67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2519660"/>
            <a:ext cx="4623943" cy="67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-8879" y="-39105"/>
            <a:ext cx="20127277" cy="13500741"/>
          </a:xfrm>
          <a:custGeom>
            <a:avLst/>
            <a:gdLst/>
            <a:ahLst/>
            <a:cxnLst/>
            <a:rect l="l" t="t" r="r" b="b"/>
            <a:pathLst>
              <a:path w="16240760" h="9130665">
                <a:moveTo>
                  <a:pt x="15942991" y="0"/>
                </a:moveTo>
                <a:lnTo>
                  <a:pt x="297222" y="0"/>
                </a:lnTo>
                <a:lnTo>
                  <a:pt x="249011" y="3890"/>
                </a:lnTo>
                <a:lnTo>
                  <a:pt x="203276" y="15152"/>
                </a:lnTo>
                <a:lnTo>
                  <a:pt x="160631" y="33175"/>
                </a:lnTo>
                <a:lnTo>
                  <a:pt x="121686" y="57346"/>
                </a:lnTo>
                <a:lnTo>
                  <a:pt x="87054" y="87054"/>
                </a:lnTo>
                <a:lnTo>
                  <a:pt x="57346" y="121686"/>
                </a:lnTo>
                <a:lnTo>
                  <a:pt x="33175" y="160631"/>
                </a:lnTo>
                <a:lnTo>
                  <a:pt x="15152" y="203276"/>
                </a:lnTo>
                <a:lnTo>
                  <a:pt x="3890" y="249011"/>
                </a:lnTo>
                <a:lnTo>
                  <a:pt x="0" y="297222"/>
                </a:lnTo>
                <a:lnTo>
                  <a:pt x="0" y="8833439"/>
                </a:lnTo>
                <a:lnTo>
                  <a:pt x="3890" y="8881650"/>
                </a:lnTo>
                <a:lnTo>
                  <a:pt x="15152" y="8927385"/>
                </a:lnTo>
                <a:lnTo>
                  <a:pt x="33175" y="8970030"/>
                </a:lnTo>
                <a:lnTo>
                  <a:pt x="57346" y="9008975"/>
                </a:lnTo>
                <a:lnTo>
                  <a:pt x="87054" y="9043607"/>
                </a:lnTo>
                <a:lnTo>
                  <a:pt x="121686" y="9073315"/>
                </a:lnTo>
                <a:lnTo>
                  <a:pt x="160631" y="9097486"/>
                </a:lnTo>
                <a:lnTo>
                  <a:pt x="203276" y="9115509"/>
                </a:lnTo>
                <a:lnTo>
                  <a:pt x="249011" y="9126771"/>
                </a:lnTo>
                <a:lnTo>
                  <a:pt x="297221" y="9130661"/>
                </a:lnTo>
                <a:lnTo>
                  <a:pt x="15942991" y="9130661"/>
                </a:lnTo>
                <a:lnTo>
                  <a:pt x="15991202" y="9126771"/>
                </a:lnTo>
                <a:lnTo>
                  <a:pt x="16036936" y="9115509"/>
                </a:lnTo>
                <a:lnTo>
                  <a:pt x="16079582" y="9097486"/>
                </a:lnTo>
                <a:lnTo>
                  <a:pt x="16118527" y="9073315"/>
                </a:lnTo>
                <a:lnTo>
                  <a:pt x="16153159" y="9043607"/>
                </a:lnTo>
                <a:lnTo>
                  <a:pt x="16182867" y="9008975"/>
                </a:lnTo>
                <a:lnTo>
                  <a:pt x="16207038" y="8970030"/>
                </a:lnTo>
                <a:lnTo>
                  <a:pt x="16225061" y="8927385"/>
                </a:lnTo>
                <a:lnTo>
                  <a:pt x="16236323" y="8881650"/>
                </a:lnTo>
                <a:lnTo>
                  <a:pt x="16240213" y="8833439"/>
                </a:lnTo>
                <a:lnTo>
                  <a:pt x="16240213" y="297222"/>
                </a:lnTo>
                <a:lnTo>
                  <a:pt x="16236323" y="249011"/>
                </a:lnTo>
                <a:lnTo>
                  <a:pt x="16225061" y="203276"/>
                </a:lnTo>
                <a:lnTo>
                  <a:pt x="16207038" y="160631"/>
                </a:lnTo>
                <a:lnTo>
                  <a:pt x="16182867" y="121686"/>
                </a:lnTo>
                <a:lnTo>
                  <a:pt x="16153159" y="87054"/>
                </a:lnTo>
                <a:lnTo>
                  <a:pt x="16118527" y="57346"/>
                </a:lnTo>
                <a:lnTo>
                  <a:pt x="16079582" y="33175"/>
                </a:lnTo>
                <a:lnTo>
                  <a:pt x="16036936" y="15152"/>
                </a:lnTo>
                <a:lnTo>
                  <a:pt x="15991202" y="3890"/>
                </a:lnTo>
                <a:lnTo>
                  <a:pt x="15942991" y="0"/>
                </a:lnTo>
                <a:close/>
              </a:path>
            </a:pathLst>
          </a:custGeom>
          <a:solidFill>
            <a:srgbClr val="FFF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4E835862-7272-AB78-E0F5-225A58F5BBD6}"/>
              </a:ext>
            </a:extLst>
          </p:cNvPr>
          <p:cNvGrpSpPr/>
          <p:nvPr/>
        </p:nvGrpSpPr>
        <p:grpSpPr>
          <a:xfrm>
            <a:off x="-8879" y="12389307"/>
            <a:ext cx="20127277" cy="421898"/>
            <a:chOff x="-8879" y="12389307"/>
            <a:chExt cx="20127277" cy="421898"/>
          </a:xfrm>
        </p:grpSpPr>
        <p:sp>
          <p:nvSpPr>
            <p:cNvPr id="4" name="object 4"/>
            <p:cNvSpPr/>
            <p:nvPr/>
          </p:nvSpPr>
          <p:spPr>
            <a:xfrm>
              <a:off x="-8879" y="12442045"/>
              <a:ext cx="20127277" cy="316416"/>
            </a:xfrm>
            <a:custGeom>
              <a:avLst/>
              <a:gdLst/>
              <a:ahLst/>
              <a:cxnLst/>
              <a:rect l="l" t="t" r="r" b="b"/>
              <a:pathLst>
                <a:path w="16240760" h="213995">
                  <a:moveTo>
                    <a:pt x="16240213" y="0"/>
                  </a:moveTo>
                  <a:lnTo>
                    <a:pt x="0" y="0"/>
                  </a:lnTo>
                  <a:lnTo>
                    <a:pt x="0" y="213999"/>
                  </a:lnTo>
                  <a:lnTo>
                    <a:pt x="16240213" y="213999"/>
                  </a:lnTo>
                  <a:lnTo>
                    <a:pt x="16240213" y="0"/>
                  </a:lnTo>
                  <a:close/>
                </a:path>
              </a:pathLst>
            </a:custGeom>
            <a:solidFill>
              <a:srgbClr val="8E52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32320" y="12389307"/>
              <a:ext cx="250477" cy="1054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9987" y="12494783"/>
              <a:ext cx="250477" cy="1054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98760" y="12705731"/>
              <a:ext cx="250477" cy="1054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68337" y="12547519"/>
              <a:ext cx="103138" cy="1054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80615" y="12547519"/>
              <a:ext cx="250477" cy="10547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12266" y="12494783"/>
              <a:ext cx="103138" cy="10547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96577" y="12600256"/>
              <a:ext cx="103138" cy="10547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36686" y="12494783"/>
              <a:ext cx="103138" cy="10547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94120" y="12494783"/>
              <a:ext cx="250477" cy="10547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92893" y="12705731"/>
              <a:ext cx="250477" cy="10547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26453" y="12389307"/>
              <a:ext cx="250477" cy="10547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74748" y="12547519"/>
              <a:ext cx="250477" cy="10547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06399" y="12494783"/>
              <a:ext cx="103138" cy="10547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62469" y="12547519"/>
              <a:ext cx="103138" cy="10547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90710" y="12600256"/>
              <a:ext cx="103138" cy="10547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30820" y="12494783"/>
              <a:ext cx="103138" cy="10547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8254" y="12494783"/>
              <a:ext cx="250477" cy="10547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20587" y="12389307"/>
              <a:ext cx="250477" cy="10547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87025" y="12705731"/>
              <a:ext cx="250477" cy="10547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68881" y="12547519"/>
              <a:ext cx="250477" cy="10547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56603" y="12547519"/>
              <a:ext cx="103138" cy="10547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00532" y="12494783"/>
              <a:ext cx="103138" cy="10547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84843" y="12600256"/>
              <a:ext cx="103138" cy="10547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24953" y="12494783"/>
              <a:ext cx="103138" cy="10547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82387" y="12494783"/>
              <a:ext cx="250477" cy="10547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14720" y="12389307"/>
              <a:ext cx="250477" cy="10547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563015" y="12547519"/>
              <a:ext cx="250477" cy="10547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81159" y="12705731"/>
              <a:ext cx="250477" cy="10547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750736" y="12547519"/>
              <a:ext cx="103138" cy="10547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94666" y="12494783"/>
              <a:ext cx="103138" cy="10547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78975" y="12600256"/>
              <a:ext cx="103138" cy="10547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19085" y="12494783"/>
              <a:ext cx="103138" cy="10547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505988" y="12494783"/>
              <a:ext cx="250477" cy="10547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38320" y="12389307"/>
              <a:ext cx="250477" cy="10547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04760" y="12705731"/>
              <a:ext cx="250477" cy="10547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86615" y="12547519"/>
              <a:ext cx="250477" cy="10547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74337" y="12547519"/>
              <a:ext cx="103138" cy="10547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318266" y="12494783"/>
              <a:ext cx="103138" cy="10547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2578" y="12600256"/>
              <a:ext cx="103138" cy="105474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42686" y="12494783"/>
              <a:ext cx="103138" cy="10547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992" y="12494783"/>
              <a:ext cx="250477" cy="105474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1325" y="12389307"/>
              <a:ext cx="250477" cy="105474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7764" y="12705731"/>
              <a:ext cx="250477" cy="105474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9620" y="12547519"/>
              <a:ext cx="250477" cy="105474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7341" y="12547519"/>
              <a:ext cx="103138" cy="105474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21271" y="12494783"/>
              <a:ext cx="103138" cy="105474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05582" y="12600256"/>
              <a:ext cx="103138" cy="105474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5690" y="12494783"/>
              <a:ext cx="103138" cy="105474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85387" y="12494783"/>
              <a:ext cx="250477" cy="105474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484160" y="12705731"/>
              <a:ext cx="250477" cy="105474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953737" y="12547519"/>
              <a:ext cx="103138" cy="105474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881976" y="12600256"/>
              <a:ext cx="103138" cy="105474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322086" y="12494783"/>
              <a:ext cx="103138" cy="105474"/>
            </a:xfrm>
            <a:prstGeom prst="rect">
              <a:avLst/>
            </a:prstGeom>
          </p:spPr>
        </p:pic>
      </p:grpSp>
      <p:pic>
        <p:nvPicPr>
          <p:cNvPr id="58" name="object 5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-82550" y="-127000"/>
            <a:ext cx="20421278" cy="6137360"/>
          </a:xfrm>
          <a:prstGeom prst="rect">
            <a:avLst/>
          </a:prstGeom>
        </p:spPr>
      </p:pic>
      <p:grpSp>
        <p:nvGrpSpPr>
          <p:cNvPr id="82" name="그룹 81">
            <a:extLst>
              <a:ext uri="{FF2B5EF4-FFF2-40B4-BE49-F238E27FC236}">
                <a16:creationId xmlns:a16="http://schemas.microsoft.com/office/drawing/2014/main" id="{41E6B68E-F0BF-23EF-AC36-D173E7170DBD}"/>
              </a:ext>
            </a:extLst>
          </p:cNvPr>
          <p:cNvGrpSpPr/>
          <p:nvPr/>
        </p:nvGrpSpPr>
        <p:grpSpPr>
          <a:xfrm>
            <a:off x="-8889" y="-39101"/>
            <a:ext cx="20127277" cy="5785630"/>
            <a:chOff x="-8889" y="-39101"/>
            <a:chExt cx="20127277" cy="5785630"/>
          </a:xfrm>
        </p:grpSpPr>
        <p:sp>
          <p:nvSpPr>
            <p:cNvPr id="59" name="object 59"/>
            <p:cNvSpPr/>
            <p:nvPr/>
          </p:nvSpPr>
          <p:spPr>
            <a:xfrm>
              <a:off x="-8889" y="-39101"/>
              <a:ext cx="20127277" cy="5785630"/>
            </a:xfrm>
            <a:custGeom>
              <a:avLst/>
              <a:gdLst/>
              <a:ahLst/>
              <a:cxnLst/>
              <a:rect l="l" t="t" r="r" b="b"/>
              <a:pathLst>
                <a:path w="16240760" h="3912870">
                  <a:moveTo>
                    <a:pt x="16240214" y="237782"/>
                  </a:moveTo>
                  <a:lnTo>
                    <a:pt x="16235388" y="189865"/>
                  </a:lnTo>
                  <a:lnTo>
                    <a:pt x="16221532" y="145224"/>
                  </a:lnTo>
                  <a:lnTo>
                    <a:pt x="16199600" y="104838"/>
                  </a:lnTo>
                  <a:lnTo>
                    <a:pt x="16170567" y="69646"/>
                  </a:lnTo>
                  <a:lnTo>
                    <a:pt x="16135376" y="40614"/>
                  </a:lnTo>
                  <a:lnTo>
                    <a:pt x="16094990" y="18694"/>
                  </a:lnTo>
                  <a:lnTo>
                    <a:pt x="16050362" y="4838"/>
                  </a:lnTo>
                  <a:lnTo>
                    <a:pt x="16002432" y="0"/>
                  </a:lnTo>
                  <a:lnTo>
                    <a:pt x="237782" y="0"/>
                  </a:lnTo>
                  <a:lnTo>
                    <a:pt x="189865" y="4838"/>
                  </a:lnTo>
                  <a:lnTo>
                    <a:pt x="145224" y="18694"/>
                  </a:lnTo>
                  <a:lnTo>
                    <a:pt x="104838" y="40614"/>
                  </a:lnTo>
                  <a:lnTo>
                    <a:pt x="69646" y="69646"/>
                  </a:lnTo>
                  <a:lnTo>
                    <a:pt x="40614" y="104838"/>
                  </a:lnTo>
                  <a:lnTo>
                    <a:pt x="18681" y="145224"/>
                  </a:lnTo>
                  <a:lnTo>
                    <a:pt x="4826" y="189865"/>
                  </a:lnTo>
                  <a:lnTo>
                    <a:pt x="0" y="237782"/>
                  </a:lnTo>
                  <a:lnTo>
                    <a:pt x="0" y="809536"/>
                  </a:lnTo>
                  <a:lnTo>
                    <a:pt x="0" y="2508821"/>
                  </a:lnTo>
                  <a:lnTo>
                    <a:pt x="0" y="3650157"/>
                  </a:lnTo>
                  <a:lnTo>
                    <a:pt x="4229" y="3697376"/>
                  </a:lnTo>
                  <a:lnTo>
                    <a:pt x="16433" y="3741801"/>
                  </a:lnTo>
                  <a:lnTo>
                    <a:pt x="35864" y="3782720"/>
                  </a:lnTo>
                  <a:lnTo>
                    <a:pt x="61772" y="3819385"/>
                  </a:lnTo>
                  <a:lnTo>
                    <a:pt x="93421" y="3851046"/>
                  </a:lnTo>
                  <a:lnTo>
                    <a:pt x="130086" y="3876954"/>
                  </a:lnTo>
                  <a:lnTo>
                    <a:pt x="171005" y="3896385"/>
                  </a:lnTo>
                  <a:lnTo>
                    <a:pt x="215430" y="3908590"/>
                  </a:lnTo>
                  <a:lnTo>
                    <a:pt x="262648" y="3912819"/>
                  </a:lnTo>
                  <a:lnTo>
                    <a:pt x="309854" y="3908590"/>
                  </a:lnTo>
                  <a:lnTo>
                    <a:pt x="354291" y="3896398"/>
                  </a:lnTo>
                  <a:lnTo>
                    <a:pt x="395211" y="3876967"/>
                  </a:lnTo>
                  <a:lnTo>
                    <a:pt x="431863" y="3851059"/>
                  </a:lnTo>
                  <a:lnTo>
                    <a:pt x="463511" y="3819410"/>
                  </a:lnTo>
                  <a:lnTo>
                    <a:pt x="489432" y="3782758"/>
                  </a:lnTo>
                  <a:lnTo>
                    <a:pt x="508850" y="3741839"/>
                  </a:lnTo>
                  <a:lnTo>
                    <a:pt x="521055" y="3697401"/>
                  </a:lnTo>
                  <a:lnTo>
                    <a:pt x="525284" y="3650196"/>
                  </a:lnTo>
                  <a:lnTo>
                    <a:pt x="525284" y="3045231"/>
                  </a:lnTo>
                  <a:lnTo>
                    <a:pt x="529183" y="2997022"/>
                  </a:lnTo>
                  <a:lnTo>
                    <a:pt x="540435" y="2951289"/>
                  </a:lnTo>
                  <a:lnTo>
                    <a:pt x="558457" y="2908643"/>
                  </a:lnTo>
                  <a:lnTo>
                    <a:pt x="582637" y="2869704"/>
                  </a:lnTo>
                  <a:lnTo>
                    <a:pt x="612343" y="2835071"/>
                  </a:lnTo>
                  <a:lnTo>
                    <a:pt x="646976" y="2805366"/>
                  </a:lnTo>
                  <a:lnTo>
                    <a:pt x="685914" y="2781198"/>
                  </a:lnTo>
                  <a:lnTo>
                    <a:pt x="728560" y="2763177"/>
                  </a:lnTo>
                  <a:lnTo>
                    <a:pt x="774293" y="2751912"/>
                  </a:lnTo>
                  <a:lnTo>
                    <a:pt x="822515" y="2748026"/>
                  </a:lnTo>
                  <a:lnTo>
                    <a:pt x="1285125" y="2748064"/>
                  </a:lnTo>
                  <a:lnTo>
                    <a:pt x="1334401" y="2761665"/>
                  </a:lnTo>
                  <a:lnTo>
                    <a:pt x="1372260" y="2781985"/>
                  </a:lnTo>
                  <a:lnTo>
                    <a:pt x="1405407" y="2808909"/>
                  </a:lnTo>
                  <a:lnTo>
                    <a:pt x="1432979" y="2841536"/>
                  </a:lnTo>
                  <a:lnTo>
                    <a:pt x="1454035" y="2878988"/>
                  </a:lnTo>
                  <a:lnTo>
                    <a:pt x="1467675" y="2920377"/>
                  </a:lnTo>
                  <a:lnTo>
                    <a:pt x="1473022" y="2964815"/>
                  </a:lnTo>
                  <a:lnTo>
                    <a:pt x="1483715" y="3517214"/>
                  </a:lnTo>
                  <a:lnTo>
                    <a:pt x="1489760" y="3562197"/>
                  </a:lnTo>
                  <a:lnTo>
                    <a:pt x="1505318" y="3603472"/>
                  </a:lnTo>
                  <a:lnTo>
                    <a:pt x="1529181" y="3639896"/>
                  </a:lnTo>
                  <a:lnTo>
                    <a:pt x="1560156" y="3670274"/>
                  </a:lnTo>
                  <a:lnTo>
                    <a:pt x="1597025" y="3693414"/>
                  </a:lnTo>
                  <a:lnTo>
                    <a:pt x="1638604" y="3708171"/>
                  </a:lnTo>
                  <a:lnTo>
                    <a:pt x="1683689" y="3713340"/>
                  </a:lnTo>
                  <a:lnTo>
                    <a:pt x="1728571" y="3708158"/>
                  </a:lnTo>
                  <a:lnTo>
                    <a:pt x="1769579" y="3693401"/>
                  </a:lnTo>
                  <a:lnTo>
                    <a:pt x="1805559" y="3670236"/>
                  </a:lnTo>
                  <a:lnTo>
                    <a:pt x="1835353" y="3639858"/>
                  </a:lnTo>
                  <a:lnTo>
                    <a:pt x="1857806" y="3603434"/>
                  </a:lnTo>
                  <a:lnTo>
                    <a:pt x="1871776" y="3562146"/>
                  </a:lnTo>
                  <a:lnTo>
                    <a:pt x="1876082" y="3517176"/>
                  </a:lnTo>
                  <a:lnTo>
                    <a:pt x="1865388" y="2964764"/>
                  </a:lnTo>
                  <a:lnTo>
                    <a:pt x="1869008" y="2920327"/>
                  </a:lnTo>
                  <a:lnTo>
                    <a:pt x="1881060" y="2878937"/>
                  </a:lnTo>
                  <a:lnTo>
                    <a:pt x="1900669" y="2841485"/>
                  </a:lnTo>
                  <a:lnTo>
                    <a:pt x="1926971" y="2808846"/>
                  </a:lnTo>
                  <a:lnTo>
                    <a:pt x="1959089" y="2781922"/>
                  </a:lnTo>
                  <a:lnTo>
                    <a:pt x="1996147" y="2761589"/>
                  </a:lnTo>
                  <a:lnTo>
                    <a:pt x="2037295" y="2748737"/>
                  </a:lnTo>
                  <a:lnTo>
                    <a:pt x="2043493" y="2748115"/>
                  </a:lnTo>
                  <a:lnTo>
                    <a:pt x="2104085" y="2748115"/>
                  </a:lnTo>
                  <a:lnTo>
                    <a:pt x="2122830" y="2746603"/>
                  </a:lnTo>
                  <a:lnTo>
                    <a:pt x="2294902" y="2746603"/>
                  </a:lnTo>
                  <a:lnTo>
                    <a:pt x="2330272" y="2764701"/>
                  </a:lnTo>
                  <a:lnTo>
                    <a:pt x="2362822" y="2796629"/>
                  </a:lnTo>
                  <a:lnTo>
                    <a:pt x="2384552" y="2837129"/>
                  </a:lnTo>
                  <a:lnTo>
                    <a:pt x="2392984" y="2883763"/>
                  </a:lnTo>
                  <a:lnTo>
                    <a:pt x="2396744" y="3078175"/>
                  </a:lnTo>
                  <a:lnTo>
                    <a:pt x="2408047" y="3129267"/>
                  </a:lnTo>
                  <a:lnTo>
                    <a:pt x="2436990" y="3170974"/>
                  </a:lnTo>
                  <a:lnTo>
                    <a:pt x="2479256" y="3199104"/>
                  </a:lnTo>
                  <a:lnTo>
                    <a:pt x="2530551" y="3209404"/>
                  </a:lnTo>
                  <a:lnTo>
                    <a:pt x="2581452" y="3199092"/>
                  </a:lnTo>
                  <a:lnTo>
                    <a:pt x="2622639" y="3170948"/>
                  </a:lnTo>
                  <a:lnTo>
                    <a:pt x="2649956" y="3129229"/>
                  </a:lnTo>
                  <a:lnTo>
                    <a:pt x="2659291" y="3078149"/>
                  </a:lnTo>
                  <a:lnTo>
                    <a:pt x="2655519" y="2883725"/>
                  </a:lnTo>
                  <a:lnTo>
                    <a:pt x="2662148" y="2837091"/>
                  </a:lnTo>
                  <a:lnTo>
                    <a:pt x="2682303" y="2796590"/>
                  </a:lnTo>
                  <a:lnTo>
                    <a:pt x="2713634" y="2764650"/>
                  </a:lnTo>
                  <a:lnTo>
                    <a:pt x="2748191" y="2746603"/>
                  </a:lnTo>
                  <a:lnTo>
                    <a:pt x="16002432" y="2746603"/>
                  </a:lnTo>
                  <a:lnTo>
                    <a:pt x="16050362" y="2741777"/>
                  </a:lnTo>
                  <a:lnTo>
                    <a:pt x="16094990" y="2727922"/>
                  </a:lnTo>
                  <a:lnTo>
                    <a:pt x="16135376" y="2705989"/>
                  </a:lnTo>
                  <a:lnTo>
                    <a:pt x="16170567" y="2676956"/>
                  </a:lnTo>
                  <a:lnTo>
                    <a:pt x="16199600" y="2641765"/>
                  </a:lnTo>
                  <a:lnTo>
                    <a:pt x="16221532" y="2601379"/>
                  </a:lnTo>
                  <a:lnTo>
                    <a:pt x="16235388" y="2556751"/>
                  </a:lnTo>
                  <a:lnTo>
                    <a:pt x="16240214" y="2508821"/>
                  </a:lnTo>
                  <a:lnTo>
                    <a:pt x="16240214" y="237782"/>
                  </a:lnTo>
                  <a:close/>
                </a:path>
              </a:pathLst>
            </a:custGeom>
            <a:solidFill>
              <a:srgbClr val="8E523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668F1C86-CDD0-0A0D-B3D6-164FD20202AF}"/>
                </a:ext>
              </a:extLst>
            </p:cNvPr>
            <p:cNvGrpSpPr/>
            <p:nvPr/>
          </p:nvGrpSpPr>
          <p:grpSpPr>
            <a:xfrm>
              <a:off x="12261850" y="967219"/>
              <a:ext cx="7448841" cy="2581329"/>
              <a:chOff x="12490450" y="700011"/>
              <a:chExt cx="7220241" cy="2848537"/>
            </a:xfrm>
          </p:grpSpPr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3B6FABFB-1F3B-85A0-0A99-57B72C96D00D}"/>
                  </a:ext>
                </a:extLst>
              </p:cNvPr>
              <p:cNvGrpSpPr/>
              <p:nvPr/>
            </p:nvGrpSpPr>
            <p:grpSpPr>
              <a:xfrm>
                <a:off x="12490450" y="700011"/>
                <a:ext cx="7220241" cy="2848537"/>
                <a:chOff x="12514993" y="769533"/>
                <a:chExt cx="7220241" cy="2848537"/>
              </a:xfrm>
            </p:grpSpPr>
            <p:pic>
              <p:nvPicPr>
                <p:cNvPr id="60" name="object 60"/>
                <p:cNvPicPr/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2514993" y="769533"/>
                  <a:ext cx="2776786" cy="2847810"/>
                </a:xfrm>
                <a:prstGeom prst="rect">
                  <a:avLst/>
                </a:prstGeom>
              </p:spPr>
            </p:pic>
            <p:sp>
              <p:nvSpPr>
                <p:cNvPr id="61" name="object 61"/>
                <p:cNvSpPr/>
                <p:nvPr/>
              </p:nvSpPr>
              <p:spPr>
                <a:xfrm>
                  <a:off x="15729610" y="2323298"/>
                  <a:ext cx="4005624" cy="129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2150" h="875664">
                      <a:moveTo>
                        <a:pt x="465632" y="643432"/>
                      </a:moveTo>
                      <a:lnTo>
                        <a:pt x="461505" y="608571"/>
                      </a:lnTo>
                      <a:lnTo>
                        <a:pt x="453694" y="542632"/>
                      </a:lnTo>
                      <a:lnTo>
                        <a:pt x="407377" y="550291"/>
                      </a:lnTo>
                      <a:lnTo>
                        <a:pt x="361734" y="556437"/>
                      </a:lnTo>
                      <a:lnTo>
                        <a:pt x="316230" y="561213"/>
                      </a:lnTo>
                      <a:lnTo>
                        <a:pt x="270357" y="564769"/>
                      </a:lnTo>
                      <a:lnTo>
                        <a:pt x="223583" y="567270"/>
                      </a:lnTo>
                      <a:lnTo>
                        <a:pt x="175374" y="568858"/>
                      </a:lnTo>
                      <a:lnTo>
                        <a:pt x="124358" y="569722"/>
                      </a:lnTo>
                      <a:lnTo>
                        <a:pt x="122148" y="569722"/>
                      </a:lnTo>
                      <a:lnTo>
                        <a:pt x="122148" y="412623"/>
                      </a:lnTo>
                      <a:lnTo>
                        <a:pt x="391248" y="412623"/>
                      </a:lnTo>
                      <a:lnTo>
                        <a:pt x="391248" y="74422"/>
                      </a:lnTo>
                      <a:lnTo>
                        <a:pt x="0" y="74422"/>
                      </a:lnTo>
                      <a:lnTo>
                        <a:pt x="0" y="174282"/>
                      </a:lnTo>
                      <a:lnTo>
                        <a:pt x="270014" y="174282"/>
                      </a:lnTo>
                      <a:lnTo>
                        <a:pt x="270014" y="312762"/>
                      </a:lnTo>
                      <a:lnTo>
                        <a:pt x="914" y="312762"/>
                      </a:lnTo>
                      <a:lnTo>
                        <a:pt x="914" y="672630"/>
                      </a:lnTo>
                      <a:lnTo>
                        <a:pt x="72555" y="672630"/>
                      </a:lnTo>
                      <a:lnTo>
                        <a:pt x="126619" y="672350"/>
                      </a:lnTo>
                      <a:lnTo>
                        <a:pt x="178269" y="671385"/>
                      </a:lnTo>
                      <a:lnTo>
                        <a:pt x="228003" y="669607"/>
                      </a:lnTo>
                      <a:lnTo>
                        <a:pt x="276326" y="666864"/>
                      </a:lnTo>
                      <a:lnTo>
                        <a:pt x="323748" y="663016"/>
                      </a:lnTo>
                      <a:lnTo>
                        <a:pt x="370763" y="657936"/>
                      </a:lnTo>
                      <a:lnTo>
                        <a:pt x="417893" y="651446"/>
                      </a:lnTo>
                      <a:lnTo>
                        <a:pt x="465632" y="643432"/>
                      </a:lnTo>
                      <a:close/>
                    </a:path>
                    <a:path w="3232150" h="875664">
                      <a:moveTo>
                        <a:pt x="755853" y="329717"/>
                      </a:moveTo>
                      <a:lnTo>
                        <a:pt x="632790" y="329717"/>
                      </a:lnTo>
                      <a:lnTo>
                        <a:pt x="632790" y="0"/>
                      </a:lnTo>
                      <a:lnTo>
                        <a:pt x="511556" y="0"/>
                      </a:lnTo>
                      <a:lnTo>
                        <a:pt x="511556" y="875182"/>
                      </a:lnTo>
                      <a:lnTo>
                        <a:pt x="632790" y="875182"/>
                      </a:lnTo>
                      <a:lnTo>
                        <a:pt x="632790" y="433349"/>
                      </a:lnTo>
                      <a:lnTo>
                        <a:pt x="755853" y="433349"/>
                      </a:lnTo>
                      <a:lnTo>
                        <a:pt x="755853" y="329717"/>
                      </a:lnTo>
                      <a:close/>
                    </a:path>
                    <a:path w="3232150" h="875664">
                      <a:moveTo>
                        <a:pt x="1261833" y="78892"/>
                      </a:moveTo>
                      <a:lnTo>
                        <a:pt x="853147" y="78892"/>
                      </a:lnTo>
                      <a:lnTo>
                        <a:pt x="853147" y="176682"/>
                      </a:lnTo>
                      <a:lnTo>
                        <a:pt x="853147" y="566572"/>
                      </a:lnTo>
                      <a:lnTo>
                        <a:pt x="853147" y="665632"/>
                      </a:lnTo>
                      <a:lnTo>
                        <a:pt x="1261833" y="665632"/>
                      </a:lnTo>
                      <a:lnTo>
                        <a:pt x="1261833" y="567118"/>
                      </a:lnTo>
                      <a:lnTo>
                        <a:pt x="1261833" y="566572"/>
                      </a:lnTo>
                      <a:lnTo>
                        <a:pt x="1261833" y="177101"/>
                      </a:lnTo>
                      <a:lnTo>
                        <a:pt x="1142441" y="177101"/>
                      </a:lnTo>
                      <a:lnTo>
                        <a:pt x="1142441" y="566572"/>
                      </a:lnTo>
                      <a:lnTo>
                        <a:pt x="973455" y="566572"/>
                      </a:lnTo>
                      <a:lnTo>
                        <a:pt x="973455" y="176682"/>
                      </a:lnTo>
                      <a:lnTo>
                        <a:pt x="1261833" y="176682"/>
                      </a:lnTo>
                      <a:lnTo>
                        <a:pt x="1261833" y="78892"/>
                      </a:lnTo>
                      <a:close/>
                    </a:path>
                    <a:path w="3232150" h="875664">
                      <a:moveTo>
                        <a:pt x="1517154" y="0"/>
                      </a:moveTo>
                      <a:lnTo>
                        <a:pt x="1394091" y="0"/>
                      </a:lnTo>
                      <a:lnTo>
                        <a:pt x="1394091" y="875182"/>
                      </a:lnTo>
                      <a:lnTo>
                        <a:pt x="1517154" y="875182"/>
                      </a:lnTo>
                      <a:lnTo>
                        <a:pt x="1517154" y="0"/>
                      </a:lnTo>
                      <a:close/>
                    </a:path>
                    <a:path w="3232150" h="875664">
                      <a:moveTo>
                        <a:pt x="2386838" y="257187"/>
                      </a:moveTo>
                      <a:lnTo>
                        <a:pt x="2320264" y="244551"/>
                      </a:lnTo>
                      <a:lnTo>
                        <a:pt x="2262289" y="225552"/>
                      </a:lnTo>
                      <a:lnTo>
                        <a:pt x="2213495" y="201358"/>
                      </a:lnTo>
                      <a:lnTo>
                        <a:pt x="2173643" y="172986"/>
                      </a:lnTo>
                      <a:lnTo>
                        <a:pt x="2142706" y="141478"/>
                      </a:lnTo>
                      <a:lnTo>
                        <a:pt x="2120646" y="107886"/>
                      </a:lnTo>
                      <a:lnTo>
                        <a:pt x="2103043" y="38620"/>
                      </a:lnTo>
                      <a:lnTo>
                        <a:pt x="2103043" y="12242"/>
                      </a:lnTo>
                      <a:lnTo>
                        <a:pt x="2082838" y="12242"/>
                      </a:lnTo>
                      <a:lnTo>
                        <a:pt x="2082838" y="38620"/>
                      </a:lnTo>
                      <a:lnTo>
                        <a:pt x="2079739" y="80314"/>
                      </a:lnTo>
                      <a:lnTo>
                        <a:pt x="2079713" y="80518"/>
                      </a:lnTo>
                      <a:lnTo>
                        <a:pt x="2082838" y="38620"/>
                      </a:lnTo>
                      <a:lnTo>
                        <a:pt x="2082838" y="12242"/>
                      </a:lnTo>
                      <a:lnTo>
                        <a:pt x="1998345" y="12242"/>
                      </a:lnTo>
                      <a:lnTo>
                        <a:pt x="1978139" y="12242"/>
                      </a:lnTo>
                      <a:lnTo>
                        <a:pt x="1978139" y="38620"/>
                      </a:lnTo>
                      <a:lnTo>
                        <a:pt x="1960511" y="108280"/>
                      </a:lnTo>
                      <a:lnTo>
                        <a:pt x="1938426" y="141897"/>
                      </a:lnTo>
                      <a:lnTo>
                        <a:pt x="1907413" y="173342"/>
                      </a:lnTo>
                      <a:lnTo>
                        <a:pt x="1867458" y="201612"/>
                      </a:lnTo>
                      <a:lnTo>
                        <a:pt x="1818500" y="225679"/>
                      </a:lnTo>
                      <a:lnTo>
                        <a:pt x="1760512" y="244551"/>
                      </a:lnTo>
                      <a:lnTo>
                        <a:pt x="1693430" y="257187"/>
                      </a:lnTo>
                      <a:lnTo>
                        <a:pt x="1737512" y="354215"/>
                      </a:lnTo>
                      <a:lnTo>
                        <a:pt x="1794814" y="343382"/>
                      </a:lnTo>
                      <a:lnTo>
                        <a:pt x="1847418" y="328053"/>
                      </a:lnTo>
                      <a:lnTo>
                        <a:pt x="1895144" y="308521"/>
                      </a:lnTo>
                      <a:lnTo>
                        <a:pt x="1937854" y="285115"/>
                      </a:lnTo>
                      <a:lnTo>
                        <a:pt x="1975370" y="258140"/>
                      </a:lnTo>
                      <a:lnTo>
                        <a:pt x="2007552" y="227901"/>
                      </a:lnTo>
                      <a:lnTo>
                        <a:pt x="2034235" y="194703"/>
                      </a:lnTo>
                      <a:lnTo>
                        <a:pt x="2040585" y="183883"/>
                      </a:lnTo>
                      <a:lnTo>
                        <a:pt x="2046668" y="194284"/>
                      </a:lnTo>
                      <a:lnTo>
                        <a:pt x="2073224" y="227520"/>
                      </a:lnTo>
                      <a:lnTo>
                        <a:pt x="2105279" y="257822"/>
                      </a:lnTo>
                      <a:lnTo>
                        <a:pt x="2142680" y="284873"/>
                      </a:lnTo>
                      <a:lnTo>
                        <a:pt x="2185276" y="308368"/>
                      </a:lnTo>
                      <a:lnTo>
                        <a:pt x="2233180" y="328053"/>
                      </a:lnTo>
                      <a:lnTo>
                        <a:pt x="2285568" y="343382"/>
                      </a:lnTo>
                      <a:lnTo>
                        <a:pt x="2342743" y="354215"/>
                      </a:lnTo>
                      <a:lnTo>
                        <a:pt x="2386838" y="257187"/>
                      </a:lnTo>
                      <a:close/>
                    </a:path>
                    <a:path w="3232150" h="875664">
                      <a:moveTo>
                        <a:pt x="2424493" y="399440"/>
                      </a:moveTo>
                      <a:lnTo>
                        <a:pt x="1655775" y="399440"/>
                      </a:lnTo>
                      <a:lnTo>
                        <a:pt x="1655775" y="498348"/>
                      </a:lnTo>
                      <a:lnTo>
                        <a:pt x="1978139" y="498348"/>
                      </a:lnTo>
                      <a:lnTo>
                        <a:pt x="1978139" y="582193"/>
                      </a:lnTo>
                      <a:lnTo>
                        <a:pt x="1741182" y="582193"/>
                      </a:lnTo>
                      <a:lnTo>
                        <a:pt x="1741182" y="680173"/>
                      </a:lnTo>
                      <a:lnTo>
                        <a:pt x="2209571" y="680173"/>
                      </a:lnTo>
                      <a:lnTo>
                        <a:pt x="2209571" y="873302"/>
                      </a:lnTo>
                      <a:lnTo>
                        <a:pt x="2331732" y="873302"/>
                      </a:lnTo>
                      <a:lnTo>
                        <a:pt x="2331732" y="609523"/>
                      </a:lnTo>
                      <a:lnTo>
                        <a:pt x="2331732" y="582193"/>
                      </a:lnTo>
                      <a:lnTo>
                        <a:pt x="2099360" y="582193"/>
                      </a:lnTo>
                      <a:lnTo>
                        <a:pt x="2099360" y="498348"/>
                      </a:lnTo>
                      <a:lnTo>
                        <a:pt x="2424493" y="498348"/>
                      </a:lnTo>
                      <a:lnTo>
                        <a:pt x="2424493" y="476681"/>
                      </a:lnTo>
                      <a:lnTo>
                        <a:pt x="2424493" y="399440"/>
                      </a:lnTo>
                      <a:close/>
                    </a:path>
                    <a:path w="3232150" h="875664">
                      <a:moveTo>
                        <a:pt x="2890939" y="478574"/>
                      </a:moveTo>
                      <a:lnTo>
                        <a:pt x="2886303" y="428472"/>
                      </a:lnTo>
                      <a:lnTo>
                        <a:pt x="2872943" y="383730"/>
                      </a:lnTo>
                      <a:lnTo>
                        <a:pt x="2868091" y="374942"/>
                      </a:lnTo>
                      <a:lnTo>
                        <a:pt x="2851683" y="345211"/>
                      </a:lnTo>
                      <a:lnTo>
                        <a:pt x="2823375" y="313753"/>
                      </a:lnTo>
                      <a:lnTo>
                        <a:pt x="2788856" y="290220"/>
                      </a:lnTo>
                      <a:lnTo>
                        <a:pt x="2783484" y="288239"/>
                      </a:lnTo>
                      <a:lnTo>
                        <a:pt x="2783484" y="478574"/>
                      </a:lnTo>
                      <a:lnTo>
                        <a:pt x="2777604" y="522439"/>
                      </a:lnTo>
                      <a:lnTo>
                        <a:pt x="2761221" y="554647"/>
                      </a:lnTo>
                      <a:lnTo>
                        <a:pt x="2736215" y="574484"/>
                      </a:lnTo>
                      <a:lnTo>
                        <a:pt x="2704503" y="581253"/>
                      </a:lnTo>
                      <a:lnTo>
                        <a:pt x="2672931" y="574484"/>
                      </a:lnTo>
                      <a:lnTo>
                        <a:pt x="2648254" y="554647"/>
                      </a:lnTo>
                      <a:lnTo>
                        <a:pt x="2632176" y="522439"/>
                      </a:lnTo>
                      <a:lnTo>
                        <a:pt x="2626436" y="478574"/>
                      </a:lnTo>
                      <a:lnTo>
                        <a:pt x="2632176" y="434555"/>
                      </a:lnTo>
                      <a:lnTo>
                        <a:pt x="2648254" y="402031"/>
                      </a:lnTo>
                      <a:lnTo>
                        <a:pt x="2672931" y="381863"/>
                      </a:lnTo>
                      <a:lnTo>
                        <a:pt x="2704503" y="374942"/>
                      </a:lnTo>
                      <a:lnTo>
                        <a:pt x="2736215" y="381863"/>
                      </a:lnTo>
                      <a:lnTo>
                        <a:pt x="2761221" y="402031"/>
                      </a:lnTo>
                      <a:lnTo>
                        <a:pt x="2777604" y="434555"/>
                      </a:lnTo>
                      <a:lnTo>
                        <a:pt x="2783484" y="478574"/>
                      </a:lnTo>
                      <a:lnTo>
                        <a:pt x="2783484" y="288239"/>
                      </a:lnTo>
                      <a:lnTo>
                        <a:pt x="2748953" y="275475"/>
                      </a:lnTo>
                      <a:lnTo>
                        <a:pt x="2704503" y="270370"/>
                      </a:lnTo>
                      <a:lnTo>
                        <a:pt x="2660345" y="275475"/>
                      </a:lnTo>
                      <a:lnTo>
                        <a:pt x="2620543" y="290220"/>
                      </a:lnTo>
                      <a:lnTo>
                        <a:pt x="2586012" y="313753"/>
                      </a:lnTo>
                      <a:lnTo>
                        <a:pt x="2557615" y="345211"/>
                      </a:lnTo>
                      <a:lnTo>
                        <a:pt x="2536228" y="383730"/>
                      </a:lnTo>
                      <a:lnTo>
                        <a:pt x="2522753" y="428472"/>
                      </a:lnTo>
                      <a:lnTo>
                        <a:pt x="2518067" y="478574"/>
                      </a:lnTo>
                      <a:lnTo>
                        <a:pt x="2522753" y="528320"/>
                      </a:lnTo>
                      <a:lnTo>
                        <a:pt x="2536228" y="572808"/>
                      </a:lnTo>
                      <a:lnTo>
                        <a:pt x="2557615" y="611162"/>
                      </a:lnTo>
                      <a:lnTo>
                        <a:pt x="2586012" y="642518"/>
                      </a:lnTo>
                      <a:lnTo>
                        <a:pt x="2620543" y="665988"/>
                      </a:lnTo>
                      <a:lnTo>
                        <a:pt x="2660345" y="680720"/>
                      </a:lnTo>
                      <a:lnTo>
                        <a:pt x="2704503" y="685825"/>
                      </a:lnTo>
                      <a:lnTo>
                        <a:pt x="2748953" y="680720"/>
                      </a:lnTo>
                      <a:lnTo>
                        <a:pt x="2788856" y="665988"/>
                      </a:lnTo>
                      <a:lnTo>
                        <a:pt x="2823375" y="642518"/>
                      </a:lnTo>
                      <a:lnTo>
                        <a:pt x="2851683" y="611162"/>
                      </a:lnTo>
                      <a:lnTo>
                        <a:pt x="2868257" y="581253"/>
                      </a:lnTo>
                      <a:lnTo>
                        <a:pt x="2872943" y="572808"/>
                      </a:lnTo>
                      <a:lnTo>
                        <a:pt x="2886303" y="528320"/>
                      </a:lnTo>
                      <a:lnTo>
                        <a:pt x="2890939" y="478574"/>
                      </a:lnTo>
                      <a:close/>
                    </a:path>
                    <a:path w="3232150" h="875664">
                      <a:moveTo>
                        <a:pt x="2906560" y="131889"/>
                      </a:moveTo>
                      <a:lnTo>
                        <a:pt x="2765120" y="131889"/>
                      </a:lnTo>
                      <a:lnTo>
                        <a:pt x="2765120" y="24485"/>
                      </a:lnTo>
                      <a:lnTo>
                        <a:pt x="2644800" y="24485"/>
                      </a:lnTo>
                      <a:lnTo>
                        <a:pt x="2644800" y="131889"/>
                      </a:lnTo>
                      <a:lnTo>
                        <a:pt x="2499690" y="131889"/>
                      </a:lnTo>
                      <a:lnTo>
                        <a:pt x="2499690" y="231749"/>
                      </a:lnTo>
                      <a:lnTo>
                        <a:pt x="2906560" y="231749"/>
                      </a:lnTo>
                      <a:lnTo>
                        <a:pt x="2906560" y="195008"/>
                      </a:lnTo>
                      <a:lnTo>
                        <a:pt x="2906560" y="131889"/>
                      </a:lnTo>
                      <a:close/>
                    </a:path>
                    <a:path w="3232150" h="875664">
                      <a:moveTo>
                        <a:pt x="3231680" y="939"/>
                      </a:moveTo>
                      <a:lnTo>
                        <a:pt x="3115030" y="939"/>
                      </a:lnTo>
                      <a:lnTo>
                        <a:pt x="3115030" y="355155"/>
                      </a:lnTo>
                      <a:lnTo>
                        <a:pt x="3050743" y="355155"/>
                      </a:lnTo>
                      <a:lnTo>
                        <a:pt x="3050743" y="16954"/>
                      </a:lnTo>
                      <a:lnTo>
                        <a:pt x="2936862" y="16954"/>
                      </a:lnTo>
                      <a:lnTo>
                        <a:pt x="2936862" y="836549"/>
                      </a:lnTo>
                      <a:lnTo>
                        <a:pt x="3050743" y="836549"/>
                      </a:lnTo>
                      <a:lnTo>
                        <a:pt x="3050743" y="455955"/>
                      </a:lnTo>
                      <a:lnTo>
                        <a:pt x="3115030" y="455955"/>
                      </a:lnTo>
                      <a:lnTo>
                        <a:pt x="3115030" y="873290"/>
                      </a:lnTo>
                      <a:lnTo>
                        <a:pt x="3231680" y="873290"/>
                      </a:lnTo>
                      <a:lnTo>
                        <a:pt x="3231680" y="455955"/>
                      </a:lnTo>
                      <a:lnTo>
                        <a:pt x="3231680" y="355155"/>
                      </a:lnTo>
                      <a:lnTo>
                        <a:pt x="3231680" y="93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2" name="object 62"/>
                <p:cNvSpPr/>
                <p:nvPr/>
              </p:nvSpPr>
              <p:spPr>
                <a:xfrm>
                  <a:off x="14736426" y="2043554"/>
                  <a:ext cx="917595" cy="129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409" h="875664">
                      <a:moveTo>
                        <a:pt x="602812" y="191507"/>
                      </a:moveTo>
                      <a:lnTo>
                        <a:pt x="137208" y="191507"/>
                      </a:lnTo>
                      <a:lnTo>
                        <a:pt x="183485" y="200849"/>
                      </a:lnTo>
                      <a:lnTo>
                        <a:pt x="221275" y="226328"/>
                      </a:lnTo>
                      <a:lnTo>
                        <a:pt x="246754" y="264119"/>
                      </a:lnTo>
                      <a:lnTo>
                        <a:pt x="256096" y="310395"/>
                      </a:lnTo>
                      <a:lnTo>
                        <a:pt x="256096" y="761547"/>
                      </a:lnTo>
                      <a:lnTo>
                        <a:pt x="265048" y="805887"/>
                      </a:lnTo>
                      <a:lnTo>
                        <a:pt x="289461" y="842096"/>
                      </a:lnTo>
                      <a:lnTo>
                        <a:pt x="325670" y="866509"/>
                      </a:lnTo>
                      <a:lnTo>
                        <a:pt x="370010" y="875460"/>
                      </a:lnTo>
                      <a:lnTo>
                        <a:pt x="414350" y="866509"/>
                      </a:lnTo>
                      <a:lnTo>
                        <a:pt x="450559" y="842096"/>
                      </a:lnTo>
                      <a:lnTo>
                        <a:pt x="474971" y="805887"/>
                      </a:lnTo>
                      <a:lnTo>
                        <a:pt x="483923" y="761547"/>
                      </a:lnTo>
                      <a:lnTo>
                        <a:pt x="483923" y="310395"/>
                      </a:lnTo>
                      <a:lnTo>
                        <a:pt x="493266" y="264119"/>
                      </a:lnTo>
                      <a:lnTo>
                        <a:pt x="518745" y="226328"/>
                      </a:lnTo>
                      <a:lnTo>
                        <a:pt x="556535" y="200849"/>
                      </a:lnTo>
                      <a:lnTo>
                        <a:pt x="602812" y="191507"/>
                      </a:lnTo>
                      <a:close/>
                    </a:path>
                    <a:path w="740409" h="875664">
                      <a:moveTo>
                        <a:pt x="644266" y="0"/>
                      </a:moveTo>
                      <a:lnTo>
                        <a:pt x="95753" y="0"/>
                      </a:lnTo>
                      <a:lnTo>
                        <a:pt x="58481" y="7524"/>
                      </a:lnTo>
                      <a:lnTo>
                        <a:pt x="28045" y="28045"/>
                      </a:lnTo>
                      <a:lnTo>
                        <a:pt x="7524" y="58481"/>
                      </a:lnTo>
                      <a:lnTo>
                        <a:pt x="0" y="95753"/>
                      </a:lnTo>
                      <a:lnTo>
                        <a:pt x="7524" y="133025"/>
                      </a:lnTo>
                      <a:lnTo>
                        <a:pt x="28045" y="163461"/>
                      </a:lnTo>
                      <a:lnTo>
                        <a:pt x="58481" y="183982"/>
                      </a:lnTo>
                      <a:lnTo>
                        <a:pt x="95753" y="191507"/>
                      </a:lnTo>
                      <a:lnTo>
                        <a:pt x="644266" y="191507"/>
                      </a:lnTo>
                      <a:lnTo>
                        <a:pt x="681538" y="183982"/>
                      </a:lnTo>
                      <a:lnTo>
                        <a:pt x="711974" y="163461"/>
                      </a:lnTo>
                      <a:lnTo>
                        <a:pt x="732495" y="133025"/>
                      </a:lnTo>
                      <a:lnTo>
                        <a:pt x="740020" y="95753"/>
                      </a:lnTo>
                      <a:lnTo>
                        <a:pt x="732495" y="58481"/>
                      </a:lnTo>
                      <a:lnTo>
                        <a:pt x="711974" y="28045"/>
                      </a:lnTo>
                      <a:lnTo>
                        <a:pt x="681538" y="7524"/>
                      </a:lnTo>
                      <a:lnTo>
                        <a:pt x="644266" y="0"/>
                      </a:lnTo>
                      <a:close/>
                    </a:path>
                  </a:pathLst>
                </a:custGeom>
                <a:solidFill>
                  <a:srgbClr val="FFFBD4"/>
                </a:solidFill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</p:grpSp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2D956F83-401D-BFC3-2858-7A7461CA9D3A}"/>
                  </a:ext>
                </a:extLst>
              </p:cNvPr>
              <p:cNvGrpSpPr/>
              <p:nvPr/>
            </p:nvGrpSpPr>
            <p:grpSpPr>
              <a:xfrm>
                <a:off x="14711877" y="1974035"/>
                <a:ext cx="918382" cy="370874"/>
                <a:chOff x="14736420" y="2043557"/>
                <a:chExt cx="918382" cy="370874"/>
              </a:xfrm>
            </p:grpSpPr>
            <p:sp>
              <p:nvSpPr>
                <p:cNvPr id="63" name="object 63"/>
                <p:cNvSpPr/>
                <p:nvPr/>
              </p:nvSpPr>
              <p:spPr>
                <a:xfrm>
                  <a:off x="14736483" y="2137542"/>
                  <a:ext cx="240810" cy="166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309" h="112395">
                      <a:moveTo>
                        <a:pt x="194017" y="48285"/>
                      </a:moveTo>
                      <a:lnTo>
                        <a:pt x="190715" y="44983"/>
                      </a:lnTo>
                      <a:lnTo>
                        <a:pt x="123875" y="44894"/>
                      </a:lnTo>
                      <a:lnTo>
                        <a:pt x="123812" y="37757"/>
                      </a:lnTo>
                      <a:lnTo>
                        <a:pt x="117297" y="31381"/>
                      </a:lnTo>
                      <a:lnTo>
                        <a:pt x="34505" y="32207"/>
                      </a:lnTo>
                      <a:lnTo>
                        <a:pt x="27190" y="25031"/>
                      </a:lnTo>
                      <a:lnTo>
                        <a:pt x="27012" y="5981"/>
                      </a:lnTo>
                      <a:lnTo>
                        <a:pt x="20904" y="0"/>
                      </a:lnTo>
                      <a:lnTo>
                        <a:pt x="5981" y="139"/>
                      </a:lnTo>
                      <a:lnTo>
                        <a:pt x="0" y="6248"/>
                      </a:lnTo>
                      <a:lnTo>
                        <a:pt x="787" y="87604"/>
                      </a:lnTo>
                      <a:lnTo>
                        <a:pt x="6896" y="93586"/>
                      </a:lnTo>
                      <a:lnTo>
                        <a:pt x="21805" y="93446"/>
                      </a:lnTo>
                      <a:lnTo>
                        <a:pt x="27800" y="87337"/>
                      </a:lnTo>
                      <a:lnTo>
                        <a:pt x="27724" y="79870"/>
                      </a:lnTo>
                      <a:lnTo>
                        <a:pt x="27609" y="68287"/>
                      </a:lnTo>
                      <a:lnTo>
                        <a:pt x="34785" y="60972"/>
                      </a:lnTo>
                      <a:lnTo>
                        <a:pt x="88925" y="60439"/>
                      </a:lnTo>
                      <a:lnTo>
                        <a:pt x="93560" y="61379"/>
                      </a:lnTo>
                      <a:lnTo>
                        <a:pt x="100838" y="66294"/>
                      </a:lnTo>
                      <a:lnTo>
                        <a:pt x="105727" y="73571"/>
                      </a:lnTo>
                      <a:lnTo>
                        <a:pt x="107505" y="82473"/>
                      </a:lnTo>
                      <a:lnTo>
                        <a:pt x="107492" y="91884"/>
                      </a:lnTo>
                      <a:lnTo>
                        <a:pt x="109080" y="99809"/>
                      </a:lnTo>
                      <a:lnTo>
                        <a:pt x="113436" y="106286"/>
                      </a:lnTo>
                      <a:lnTo>
                        <a:pt x="119900" y="110655"/>
                      </a:lnTo>
                      <a:lnTo>
                        <a:pt x="127825" y="112268"/>
                      </a:lnTo>
                      <a:lnTo>
                        <a:pt x="135737" y="110680"/>
                      </a:lnTo>
                      <a:lnTo>
                        <a:pt x="142214" y="106324"/>
                      </a:lnTo>
                      <a:lnTo>
                        <a:pt x="146583" y="99872"/>
                      </a:lnTo>
                      <a:lnTo>
                        <a:pt x="148196" y="91948"/>
                      </a:lnTo>
                      <a:lnTo>
                        <a:pt x="148209" y="82537"/>
                      </a:lnTo>
                      <a:lnTo>
                        <a:pt x="150025" y="73634"/>
                      </a:lnTo>
                      <a:lnTo>
                        <a:pt x="154940" y="66370"/>
                      </a:lnTo>
                      <a:lnTo>
                        <a:pt x="162217" y="61480"/>
                      </a:lnTo>
                      <a:lnTo>
                        <a:pt x="171119" y="59690"/>
                      </a:lnTo>
                      <a:lnTo>
                        <a:pt x="190703" y="59715"/>
                      </a:lnTo>
                      <a:lnTo>
                        <a:pt x="194005" y="56426"/>
                      </a:lnTo>
                      <a:lnTo>
                        <a:pt x="194017" y="48285"/>
                      </a:lnTo>
                      <a:close/>
                    </a:path>
                  </a:pathLst>
                </a:custGeom>
                <a:solidFill>
                  <a:srgbClr val="5B444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64" name="object 64"/>
                <p:cNvPicPr/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15271749" y="2201683"/>
                  <a:ext cx="113512" cy="119354"/>
                </a:xfrm>
                <a:prstGeom prst="rect">
                  <a:avLst/>
                </a:prstGeom>
              </p:spPr>
            </p:pic>
            <p:sp>
              <p:nvSpPr>
                <p:cNvPr id="65" name="object 65"/>
                <p:cNvSpPr/>
                <p:nvPr/>
              </p:nvSpPr>
              <p:spPr>
                <a:xfrm>
                  <a:off x="14736420" y="2043557"/>
                  <a:ext cx="918382" cy="370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044" h="250825">
                      <a:moveTo>
                        <a:pt x="740778" y="149936"/>
                      </a:moveTo>
                      <a:lnTo>
                        <a:pt x="740206" y="68580"/>
                      </a:lnTo>
                      <a:lnTo>
                        <a:pt x="739267" y="67665"/>
                      </a:lnTo>
                      <a:lnTo>
                        <a:pt x="734415" y="43573"/>
                      </a:lnTo>
                      <a:lnTo>
                        <a:pt x="719124" y="20891"/>
                      </a:lnTo>
                      <a:lnTo>
                        <a:pt x="696455" y="5613"/>
                      </a:lnTo>
                      <a:lnTo>
                        <a:pt x="668680" y="0"/>
                      </a:lnTo>
                      <a:lnTo>
                        <a:pt x="71335" y="0"/>
                      </a:lnTo>
                      <a:lnTo>
                        <a:pt x="43561" y="5613"/>
                      </a:lnTo>
                      <a:lnTo>
                        <a:pt x="20891" y="20891"/>
                      </a:lnTo>
                      <a:lnTo>
                        <a:pt x="5600" y="43573"/>
                      </a:lnTo>
                      <a:lnTo>
                        <a:pt x="0" y="71335"/>
                      </a:lnTo>
                      <a:lnTo>
                        <a:pt x="0" y="125069"/>
                      </a:lnTo>
                      <a:lnTo>
                        <a:pt x="226377" y="125069"/>
                      </a:lnTo>
                      <a:lnTo>
                        <a:pt x="229285" y="125641"/>
                      </a:lnTo>
                      <a:lnTo>
                        <a:pt x="239445" y="132422"/>
                      </a:lnTo>
                      <a:lnTo>
                        <a:pt x="246316" y="142532"/>
                      </a:lnTo>
                      <a:lnTo>
                        <a:pt x="248869" y="154940"/>
                      </a:lnTo>
                      <a:lnTo>
                        <a:pt x="249148" y="222440"/>
                      </a:lnTo>
                      <a:lnTo>
                        <a:pt x="251421" y="233476"/>
                      </a:lnTo>
                      <a:lnTo>
                        <a:pt x="257530" y="242455"/>
                      </a:lnTo>
                      <a:lnTo>
                        <a:pt x="266573" y="248500"/>
                      </a:lnTo>
                      <a:lnTo>
                        <a:pt x="277622" y="250685"/>
                      </a:lnTo>
                      <a:lnTo>
                        <a:pt x="288658" y="248412"/>
                      </a:lnTo>
                      <a:lnTo>
                        <a:pt x="297649" y="242290"/>
                      </a:lnTo>
                      <a:lnTo>
                        <a:pt x="303682" y="233248"/>
                      </a:lnTo>
                      <a:lnTo>
                        <a:pt x="305866" y="222199"/>
                      </a:lnTo>
                      <a:lnTo>
                        <a:pt x="305600" y="154698"/>
                      </a:lnTo>
                      <a:lnTo>
                        <a:pt x="308051" y="142278"/>
                      </a:lnTo>
                      <a:lnTo>
                        <a:pt x="314845" y="132118"/>
                      </a:lnTo>
                      <a:lnTo>
                        <a:pt x="324954" y="125234"/>
                      </a:lnTo>
                      <a:lnTo>
                        <a:pt x="325755" y="125069"/>
                      </a:lnTo>
                      <a:lnTo>
                        <a:pt x="604558" y="125069"/>
                      </a:lnTo>
                      <a:lnTo>
                        <a:pt x="606653" y="127114"/>
                      </a:lnTo>
                      <a:lnTo>
                        <a:pt x="607098" y="167500"/>
                      </a:lnTo>
                      <a:lnTo>
                        <a:pt x="611352" y="171665"/>
                      </a:lnTo>
                      <a:lnTo>
                        <a:pt x="621741" y="171551"/>
                      </a:lnTo>
                      <a:lnTo>
                        <a:pt x="625906" y="167297"/>
                      </a:lnTo>
                      <a:lnTo>
                        <a:pt x="625462" y="126911"/>
                      </a:lnTo>
                      <a:lnTo>
                        <a:pt x="627253" y="125069"/>
                      </a:lnTo>
                      <a:lnTo>
                        <a:pt x="639521" y="125069"/>
                      </a:lnTo>
                      <a:lnTo>
                        <a:pt x="642556" y="128028"/>
                      </a:lnTo>
                      <a:lnTo>
                        <a:pt x="643178" y="184899"/>
                      </a:lnTo>
                      <a:lnTo>
                        <a:pt x="646938" y="188569"/>
                      </a:lnTo>
                      <a:lnTo>
                        <a:pt x="656094" y="188455"/>
                      </a:lnTo>
                      <a:lnTo>
                        <a:pt x="659765" y="184708"/>
                      </a:lnTo>
                      <a:lnTo>
                        <a:pt x="659130" y="127838"/>
                      </a:lnTo>
                      <a:lnTo>
                        <a:pt x="661835" y="125069"/>
                      </a:lnTo>
                      <a:lnTo>
                        <a:pt x="707529" y="125069"/>
                      </a:lnTo>
                      <a:lnTo>
                        <a:pt x="713625" y="131076"/>
                      </a:lnTo>
                      <a:lnTo>
                        <a:pt x="713765" y="150139"/>
                      </a:lnTo>
                      <a:lnTo>
                        <a:pt x="719848" y="156133"/>
                      </a:lnTo>
                      <a:lnTo>
                        <a:pt x="734771" y="156032"/>
                      </a:lnTo>
                      <a:lnTo>
                        <a:pt x="740778" y="149936"/>
                      </a:lnTo>
                      <a:close/>
                    </a:path>
                  </a:pathLst>
                </a:custGeom>
                <a:solidFill>
                  <a:srgbClr val="5B4449"/>
                </a:solidFill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</p:grpSp>
        </p:grp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F349AAA3-0762-B2A9-88D9-73313A196455}"/>
              </a:ext>
            </a:extLst>
          </p:cNvPr>
          <p:cNvGrpSpPr/>
          <p:nvPr/>
        </p:nvGrpSpPr>
        <p:grpSpPr>
          <a:xfrm>
            <a:off x="15815401" y="5726835"/>
            <a:ext cx="2416713" cy="4785276"/>
            <a:chOff x="15815401" y="5726835"/>
            <a:chExt cx="2416713" cy="4785276"/>
          </a:xfrm>
        </p:grpSpPr>
        <p:pic>
          <p:nvPicPr>
            <p:cNvPr id="66" name="object 6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815401" y="5726835"/>
              <a:ext cx="663028" cy="847562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15962741" y="6430000"/>
              <a:ext cx="2254639" cy="34740"/>
            </a:xfrm>
            <a:custGeom>
              <a:avLst/>
              <a:gdLst/>
              <a:ahLst/>
              <a:cxnLst/>
              <a:rect l="l" t="t" r="r" b="b"/>
              <a:pathLst>
                <a:path w="1819275" h="23495">
                  <a:moveTo>
                    <a:pt x="1819076" y="11512"/>
                  </a:moveTo>
                  <a:lnTo>
                    <a:pt x="75" y="0"/>
                  </a:lnTo>
                  <a:lnTo>
                    <a:pt x="0" y="11888"/>
                  </a:lnTo>
                  <a:lnTo>
                    <a:pt x="1819001" y="23401"/>
                  </a:lnTo>
                  <a:lnTo>
                    <a:pt x="1819076" y="115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815401" y="6711263"/>
              <a:ext cx="663028" cy="847562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15962741" y="7414426"/>
              <a:ext cx="2254639" cy="34740"/>
            </a:xfrm>
            <a:custGeom>
              <a:avLst/>
              <a:gdLst/>
              <a:ahLst/>
              <a:cxnLst/>
              <a:rect l="l" t="t" r="r" b="b"/>
              <a:pathLst>
                <a:path w="1819275" h="23495">
                  <a:moveTo>
                    <a:pt x="1819076" y="11512"/>
                  </a:moveTo>
                  <a:lnTo>
                    <a:pt x="75" y="0"/>
                  </a:lnTo>
                  <a:lnTo>
                    <a:pt x="0" y="11888"/>
                  </a:lnTo>
                  <a:lnTo>
                    <a:pt x="1819001" y="23401"/>
                  </a:lnTo>
                  <a:lnTo>
                    <a:pt x="1819076" y="115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830135" y="7695691"/>
              <a:ext cx="663028" cy="847562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15977475" y="8398856"/>
              <a:ext cx="2254639" cy="34740"/>
            </a:xfrm>
            <a:custGeom>
              <a:avLst/>
              <a:gdLst/>
              <a:ahLst/>
              <a:cxnLst/>
              <a:rect l="l" t="t" r="r" b="b"/>
              <a:pathLst>
                <a:path w="1819275" h="23495">
                  <a:moveTo>
                    <a:pt x="1819076" y="11512"/>
                  </a:moveTo>
                  <a:lnTo>
                    <a:pt x="75" y="0"/>
                  </a:lnTo>
                  <a:lnTo>
                    <a:pt x="0" y="11888"/>
                  </a:lnTo>
                  <a:lnTo>
                    <a:pt x="1819001" y="23401"/>
                  </a:lnTo>
                  <a:lnTo>
                    <a:pt x="1819076" y="115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830135" y="8680121"/>
              <a:ext cx="663028" cy="847562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15977475" y="9383284"/>
              <a:ext cx="2254639" cy="34740"/>
            </a:xfrm>
            <a:custGeom>
              <a:avLst/>
              <a:gdLst/>
              <a:ahLst/>
              <a:cxnLst/>
              <a:rect l="l" t="t" r="r" b="b"/>
              <a:pathLst>
                <a:path w="1819275" h="23495">
                  <a:moveTo>
                    <a:pt x="1819076" y="11512"/>
                  </a:moveTo>
                  <a:lnTo>
                    <a:pt x="75" y="0"/>
                  </a:lnTo>
                  <a:lnTo>
                    <a:pt x="0" y="11888"/>
                  </a:lnTo>
                  <a:lnTo>
                    <a:pt x="1819001" y="23401"/>
                  </a:lnTo>
                  <a:lnTo>
                    <a:pt x="1819076" y="115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830135" y="9664549"/>
              <a:ext cx="663028" cy="847562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15977475" y="10367713"/>
              <a:ext cx="2254639" cy="34740"/>
            </a:xfrm>
            <a:custGeom>
              <a:avLst/>
              <a:gdLst/>
              <a:ahLst/>
              <a:cxnLst/>
              <a:rect l="l" t="t" r="r" b="b"/>
              <a:pathLst>
                <a:path w="1819275" h="23495">
                  <a:moveTo>
                    <a:pt x="1819076" y="11512"/>
                  </a:moveTo>
                  <a:lnTo>
                    <a:pt x="75" y="0"/>
                  </a:lnTo>
                  <a:lnTo>
                    <a:pt x="0" y="11888"/>
                  </a:lnTo>
                  <a:lnTo>
                    <a:pt x="1819001" y="23401"/>
                  </a:lnTo>
                  <a:lnTo>
                    <a:pt x="1819076" y="115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-8879" y="-39105"/>
            <a:ext cx="20127277" cy="13500741"/>
          </a:xfrm>
          <a:custGeom>
            <a:avLst/>
            <a:gdLst/>
            <a:ahLst/>
            <a:cxnLst/>
            <a:rect l="l" t="t" r="r" b="b"/>
            <a:pathLst>
              <a:path w="16240760" h="9130665">
                <a:moveTo>
                  <a:pt x="15942991" y="0"/>
                </a:moveTo>
                <a:lnTo>
                  <a:pt x="297222" y="0"/>
                </a:lnTo>
                <a:lnTo>
                  <a:pt x="249011" y="3890"/>
                </a:lnTo>
                <a:lnTo>
                  <a:pt x="203276" y="15152"/>
                </a:lnTo>
                <a:lnTo>
                  <a:pt x="160631" y="33175"/>
                </a:lnTo>
                <a:lnTo>
                  <a:pt x="121686" y="57346"/>
                </a:lnTo>
                <a:lnTo>
                  <a:pt x="87054" y="87054"/>
                </a:lnTo>
                <a:lnTo>
                  <a:pt x="57346" y="121686"/>
                </a:lnTo>
                <a:lnTo>
                  <a:pt x="33175" y="160631"/>
                </a:lnTo>
                <a:lnTo>
                  <a:pt x="15152" y="203276"/>
                </a:lnTo>
                <a:lnTo>
                  <a:pt x="3890" y="249011"/>
                </a:lnTo>
                <a:lnTo>
                  <a:pt x="0" y="297222"/>
                </a:lnTo>
                <a:lnTo>
                  <a:pt x="0" y="8833439"/>
                </a:lnTo>
                <a:lnTo>
                  <a:pt x="3890" y="8881650"/>
                </a:lnTo>
                <a:lnTo>
                  <a:pt x="15152" y="8927385"/>
                </a:lnTo>
                <a:lnTo>
                  <a:pt x="33175" y="8970030"/>
                </a:lnTo>
                <a:lnTo>
                  <a:pt x="57346" y="9008975"/>
                </a:lnTo>
                <a:lnTo>
                  <a:pt x="87054" y="9043607"/>
                </a:lnTo>
                <a:lnTo>
                  <a:pt x="121686" y="9073315"/>
                </a:lnTo>
                <a:lnTo>
                  <a:pt x="160631" y="9097486"/>
                </a:lnTo>
                <a:lnTo>
                  <a:pt x="203276" y="9115509"/>
                </a:lnTo>
                <a:lnTo>
                  <a:pt x="249011" y="9126771"/>
                </a:lnTo>
                <a:lnTo>
                  <a:pt x="297221" y="9130661"/>
                </a:lnTo>
                <a:lnTo>
                  <a:pt x="15942991" y="9130661"/>
                </a:lnTo>
                <a:lnTo>
                  <a:pt x="15991202" y="9126771"/>
                </a:lnTo>
                <a:lnTo>
                  <a:pt x="16036936" y="9115509"/>
                </a:lnTo>
                <a:lnTo>
                  <a:pt x="16079582" y="9097486"/>
                </a:lnTo>
                <a:lnTo>
                  <a:pt x="16118527" y="9073315"/>
                </a:lnTo>
                <a:lnTo>
                  <a:pt x="16153159" y="9043607"/>
                </a:lnTo>
                <a:lnTo>
                  <a:pt x="16182867" y="9008975"/>
                </a:lnTo>
                <a:lnTo>
                  <a:pt x="16207038" y="8970030"/>
                </a:lnTo>
                <a:lnTo>
                  <a:pt x="16225061" y="8927385"/>
                </a:lnTo>
                <a:lnTo>
                  <a:pt x="16236323" y="8881650"/>
                </a:lnTo>
                <a:lnTo>
                  <a:pt x="16240213" y="8833439"/>
                </a:lnTo>
                <a:lnTo>
                  <a:pt x="16240213" y="297222"/>
                </a:lnTo>
                <a:lnTo>
                  <a:pt x="16236323" y="249011"/>
                </a:lnTo>
                <a:lnTo>
                  <a:pt x="16225061" y="203276"/>
                </a:lnTo>
                <a:lnTo>
                  <a:pt x="16207038" y="160631"/>
                </a:lnTo>
                <a:lnTo>
                  <a:pt x="16182867" y="121686"/>
                </a:lnTo>
                <a:lnTo>
                  <a:pt x="16153159" y="87054"/>
                </a:lnTo>
                <a:lnTo>
                  <a:pt x="16118527" y="57346"/>
                </a:lnTo>
                <a:lnTo>
                  <a:pt x="16079582" y="33175"/>
                </a:lnTo>
                <a:lnTo>
                  <a:pt x="16036936" y="15152"/>
                </a:lnTo>
                <a:lnTo>
                  <a:pt x="15991202" y="3890"/>
                </a:lnTo>
                <a:lnTo>
                  <a:pt x="15942991" y="0"/>
                </a:lnTo>
                <a:close/>
              </a:path>
            </a:pathLst>
          </a:custGeom>
          <a:solidFill>
            <a:srgbClr val="FFF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5471E74-0F3A-0144-15C9-80E59576EFF5}"/>
              </a:ext>
            </a:extLst>
          </p:cNvPr>
          <p:cNvGrpSpPr/>
          <p:nvPr/>
        </p:nvGrpSpPr>
        <p:grpSpPr>
          <a:xfrm>
            <a:off x="-8879" y="12389307"/>
            <a:ext cx="20127277" cy="421898"/>
            <a:chOff x="-8879" y="12389307"/>
            <a:chExt cx="20127277" cy="421898"/>
          </a:xfrm>
        </p:grpSpPr>
        <p:sp>
          <p:nvSpPr>
            <p:cNvPr id="4" name="object 4"/>
            <p:cNvSpPr/>
            <p:nvPr/>
          </p:nvSpPr>
          <p:spPr>
            <a:xfrm>
              <a:off x="-8879" y="12442045"/>
              <a:ext cx="20127277" cy="316416"/>
            </a:xfrm>
            <a:custGeom>
              <a:avLst/>
              <a:gdLst/>
              <a:ahLst/>
              <a:cxnLst/>
              <a:rect l="l" t="t" r="r" b="b"/>
              <a:pathLst>
                <a:path w="16240760" h="213995">
                  <a:moveTo>
                    <a:pt x="16240213" y="0"/>
                  </a:moveTo>
                  <a:lnTo>
                    <a:pt x="0" y="0"/>
                  </a:lnTo>
                  <a:lnTo>
                    <a:pt x="0" y="213999"/>
                  </a:lnTo>
                  <a:lnTo>
                    <a:pt x="16240213" y="213999"/>
                  </a:lnTo>
                  <a:lnTo>
                    <a:pt x="16240213" y="0"/>
                  </a:lnTo>
                  <a:close/>
                </a:path>
              </a:pathLst>
            </a:custGeom>
            <a:solidFill>
              <a:srgbClr val="8E52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32349" y="12389307"/>
              <a:ext cx="250477" cy="1054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00002" y="12494783"/>
              <a:ext cx="250477" cy="1054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98773" y="12705731"/>
              <a:ext cx="250477" cy="1054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68351" y="12547519"/>
              <a:ext cx="103138" cy="1054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80615" y="12547519"/>
              <a:ext cx="250477" cy="10547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12266" y="12494783"/>
              <a:ext cx="103138" cy="10547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96591" y="12600256"/>
              <a:ext cx="103138" cy="10547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36701" y="12494783"/>
              <a:ext cx="103138" cy="10547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94135" y="12494783"/>
              <a:ext cx="250477" cy="10547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92907" y="12705731"/>
              <a:ext cx="250477" cy="10547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26482" y="12389307"/>
              <a:ext cx="250477" cy="10547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74748" y="12547519"/>
              <a:ext cx="250477" cy="10547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06399" y="12494783"/>
              <a:ext cx="103138" cy="10547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62484" y="12547519"/>
              <a:ext cx="103138" cy="10547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90725" y="12600256"/>
              <a:ext cx="103138" cy="10547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30833" y="12494783"/>
              <a:ext cx="103138" cy="10547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8268" y="12494783"/>
              <a:ext cx="250477" cy="10547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20616" y="12389307"/>
              <a:ext cx="250477" cy="10547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87055" y="12705731"/>
              <a:ext cx="250477" cy="10547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68896" y="12547519"/>
              <a:ext cx="250477" cy="10547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56617" y="12547519"/>
              <a:ext cx="103138" cy="10547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00532" y="12494783"/>
              <a:ext cx="103138" cy="10547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84858" y="12600256"/>
              <a:ext cx="103138" cy="10547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24967" y="12494783"/>
              <a:ext cx="103138" cy="10547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82402" y="12494783"/>
              <a:ext cx="250477" cy="10547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14749" y="12389307"/>
              <a:ext cx="250477" cy="10547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63028" y="12547519"/>
              <a:ext cx="250477" cy="10547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81188" y="12705731"/>
              <a:ext cx="250477" cy="10547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750751" y="12547519"/>
              <a:ext cx="103138" cy="10547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94679" y="12494783"/>
              <a:ext cx="103138" cy="10547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78990" y="12600256"/>
              <a:ext cx="103138" cy="10547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19099" y="12494783"/>
              <a:ext cx="103138" cy="10547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505988" y="12494783"/>
              <a:ext cx="250477" cy="10547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38336" y="12389307"/>
              <a:ext cx="250477" cy="10547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04775" y="12705731"/>
              <a:ext cx="250477" cy="10547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86643" y="12547519"/>
              <a:ext cx="250477" cy="10547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74352" y="12547519"/>
              <a:ext cx="103138" cy="10547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318294" y="12494783"/>
              <a:ext cx="103138" cy="10547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2608" y="12600256"/>
              <a:ext cx="103138" cy="105474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42701" y="12494783"/>
              <a:ext cx="103138" cy="10547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007" y="12494783"/>
              <a:ext cx="250477" cy="105474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1339" y="12389307"/>
              <a:ext cx="250477" cy="105474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7778" y="12705731"/>
              <a:ext cx="250477" cy="105474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9620" y="12547519"/>
              <a:ext cx="250477" cy="105474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7356" y="12547519"/>
              <a:ext cx="103138" cy="105474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21271" y="12494783"/>
              <a:ext cx="103138" cy="105474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05595" y="12600256"/>
              <a:ext cx="103138" cy="105474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5705" y="12494783"/>
              <a:ext cx="103138" cy="105474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85417" y="12494783"/>
              <a:ext cx="250477" cy="105474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484160" y="12705731"/>
              <a:ext cx="250477" cy="105474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953737" y="12547519"/>
              <a:ext cx="103138" cy="105474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881991" y="12600256"/>
              <a:ext cx="103138" cy="105474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322086" y="12494783"/>
              <a:ext cx="103138" cy="105474"/>
            </a:xfrm>
            <a:prstGeom prst="rect">
              <a:avLst/>
            </a:prstGeom>
          </p:spPr>
        </p:pic>
      </p:grpSp>
      <p:pic>
        <p:nvPicPr>
          <p:cNvPr id="58" name="object 5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-82550" y="-127000"/>
            <a:ext cx="20421278" cy="6137385"/>
          </a:xfrm>
          <a:prstGeom prst="rect">
            <a:avLst/>
          </a:prstGeom>
        </p:spPr>
      </p:pic>
      <p:grpSp>
        <p:nvGrpSpPr>
          <p:cNvPr id="68" name="그룹 67">
            <a:extLst>
              <a:ext uri="{FF2B5EF4-FFF2-40B4-BE49-F238E27FC236}">
                <a16:creationId xmlns:a16="http://schemas.microsoft.com/office/drawing/2014/main" id="{CCB95E1C-713F-1E36-AFA5-6CCEDF0043DA}"/>
              </a:ext>
            </a:extLst>
          </p:cNvPr>
          <p:cNvGrpSpPr/>
          <p:nvPr/>
        </p:nvGrpSpPr>
        <p:grpSpPr>
          <a:xfrm>
            <a:off x="-8889" y="-39101"/>
            <a:ext cx="20127277" cy="5785630"/>
            <a:chOff x="-8889" y="-39101"/>
            <a:chExt cx="20127277" cy="5785630"/>
          </a:xfrm>
        </p:grpSpPr>
        <p:sp>
          <p:nvSpPr>
            <p:cNvPr id="59" name="object 59"/>
            <p:cNvSpPr/>
            <p:nvPr/>
          </p:nvSpPr>
          <p:spPr>
            <a:xfrm>
              <a:off x="-8889" y="-39101"/>
              <a:ext cx="20127277" cy="5785630"/>
            </a:xfrm>
            <a:custGeom>
              <a:avLst/>
              <a:gdLst/>
              <a:ahLst/>
              <a:cxnLst/>
              <a:rect l="l" t="t" r="r" b="b"/>
              <a:pathLst>
                <a:path w="16240760" h="3912870">
                  <a:moveTo>
                    <a:pt x="16240214" y="237782"/>
                  </a:moveTo>
                  <a:lnTo>
                    <a:pt x="16235388" y="189865"/>
                  </a:lnTo>
                  <a:lnTo>
                    <a:pt x="16221532" y="145224"/>
                  </a:lnTo>
                  <a:lnTo>
                    <a:pt x="16199600" y="104838"/>
                  </a:lnTo>
                  <a:lnTo>
                    <a:pt x="16170567" y="69646"/>
                  </a:lnTo>
                  <a:lnTo>
                    <a:pt x="16135376" y="40614"/>
                  </a:lnTo>
                  <a:lnTo>
                    <a:pt x="16094990" y="18694"/>
                  </a:lnTo>
                  <a:lnTo>
                    <a:pt x="16050362" y="4838"/>
                  </a:lnTo>
                  <a:lnTo>
                    <a:pt x="16002432" y="0"/>
                  </a:lnTo>
                  <a:lnTo>
                    <a:pt x="237782" y="0"/>
                  </a:lnTo>
                  <a:lnTo>
                    <a:pt x="189865" y="4838"/>
                  </a:lnTo>
                  <a:lnTo>
                    <a:pt x="145224" y="18694"/>
                  </a:lnTo>
                  <a:lnTo>
                    <a:pt x="104838" y="40614"/>
                  </a:lnTo>
                  <a:lnTo>
                    <a:pt x="69646" y="69646"/>
                  </a:lnTo>
                  <a:lnTo>
                    <a:pt x="40614" y="104838"/>
                  </a:lnTo>
                  <a:lnTo>
                    <a:pt x="18681" y="145224"/>
                  </a:lnTo>
                  <a:lnTo>
                    <a:pt x="4826" y="189865"/>
                  </a:lnTo>
                  <a:lnTo>
                    <a:pt x="0" y="237782"/>
                  </a:lnTo>
                  <a:lnTo>
                    <a:pt x="0" y="809536"/>
                  </a:lnTo>
                  <a:lnTo>
                    <a:pt x="0" y="2508834"/>
                  </a:lnTo>
                  <a:lnTo>
                    <a:pt x="0" y="3650183"/>
                  </a:lnTo>
                  <a:lnTo>
                    <a:pt x="4229" y="3697389"/>
                  </a:lnTo>
                  <a:lnTo>
                    <a:pt x="16433" y="3741826"/>
                  </a:lnTo>
                  <a:lnTo>
                    <a:pt x="35864" y="3782745"/>
                  </a:lnTo>
                  <a:lnTo>
                    <a:pt x="61772" y="3819398"/>
                  </a:lnTo>
                  <a:lnTo>
                    <a:pt x="93421" y="3851059"/>
                  </a:lnTo>
                  <a:lnTo>
                    <a:pt x="130086" y="3876967"/>
                  </a:lnTo>
                  <a:lnTo>
                    <a:pt x="171005" y="3896398"/>
                  </a:lnTo>
                  <a:lnTo>
                    <a:pt x="215430" y="3908602"/>
                  </a:lnTo>
                  <a:lnTo>
                    <a:pt x="262648" y="3912844"/>
                  </a:lnTo>
                  <a:lnTo>
                    <a:pt x="309854" y="3908615"/>
                  </a:lnTo>
                  <a:lnTo>
                    <a:pt x="354291" y="3896410"/>
                  </a:lnTo>
                  <a:lnTo>
                    <a:pt x="395211" y="3876992"/>
                  </a:lnTo>
                  <a:lnTo>
                    <a:pt x="431863" y="3851084"/>
                  </a:lnTo>
                  <a:lnTo>
                    <a:pt x="463511" y="3819423"/>
                  </a:lnTo>
                  <a:lnTo>
                    <a:pt x="489432" y="3782771"/>
                  </a:lnTo>
                  <a:lnTo>
                    <a:pt x="508850" y="3741864"/>
                  </a:lnTo>
                  <a:lnTo>
                    <a:pt x="521055" y="3697427"/>
                  </a:lnTo>
                  <a:lnTo>
                    <a:pt x="525284" y="3650221"/>
                  </a:lnTo>
                  <a:lnTo>
                    <a:pt x="525284" y="3045244"/>
                  </a:lnTo>
                  <a:lnTo>
                    <a:pt x="529183" y="2997035"/>
                  </a:lnTo>
                  <a:lnTo>
                    <a:pt x="540435" y="2951302"/>
                  </a:lnTo>
                  <a:lnTo>
                    <a:pt x="558457" y="2908655"/>
                  </a:lnTo>
                  <a:lnTo>
                    <a:pt x="582637" y="2869717"/>
                  </a:lnTo>
                  <a:lnTo>
                    <a:pt x="612343" y="2835084"/>
                  </a:lnTo>
                  <a:lnTo>
                    <a:pt x="646976" y="2805379"/>
                  </a:lnTo>
                  <a:lnTo>
                    <a:pt x="685914" y="2781211"/>
                  </a:lnTo>
                  <a:lnTo>
                    <a:pt x="728560" y="2763189"/>
                  </a:lnTo>
                  <a:lnTo>
                    <a:pt x="774293" y="2751925"/>
                  </a:lnTo>
                  <a:lnTo>
                    <a:pt x="822515" y="2748038"/>
                  </a:lnTo>
                  <a:lnTo>
                    <a:pt x="1285113" y="2748076"/>
                  </a:lnTo>
                  <a:lnTo>
                    <a:pt x="1334389" y="2761678"/>
                  </a:lnTo>
                  <a:lnTo>
                    <a:pt x="1372247" y="2781998"/>
                  </a:lnTo>
                  <a:lnTo>
                    <a:pt x="1405407" y="2808922"/>
                  </a:lnTo>
                  <a:lnTo>
                    <a:pt x="1432966" y="2841548"/>
                  </a:lnTo>
                  <a:lnTo>
                    <a:pt x="1454023" y="2879001"/>
                  </a:lnTo>
                  <a:lnTo>
                    <a:pt x="1467675" y="2920390"/>
                  </a:lnTo>
                  <a:lnTo>
                    <a:pt x="1473009" y="2964827"/>
                  </a:lnTo>
                  <a:lnTo>
                    <a:pt x="1483702" y="3517239"/>
                  </a:lnTo>
                  <a:lnTo>
                    <a:pt x="1489748" y="3562210"/>
                  </a:lnTo>
                  <a:lnTo>
                    <a:pt x="1505305" y="3603498"/>
                  </a:lnTo>
                  <a:lnTo>
                    <a:pt x="1529168" y="3639909"/>
                  </a:lnTo>
                  <a:lnTo>
                    <a:pt x="1560144" y="3670287"/>
                  </a:lnTo>
                  <a:lnTo>
                    <a:pt x="1597012" y="3693439"/>
                  </a:lnTo>
                  <a:lnTo>
                    <a:pt x="1638592" y="3708184"/>
                  </a:lnTo>
                  <a:lnTo>
                    <a:pt x="1683677" y="3713365"/>
                  </a:lnTo>
                  <a:lnTo>
                    <a:pt x="1728558" y="3708171"/>
                  </a:lnTo>
                  <a:lnTo>
                    <a:pt x="1769567" y="3693414"/>
                  </a:lnTo>
                  <a:lnTo>
                    <a:pt x="1805546" y="3670262"/>
                  </a:lnTo>
                  <a:lnTo>
                    <a:pt x="1835340" y="3639870"/>
                  </a:lnTo>
                  <a:lnTo>
                    <a:pt x="1857794" y="3603447"/>
                  </a:lnTo>
                  <a:lnTo>
                    <a:pt x="1871764" y="3562159"/>
                  </a:lnTo>
                  <a:lnTo>
                    <a:pt x="1876069" y="3517188"/>
                  </a:lnTo>
                  <a:lnTo>
                    <a:pt x="1865376" y="2964777"/>
                  </a:lnTo>
                  <a:lnTo>
                    <a:pt x="1869008" y="2920339"/>
                  </a:lnTo>
                  <a:lnTo>
                    <a:pt x="1881047" y="2878950"/>
                  </a:lnTo>
                  <a:lnTo>
                    <a:pt x="1900656" y="2841498"/>
                  </a:lnTo>
                  <a:lnTo>
                    <a:pt x="1926958" y="2808859"/>
                  </a:lnTo>
                  <a:lnTo>
                    <a:pt x="1959076" y="2781935"/>
                  </a:lnTo>
                  <a:lnTo>
                    <a:pt x="1996135" y="2761602"/>
                  </a:lnTo>
                  <a:lnTo>
                    <a:pt x="2037283" y="2748750"/>
                  </a:lnTo>
                  <a:lnTo>
                    <a:pt x="2043480" y="2748127"/>
                  </a:lnTo>
                  <a:lnTo>
                    <a:pt x="2104085" y="2748127"/>
                  </a:lnTo>
                  <a:lnTo>
                    <a:pt x="2122830" y="2746616"/>
                  </a:lnTo>
                  <a:lnTo>
                    <a:pt x="2294890" y="2746616"/>
                  </a:lnTo>
                  <a:lnTo>
                    <a:pt x="2330259" y="2764713"/>
                  </a:lnTo>
                  <a:lnTo>
                    <a:pt x="2362809" y="2796641"/>
                  </a:lnTo>
                  <a:lnTo>
                    <a:pt x="2384552" y="2837142"/>
                  </a:lnTo>
                  <a:lnTo>
                    <a:pt x="2392972" y="2883776"/>
                  </a:lnTo>
                  <a:lnTo>
                    <a:pt x="2396731" y="3078188"/>
                  </a:lnTo>
                  <a:lnTo>
                    <a:pt x="2408034" y="3129280"/>
                  </a:lnTo>
                  <a:lnTo>
                    <a:pt x="2436977" y="3170986"/>
                  </a:lnTo>
                  <a:lnTo>
                    <a:pt x="2479243" y="3199117"/>
                  </a:lnTo>
                  <a:lnTo>
                    <a:pt x="2530538" y="3209417"/>
                  </a:lnTo>
                  <a:lnTo>
                    <a:pt x="2581440" y="3199104"/>
                  </a:lnTo>
                  <a:lnTo>
                    <a:pt x="2622626" y="3170974"/>
                  </a:lnTo>
                  <a:lnTo>
                    <a:pt x="2649944" y="3129242"/>
                  </a:lnTo>
                  <a:lnTo>
                    <a:pt x="2659278" y="3078162"/>
                  </a:lnTo>
                  <a:lnTo>
                    <a:pt x="2655519" y="2883738"/>
                  </a:lnTo>
                  <a:lnTo>
                    <a:pt x="2662136" y="2837103"/>
                  </a:lnTo>
                  <a:lnTo>
                    <a:pt x="2682303" y="2796603"/>
                  </a:lnTo>
                  <a:lnTo>
                    <a:pt x="2713621" y="2764663"/>
                  </a:lnTo>
                  <a:lnTo>
                    <a:pt x="2748178" y="2746616"/>
                  </a:lnTo>
                  <a:lnTo>
                    <a:pt x="16002432" y="2746616"/>
                  </a:lnTo>
                  <a:lnTo>
                    <a:pt x="16050362" y="2741777"/>
                  </a:lnTo>
                  <a:lnTo>
                    <a:pt x="16094990" y="2727934"/>
                  </a:lnTo>
                  <a:lnTo>
                    <a:pt x="16135376" y="2706001"/>
                  </a:lnTo>
                  <a:lnTo>
                    <a:pt x="16170567" y="2676969"/>
                  </a:lnTo>
                  <a:lnTo>
                    <a:pt x="16199600" y="2641777"/>
                  </a:lnTo>
                  <a:lnTo>
                    <a:pt x="16221532" y="2601391"/>
                  </a:lnTo>
                  <a:lnTo>
                    <a:pt x="16235388" y="2556751"/>
                  </a:lnTo>
                  <a:lnTo>
                    <a:pt x="16240214" y="2508834"/>
                  </a:lnTo>
                  <a:lnTo>
                    <a:pt x="16240214" y="237782"/>
                  </a:lnTo>
                  <a:close/>
                </a:path>
              </a:pathLst>
            </a:custGeom>
            <a:solidFill>
              <a:srgbClr val="8E52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2E6DEB00-7CE0-D7E8-CEE3-67F8F56A3717}"/>
                </a:ext>
              </a:extLst>
            </p:cNvPr>
            <p:cNvGrpSpPr/>
            <p:nvPr/>
          </p:nvGrpSpPr>
          <p:grpSpPr>
            <a:xfrm>
              <a:off x="-8879" y="1854200"/>
              <a:ext cx="6250929" cy="2176139"/>
              <a:chOff x="-8879" y="1701224"/>
              <a:chExt cx="6070879" cy="2329115"/>
            </a:xfrm>
          </p:grpSpPr>
          <p:pic>
            <p:nvPicPr>
              <p:cNvPr id="60" name="object 60"/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-8879" y="1701224"/>
                <a:ext cx="2481639" cy="2329115"/>
              </a:xfrm>
              <a:prstGeom prst="rect">
                <a:avLst/>
              </a:prstGeom>
            </p:spPr>
          </p:pic>
          <p:sp>
            <p:nvSpPr>
              <p:cNvPr id="61" name="object 61"/>
              <p:cNvSpPr/>
              <p:nvPr/>
            </p:nvSpPr>
            <p:spPr>
              <a:xfrm>
                <a:off x="2917310" y="2700368"/>
                <a:ext cx="3144690" cy="738931"/>
              </a:xfrm>
              <a:custGeom>
                <a:avLst/>
                <a:gdLst/>
                <a:ahLst/>
                <a:cxnLst/>
                <a:rect l="l" t="t" r="r" b="b"/>
                <a:pathLst>
                  <a:path w="2537460" h="499745">
                    <a:moveTo>
                      <a:pt x="369900" y="289877"/>
                    </a:moveTo>
                    <a:lnTo>
                      <a:pt x="364299" y="233413"/>
                    </a:lnTo>
                    <a:lnTo>
                      <a:pt x="347497" y="184442"/>
                    </a:lnTo>
                    <a:lnTo>
                      <a:pt x="320509" y="144043"/>
                    </a:lnTo>
                    <a:lnTo>
                      <a:pt x="283857" y="113817"/>
                    </a:lnTo>
                    <a:lnTo>
                      <a:pt x="251206" y="99021"/>
                    </a:lnTo>
                    <a:lnTo>
                      <a:pt x="251206" y="289115"/>
                    </a:lnTo>
                    <a:lnTo>
                      <a:pt x="250723" y="304647"/>
                    </a:lnTo>
                    <a:lnTo>
                      <a:pt x="243344" y="345516"/>
                    </a:lnTo>
                    <a:lnTo>
                      <a:pt x="221183" y="383628"/>
                    </a:lnTo>
                    <a:lnTo>
                      <a:pt x="185674" y="397344"/>
                    </a:lnTo>
                    <a:lnTo>
                      <a:pt x="175234" y="396481"/>
                    </a:lnTo>
                    <a:lnTo>
                      <a:pt x="142011" y="376097"/>
                    </a:lnTo>
                    <a:lnTo>
                      <a:pt x="122986" y="332841"/>
                    </a:lnTo>
                    <a:lnTo>
                      <a:pt x="118719" y="289877"/>
                    </a:lnTo>
                    <a:lnTo>
                      <a:pt x="118694" y="289115"/>
                    </a:lnTo>
                    <a:lnTo>
                      <a:pt x="122986" y="244906"/>
                    </a:lnTo>
                    <a:lnTo>
                      <a:pt x="142011" y="201625"/>
                    </a:lnTo>
                    <a:lnTo>
                      <a:pt x="175234" y="181241"/>
                    </a:lnTo>
                    <a:lnTo>
                      <a:pt x="185674" y="180378"/>
                    </a:lnTo>
                    <a:lnTo>
                      <a:pt x="195757" y="181241"/>
                    </a:lnTo>
                    <a:lnTo>
                      <a:pt x="228015" y="201625"/>
                    </a:lnTo>
                    <a:lnTo>
                      <a:pt x="246786" y="244906"/>
                    </a:lnTo>
                    <a:lnTo>
                      <a:pt x="251206" y="289115"/>
                    </a:lnTo>
                    <a:lnTo>
                      <a:pt x="251206" y="99021"/>
                    </a:lnTo>
                    <a:lnTo>
                      <a:pt x="238518" y="94767"/>
                    </a:lnTo>
                    <a:lnTo>
                      <a:pt x="212763" y="89992"/>
                    </a:lnTo>
                    <a:lnTo>
                      <a:pt x="184950" y="88404"/>
                    </a:lnTo>
                    <a:lnTo>
                      <a:pt x="157124" y="89992"/>
                    </a:lnTo>
                    <a:lnTo>
                      <a:pt x="107556" y="102704"/>
                    </a:lnTo>
                    <a:lnTo>
                      <a:pt x="66370" y="127660"/>
                    </a:lnTo>
                    <a:lnTo>
                      <a:pt x="34544" y="162979"/>
                    </a:lnTo>
                    <a:lnTo>
                      <a:pt x="12471" y="207987"/>
                    </a:lnTo>
                    <a:lnTo>
                      <a:pt x="1384" y="260705"/>
                    </a:lnTo>
                    <a:lnTo>
                      <a:pt x="38" y="289115"/>
                    </a:lnTo>
                    <a:lnTo>
                      <a:pt x="0" y="289877"/>
                    </a:lnTo>
                    <a:lnTo>
                      <a:pt x="5435" y="345516"/>
                    </a:lnTo>
                    <a:lnTo>
                      <a:pt x="22174" y="395312"/>
                    </a:lnTo>
                    <a:lnTo>
                      <a:pt x="49276" y="435584"/>
                    </a:lnTo>
                    <a:lnTo>
                      <a:pt x="85801" y="465937"/>
                    </a:lnTo>
                    <a:lnTo>
                      <a:pt x="131330" y="484797"/>
                    </a:lnTo>
                    <a:lnTo>
                      <a:pt x="184950" y="491096"/>
                    </a:lnTo>
                    <a:lnTo>
                      <a:pt x="212763" y="489521"/>
                    </a:lnTo>
                    <a:lnTo>
                      <a:pt x="262216" y="476948"/>
                    </a:lnTo>
                    <a:lnTo>
                      <a:pt x="303390" y="451993"/>
                    </a:lnTo>
                    <a:lnTo>
                      <a:pt x="335203" y="416687"/>
                    </a:lnTo>
                    <a:lnTo>
                      <a:pt x="357301" y="371665"/>
                    </a:lnTo>
                    <a:lnTo>
                      <a:pt x="368452" y="319227"/>
                    </a:lnTo>
                    <a:lnTo>
                      <a:pt x="368503" y="318947"/>
                    </a:lnTo>
                    <a:lnTo>
                      <a:pt x="369900" y="289877"/>
                    </a:lnTo>
                    <a:close/>
                  </a:path>
                  <a:path w="2537460" h="499745">
                    <a:moveTo>
                      <a:pt x="782840" y="244729"/>
                    </a:moveTo>
                    <a:lnTo>
                      <a:pt x="779030" y="203568"/>
                    </a:lnTo>
                    <a:lnTo>
                      <a:pt x="758444" y="152412"/>
                    </a:lnTo>
                    <a:lnTo>
                      <a:pt x="722782" y="116674"/>
                    </a:lnTo>
                    <a:lnTo>
                      <a:pt x="674471" y="99288"/>
                    </a:lnTo>
                    <a:lnTo>
                      <a:pt x="655815" y="98132"/>
                    </a:lnTo>
                    <a:lnTo>
                      <a:pt x="636257" y="99415"/>
                    </a:lnTo>
                    <a:lnTo>
                      <a:pt x="585978" y="118706"/>
                    </a:lnTo>
                    <a:lnTo>
                      <a:pt x="551662" y="157911"/>
                    </a:lnTo>
                    <a:lnTo>
                      <a:pt x="544512" y="174853"/>
                    </a:lnTo>
                    <a:lnTo>
                      <a:pt x="540461" y="174853"/>
                    </a:lnTo>
                    <a:lnTo>
                      <a:pt x="540461" y="103212"/>
                    </a:lnTo>
                    <a:lnTo>
                      <a:pt x="429628" y="103212"/>
                    </a:lnTo>
                    <a:lnTo>
                      <a:pt x="429628" y="493445"/>
                    </a:lnTo>
                    <a:lnTo>
                      <a:pt x="546176" y="493445"/>
                    </a:lnTo>
                    <a:lnTo>
                      <a:pt x="546176" y="270891"/>
                    </a:lnTo>
                    <a:lnTo>
                      <a:pt x="546747" y="260121"/>
                    </a:lnTo>
                    <a:lnTo>
                      <a:pt x="562978" y="218871"/>
                    </a:lnTo>
                    <a:lnTo>
                      <a:pt x="598754" y="200545"/>
                    </a:lnTo>
                    <a:lnTo>
                      <a:pt x="607669" y="200012"/>
                    </a:lnTo>
                    <a:lnTo>
                      <a:pt x="620725" y="201155"/>
                    </a:lnTo>
                    <a:lnTo>
                      <a:pt x="657669" y="228333"/>
                    </a:lnTo>
                    <a:lnTo>
                      <a:pt x="666292" y="269113"/>
                    </a:lnTo>
                    <a:lnTo>
                      <a:pt x="666292" y="493445"/>
                    </a:lnTo>
                    <a:lnTo>
                      <a:pt x="782840" y="493445"/>
                    </a:lnTo>
                    <a:lnTo>
                      <a:pt x="782840" y="244729"/>
                    </a:lnTo>
                    <a:close/>
                  </a:path>
                  <a:path w="2537460" h="499745">
                    <a:moveTo>
                      <a:pt x="1068285" y="487857"/>
                    </a:moveTo>
                    <a:lnTo>
                      <a:pt x="1051407" y="401980"/>
                    </a:lnTo>
                    <a:lnTo>
                      <a:pt x="1050658" y="398170"/>
                    </a:lnTo>
                    <a:lnTo>
                      <a:pt x="1048105" y="398856"/>
                    </a:lnTo>
                    <a:lnTo>
                      <a:pt x="1044295" y="399694"/>
                    </a:lnTo>
                    <a:lnTo>
                      <a:pt x="1039215" y="400710"/>
                    </a:lnTo>
                    <a:lnTo>
                      <a:pt x="1034288" y="401561"/>
                    </a:lnTo>
                    <a:lnTo>
                      <a:pt x="1029601" y="401980"/>
                    </a:lnTo>
                    <a:lnTo>
                      <a:pt x="1018959" y="401980"/>
                    </a:lnTo>
                    <a:lnTo>
                      <a:pt x="995603" y="378358"/>
                    </a:lnTo>
                    <a:lnTo>
                      <a:pt x="995603" y="194678"/>
                    </a:lnTo>
                    <a:lnTo>
                      <a:pt x="1061618" y="194678"/>
                    </a:lnTo>
                    <a:lnTo>
                      <a:pt x="1061618" y="103212"/>
                    </a:lnTo>
                    <a:lnTo>
                      <a:pt x="995603" y="103212"/>
                    </a:lnTo>
                    <a:lnTo>
                      <a:pt x="995603" y="9728"/>
                    </a:lnTo>
                    <a:lnTo>
                      <a:pt x="879055" y="9728"/>
                    </a:lnTo>
                    <a:lnTo>
                      <a:pt x="879055" y="103212"/>
                    </a:lnTo>
                    <a:lnTo>
                      <a:pt x="830668" y="103212"/>
                    </a:lnTo>
                    <a:lnTo>
                      <a:pt x="830668" y="194678"/>
                    </a:lnTo>
                    <a:lnTo>
                      <a:pt x="879055" y="194678"/>
                    </a:lnTo>
                    <a:lnTo>
                      <a:pt x="879055" y="384543"/>
                    </a:lnTo>
                    <a:lnTo>
                      <a:pt x="879551" y="397154"/>
                    </a:lnTo>
                    <a:lnTo>
                      <a:pt x="879589" y="398170"/>
                    </a:lnTo>
                    <a:lnTo>
                      <a:pt x="879690" y="400710"/>
                    </a:lnTo>
                    <a:lnTo>
                      <a:pt x="879792" y="403428"/>
                    </a:lnTo>
                    <a:lnTo>
                      <a:pt x="893826" y="450253"/>
                    </a:lnTo>
                    <a:lnTo>
                      <a:pt x="924712" y="481787"/>
                    </a:lnTo>
                    <a:lnTo>
                      <a:pt x="970635" y="497509"/>
                    </a:lnTo>
                    <a:lnTo>
                      <a:pt x="988936" y="499160"/>
                    </a:lnTo>
                    <a:lnTo>
                      <a:pt x="1008710" y="499033"/>
                    </a:lnTo>
                    <a:lnTo>
                      <a:pt x="1054862" y="491667"/>
                    </a:lnTo>
                    <a:lnTo>
                      <a:pt x="1062723" y="489546"/>
                    </a:lnTo>
                    <a:lnTo>
                      <a:pt x="1068285" y="487857"/>
                    </a:lnTo>
                    <a:close/>
                  </a:path>
                  <a:path w="2537460" h="499745">
                    <a:moveTo>
                      <a:pt x="1462011" y="287591"/>
                    </a:moveTo>
                    <a:lnTo>
                      <a:pt x="1458734" y="242303"/>
                    </a:lnTo>
                    <a:lnTo>
                      <a:pt x="1448904" y="202476"/>
                    </a:lnTo>
                    <a:lnTo>
                      <a:pt x="1423339" y="153174"/>
                    </a:lnTo>
                    <a:lnTo>
                      <a:pt x="1386408" y="117436"/>
                    </a:lnTo>
                    <a:lnTo>
                      <a:pt x="1353566" y="100482"/>
                    </a:lnTo>
                    <a:lnTo>
                      <a:pt x="1353566" y="246430"/>
                    </a:lnTo>
                    <a:lnTo>
                      <a:pt x="1218120" y="246430"/>
                    </a:lnTo>
                    <a:lnTo>
                      <a:pt x="1232420" y="205066"/>
                    </a:lnTo>
                    <a:lnTo>
                      <a:pt x="1268539" y="180441"/>
                    </a:lnTo>
                    <a:lnTo>
                      <a:pt x="1287081" y="178092"/>
                    </a:lnTo>
                    <a:lnTo>
                      <a:pt x="1296974" y="178676"/>
                    </a:lnTo>
                    <a:lnTo>
                      <a:pt x="1296619" y="178676"/>
                    </a:lnTo>
                    <a:lnTo>
                      <a:pt x="1305255" y="180314"/>
                    </a:lnTo>
                    <a:lnTo>
                      <a:pt x="1340065" y="203796"/>
                    </a:lnTo>
                    <a:lnTo>
                      <a:pt x="1353566" y="246430"/>
                    </a:lnTo>
                    <a:lnTo>
                      <a:pt x="1353566" y="100482"/>
                    </a:lnTo>
                    <a:lnTo>
                      <a:pt x="1339570" y="95694"/>
                    </a:lnTo>
                    <a:lnTo>
                      <a:pt x="1322108" y="91655"/>
                    </a:lnTo>
                    <a:lnTo>
                      <a:pt x="1303820" y="89217"/>
                    </a:lnTo>
                    <a:lnTo>
                      <a:pt x="1284693" y="88404"/>
                    </a:lnTo>
                    <a:lnTo>
                      <a:pt x="1257960" y="89992"/>
                    </a:lnTo>
                    <a:lnTo>
                      <a:pt x="1209929" y="102704"/>
                    </a:lnTo>
                    <a:lnTo>
                      <a:pt x="1169416" y="127660"/>
                    </a:lnTo>
                    <a:lnTo>
                      <a:pt x="1137831" y="162979"/>
                    </a:lnTo>
                    <a:lnTo>
                      <a:pt x="1115682" y="208013"/>
                    </a:lnTo>
                    <a:lnTo>
                      <a:pt x="1104480" y="260858"/>
                    </a:lnTo>
                    <a:lnTo>
                      <a:pt x="1103083" y="290131"/>
                    </a:lnTo>
                    <a:lnTo>
                      <a:pt x="1104392" y="318592"/>
                    </a:lnTo>
                    <a:lnTo>
                      <a:pt x="1115428" y="373468"/>
                    </a:lnTo>
                    <a:lnTo>
                      <a:pt x="1137640" y="418795"/>
                    </a:lnTo>
                    <a:lnTo>
                      <a:pt x="1169581" y="453478"/>
                    </a:lnTo>
                    <a:lnTo>
                      <a:pt x="1210957" y="477520"/>
                    </a:lnTo>
                    <a:lnTo>
                      <a:pt x="1260525" y="489585"/>
                    </a:lnTo>
                    <a:lnTo>
                      <a:pt x="1288262" y="491096"/>
                    </a:lnTo>
                    <a:lnTo>
                      <a:pt x="1311503" y="490118"/>
                    </a:lnTo>
                    <a:lnTo>
                      <a:pt x="1353693" y="482371"/>
                    </a:lnTo>
                    <a:lnTo>
                      <a:pt x="1389964" y="466953"/>
                    </a:lnTo>
                    <a:lnTo>
                      <a:pt x="1431505" y="431647"/>
                    </a:lnTo>
                    <a:lnTo>
                      <a:pt x="1456486" y="383387"/>
                    </a:lnTo>
                    <a:lnTo>
                      <a:pt x="1460817" y="364820"/>
                    </a:lnTo>
                    <a:lnTo>
                      <a:pt x="1353807" y="361518"/>
                    </a:lnTo>
                    <a:lnTo>
                      <a:pt x="1351267" y="367741"/>
                    </a:lnTo>
                    <a:lnTo>
                      <a:pt x="1348143" y="373468"/>
                    </a:lnTo>
                    <a:lnTo>
                      <a:pt x="1311732" y="398932"/>
                    </a:lnTo>
                    <a:lnTo>
                      <a:pt x="1311579" y="398932"/>
                    </a:lnTo>
                    <a:lnTo>
                      <a:pt x="1305191" y="400265"/>
                    </a:lnTo>
                    <a:lnTo>
                      <a:pt x="1297978" y="401116"/>
                    </a:lnTo>
                    <a:lnTo>
                      <a:pt x="1290408" y="401408"/>
                    </a:lnTo>
                    <a:lnTo>
                      <a:pt x="1279601" y="400786"/>
                    </a:lnTo>
                    <a:lnTo>
                      <a:pt x="1244155" y="386054"/>
                    </a:lnTo>
                    <a:lnTo>
                      <a:pt x="1222921" y="354418"/>
                    </a:lnTo>
                    <a:lnTo>
                      <a:pt x="1217955" y="321894"/>
                    </a:lnTo>
                    <a:lnTo>
                      <a:pt x="1217955" y="318592"/>
                    </a:lnTo>
                    <a:lnTo>
                      <a:pt x="1462011" y="318592"/>
                    </a:lnTo>
                    <a:lnTo>
                      <a:pt x="1462011" y="287591"/>
                    </a:lnTo>
                    <a:close/>
                  </a:path>
                  <a:path w="2537460" h="499745">
                    <a:moveTo>
                      <a:pt x="1874761" y="235000"/>
                    </a:moveTo>
                    <a:lnTo>
                      <a:pt x="1870951" y="193840"/>
                    </a:lnTo>
                    <a:lnTo>
                      <a:pt x="1850364" y="142684"/>
                    </a:lnTo>
                    <a:lnTo>
                      <a:pt x="1814703" y="106959"/>
                    </a:lnTo>
                    <a:lnTo>
                      <a:pt x="1766392" y="89573"/>
                    </a:lnTo>
                    <a:lnTo>
                      <a:pt x="1747723" y="88404"/>
                    </a:lnTo>
                    <a:lnTo>
                      <a:pt x="1728165" y="89700"/>
                    </a:lnTo>
                    <a:lnTo>
                      <a:pt x="1677898" y="108991"/>
                    </a:lnTo>
                    <a:lnTo>
                      <a:pt x="1643583" y="148196"/>
                    </a:lnTo>
                    <a:lnTo>
                      <a:pt x="1636433" y="165138"/>
                    </a:lnTo>
                    <a:lnTo>
                      <a:pt x="1632369" y="165138"/>
                    </a:lnTo>
                    <a:lnTo>
                      <a:pt x="1632369" y="93497"/>
                    </a:lnTo>
                    <a:lnTo>
                      <a:pt x="1521548" y="93497"/>
                    </a:lnTo>
                    <a:lnTo>
                      <a:pt x="1521548" y="483717"/>
                    </a:lnTo>
                    <a:lnTo>
                      <a:pt x="1638096" y="483717"/>
                    </a:lnTo>
                    <a:lnTo>
                      <a:pt x="1638096" y="261175"/>
                    </a:lnTo>
                    <a:lnTo>
                      <a:pt x="1638655" y="250405"/>
                    </a:lnTo>
                    <a:lnTo>
                      <a:pt x="1654898" y="209156"/>
                    </a:lnTo>
                    <a:lnTo>
                      <a:pt x="1690674" y="190830"/>
                    </a:lnTo>
                    <a:lnTo>
                      <a:pt x="1699590" y="190284"/>
                    </a:lnTo>
                    <a:lnTo>
                      <a:pt x="1712645" y="191427"/>
                    </a:lnTo>
                    <a:lnTo>
                      <a:pt x="1749590" y="218617"/>
                    </a:lnTo>
                    <a:lnTo>
                      <a:pt x="1758213" y="259384"/>
                    </a:lnTo>
                    <a:lnTo>
                      <a:pt x="1758213" y="483717"/>
                    </a:lnTo>
                    <a:lnTo>
                      <a:pt x="1874761" y="483717"/>
                    </a:lnTo>
                    <a:lnTo>
                      <a:pt x="1874761" y="235000"/>
                    </a:lnTo>
                    <a:close/>
                  </a:path>
                  <a:path w="2537460" h="499745">
                    <a:moveTo>
                      <a:pt x="2160219" y="478129"/>
                    </a:moveTo>
                    <a:lnTo>
                      <a:pt x="2143328" y="392264"/>
                    </a:lnTo>
                    <a:lnTo>
                      <a:pt x="2142579" y="388454"/>
                    </a:lnTo>
                    <a:lnTo>
                      <a:pt x="2140039" y="389128"/>
                    </a:lnTo>
                    <a:lnTo>
                      <a:pt x="2136229" y="389978"/>
                    </a:lnTo>
                    <a:lnTo>
                      <a:pt x="2131149" y="390994"/>
                    </a:lnTo>
                    <a:lnTo>
                      <a:pt x="2126221" y="391833"/>
                    </a:lnTo>
                    <a:lnTo>
                      <a:pt x="2121535" y="392264"/>
                    </a:lnTo>
                    <a:lnTo>
                      <a:pt x="2110892" y="392264"/>
                    </a:lnTo>
                    <a:lnTo>
                      <a:pt x="2087524" y="368630"/>
                    </a:lnTo>
                    <a:lnTo>
                      <a:pt x="2087524" y="184950"/>
                    </a:lnTo>
                    <a:lnTo>
                      <a:pt x="2153551" y="184950"/>
                    </a:lnTo>
                    <a:lnTo>
                      <a:pt x="2153551" y="93497"/>
                    </a:lnTo>
                    <a:lnTo>
                      <a:pt x="2087524" y="93497"/>
                    </a:lnTo>
                    <a:lnTo>
                      <a:pt x="2087524" y="0"/>
                    </a:lnTo>
                    <a:lnTo>
                      <a:pt x="1970989" y="0"/>
                    </a:lnTo>
                    <a:lnTo>
                      <a:pt x="1970989" y="93497"/>
                    </a:lnTo>
                    <a:lnTo>
                      <a:pt x="1922602" y="93497"/>
                    </a:lnTo>
                    <a:lnTo>
                      <a:pt x="1922602" y="184950"/>
                    </a:lnTo>
                    <a:lnTo>
                      <a:pt x="1970989" y="184950"/>
                    </a:lnTo>
                    <a:lnTo>
                      <a:pt x="1970989" y="374815"/>
                    </a:lnTo>
                    <a:lnTo>
                      <a:pt x="1971484" y="387438"/>
                    </a:lnTo>
                    <a:lnTo>
                      <a:pt x="1971522" y="388454"/>
                    </a:lnTo>
                    <a:lnTo>
                      <a:pt x="1971624" y="390994"/>
                    </a:lnTo>
                    <a:lnTo>
                      <a:pt x="1971725" y="393712"/>
                    </a:lnTo>
                    <a:lnTo>
                      <a:pt x="1985759" y="440537"/>
                    </a:lnTo>
                    <a:lnTo>
                      <a:pt x="2016645" y="472071"/>
                    </a:lnTo>
                    <a:lnTo>
                      <a:pt x="2062568" y="487781"/>
                    </a:lnTo>
                    <a:lnTo>
                      <a:pt x="2080869" y="489445"/>
                    </a:lnTo>
                    <a:lnTo>
                      <a:pt x="2100643" y="489318"/>
                    </a:lnTo>
                    <a:lnTo>
                      <a:pt x="2146795" y="481939"/>
                    </a:lnTo>
                    <a:lnTo>
                      <a:pt x="2154656" y="479831"/>
                    </a:lnTo>
                    <a:lnTo>
                      <a:pt x="2160219" y="478129"/>
                    </a:lnTo>
                    <a:close/>
                  </a:path>
                  <a:path w="2537460" h="499745">
                    <a:moveTo>
                      <a:pt x="2537066" y="358724"/>
                    </a:moveTo>
                    <a:lnTo>
                      <a:pt x="2530144" y="320243"/>
                    </a:lnTo>
                    <a:lnTo>
                      <a:pt x="2494788" y="278091"/>
                    </a:lnTo>
                    <a:lnTo>
                      <a:pt x="2454033" y="259549"/>
                    </a:lnTo>
                    <a:lnTo>
                      <a:pt x="2357831" y="238810"/>
                    </a:lnTo>
                    <a:lnTo>
                      <a:pt x="2347150" y="236067"/>
                    </a:lnTo>
                    <a:lnTo>
                      <a:pt x="2316924" y="213156"/>
                    </a:lnTo>
                    <a:lnTo>
                      <a:pt x="2317077" y="205536"/>
                    </a:lnTo>
                    <a:lnTo>
                      <a:pt x="2346693" y="175679"/>
                    </a:lnTo>
                    <a:lnTo>
                      <a:pt x="2365464" y="173520"/>
                    </a:lnTo>
                    <a:lnTo>
                      <a:pt x="2372969" y="173863"/>
                    </a:lnTo>
                    <a:lnTo>
                      <a:pt x="2416860" y="200367"/>
                    </a:lnTo>
                    <a:lnTo>
                      <a:pt x="2420988" y="215696"/>
                    </a:lnTo>
                    <a:lnTo>
                      <a:pt x="2528011" y="212648"/>
                    </a:lnTo>
                    <a:lnTo>
                      <a:pt x="2513888" y="160947"/>
                    </a:lnTo>
                    <a:lnTo>
                      <a:pt x="2480576" y="121691"/>
                    </a:lnTo>
                    <a:lnTo>
                      <a:pt x="2429814" y="96735"/>
                    </a:lnTo>
                    <a:lnTo>
                      <a:pt x="2363317" y="88404"/>
                    </a:lnTo>
                    <a:lnTo>
                      <a:pt x="2339352" y="89331"/>
                    </a:lnTo>
                    <a:lnTo>
                      <a:pt x="2296325" y="96697"/>
                    </a:lnTo>
                    <a:lnTo>
                      <a:pt x="2260092" y="111340"/>
                    </a:lnTo>
                    <a:lnTo>
                      <a:pt x="2221026" y="145821"/>
                    </a:lnTo>
                    <a:lnTo>
                      <a:pt x="2202624" y="193802"/>
                    </a:lnTo>
                    <a:lnTo>
                      <a:pt x="2201481" y="212648"/>
                    </a:lnTo>
                    <a:lnTo>
                      <a:pt x="2203069" y="234022"/>
                    </a:lnTo>
                    <a:lnTo>
                      <a:pt x="2216416" y="270852"/>
                    </a:lnTo>
                    <a:lnTo>
                      <a:pt x="2243404" y="299542"/>
                    </a:lnTo>
                    <a:lnTo>
                      <a:pt x="2284399" y="319239"/>
                    </a:lnTo>
                    <a:lnTo>
                      <a:pt x="2374036" y="338658"/>
                    </a:lnTo>
                    <a:lnTo>
                      <a:pt x="2384717" y="341160"/>
                    </a:lnTo>
                    <a:lnTo>
                      <a:pt x="2418448" y="363639"/>
                    </a:lnTo>
                    <a:lnTo>
                      <a:pt x="2418613" y="372440"/>
                    </a:lnTo>
                    <a:lnTo>
                      <a:pt x="2417622" y="379450"/>
                    </a:lnTo>
                    <a:lnTo>
                      <a:pt x="2378519" y="404406"/>
                    </a:lnTo>
                    <a:lnTo>
                      <a:pt x="2367838" y="404964"/>
                    </a:lnTo>
                    <a:lnTo>
                      <a:pt x="2356002" y="404266"/>
                    </a:lnTo>
                    <a:lnTo>
                      <a:pt x="2319871" y="387565"/>
                    </a:lnTo>
                    <a:lnTo>
                      <a:pt x="2307310" y="361264"/>
                    </a:lnTo>
                    <a:lnTo>
                      <a:pt x="2192197" y="364312"/>
                    </a:lnTo>
                    <a:lnTo>
                      <a:pt x="2208276" y="416394"/>
                    </a:lnTo>
                    <a:lnTo>
                      <a:pt x="2243671" y="456793"/>
                    </a:lnTo>
                    <a:lnTo>
                      <a:pt x="2297239" y="482511"/>
                    </a:lnTo>
                    <a:lnTo>
                      <a:pt x="2367369" y="491096"/>
                    </a:lnTo>
                    <a:lnTo>
                      <a:pt x="2391232" y="490080"/>
                    </a:lnTo>
                    <a:lnTo>
                      <a:pt x="2434844" y="481939"/>
                    </a:lnTo>
                    <a:lnTo>
                      <a:pt x="2472652" y="465747"/>
                    </a:lnTo>
                    <a:lnTo>
                      <a:pt x="2514663" y="428586"/>
                    </a:lnTo>
                    <a:lnTo>
                      <a:pt x="2535567" y="378142"/>
                    </a:lnTo>
                    <a:lnTo>
                      <a:pt x="2537066" y="358724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662DBBC4-233E-9100-2981-036B58449BA0}"/>
                  </a:ext>
                </a:extLst>
              </p:cNvPr>
              <p:cNvGrpSpPr/>
              <p:nvPr/>
            </p:nvGrpSpPr>
            <p:grpSpPr>
              <a:xfrm>
                <a:off x="2121963" y="2319446"/>
                <a:ext cx="657111" cy="891036"/>
                <a:chOff x="2121963" y="2319446"/>
                <a:chExt cx="657111" cy="891036"/>
              </a:xfrm>
            </p:grpSpPr>
            <p:sp>
              <p:nvSpPr>
                <p:cNvPr id="62" name="object 62"/>
                <p:cNvSpPr/>
                <p:nvPr/>
              </p:nvSpPr>
              <p:spPr>
                <a:xfrm>
                  <a:off x="2121963" y="2319446"/>
                  <a:ext cx="657111" cy="8910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225" h="602614">
                      <a:moveTo>
                        <a:pt x="281770" y="0"/>
                      </a:moveTo>
                      <a:lnTo>
                        <a:pt x="243121" y="2183"/>
                      </a:lnTo>
                      <a:lnTo>
                        <a:pt x="171590" y="19654"/>
                      </a:lnTo>
                      <a:lnTo>
                        <a:pt x="108438" y="54435"/>
                      </a:lnTo>
                      <a:lnTo>
                        <a:pt x="57801" y="105558"/>
                      </a:lnTo>
                      <a:lnTo>
                        <a:pt x="21056" y="172685"/>
                      </a:lnTo>
                      <a:lnTo>
                        <a:pt x="9358" y="211869"/>
                      </a:lnTo>
                      <a:lnTo>
                        <a:pt x="2339" y="254741"/>
                      </a:lnTo>
                      <a:lnTo>
                        <a:pt x="0" y="301300"/>
                      </a:lnTo>
                      <a:lnTo>
                        <a:pt x="2303" y="347734"/>
                      </a:lnTo>
                      <a:lnTo>
                        <a:pt x="9213" y="390516"/>
                      </a:lnTo>
                      <a:lnTo>
                        <a:pt x="20730" y="429646"/>
                      </a:lnTo>
                      <a:lnTo>
                        <a:pt x="36756" y="464910"/>
                      </a:lnTo>
                      <a:lnTo>
                        <a:pt x="80381" y="524411"/>
                      </a:lnTo>
                      <a:lnTo>
                        <a:pt x="137258" y="567658"/>
                      </a:lnTo>
                      <a:lnTo>
                        <a:pt x="205306" y="593865"/>
                      </a:lnTo>
                      <a:lnTo>
                        <a:pt x="281770" y="602600"/>
                      </a:lnTo>
                      <a:lnTo>
                        <a:pt x="311514" y="601455"/>
                      </a:lnTo>
                      <a:lnTo>
                        <a:pt x="365779" y="592290"/>
                      </a:lnTo>
                      <a:lnTo>
                        <a:pt x="413188" y="574318"/>
                      </a:lnTo>
                      <a:lnTo>
                        <a:pt x="453524" y="549687"/>
                      </a:lnTo>
                      <a:lnTo>
                        <a:pt x="486623" y="518987"/>
                      </a:lnTo>
                      <a:lnTo>
                        <a:pt x="512595" y="484475"/>
                      </a:lnTo>
                      <a:lnTo>
                        <a:pt x="516042" y="478300"/>
                      </a:lnTo>
                      <a:lnTo>
                        <a:pt x="284672" y="478300"/>
                      </a:lnTo>
                      <a:lnTo>
                        <a:pt x="264196" y="477064"/>
                      </a:lnTo>
                      <a:lnTo>
                        <a:pt x="211255" y="458537"/>
                      </a:lnTo>
                      <a:lnTo>
                        <a:pt x="172787" y="417671"/>
                      </a:lnTo>
                      <a:lnTo>
                        <a:pt x="156011" y="378308"/>
                      </a:lnTo>
                      <a:lnTo>
                        <a:pt x="147595" y="329332"/>
                      </a:lnTo>
                      <a:lnTo>
                        <a:pt x="146543" y="301300"/>
                      </a:lnTo>
                      <a:lnTo>
                        <a:pt x="147577" y="274270"/>
                      </a:lnTo>
                      <a:lnTo>
                        <a:pt x="155848" y="226440"/>
                      </a:lnTo>
                      <a:lnTo>
                        <a:pt x="172388" y="187041"/>
                      </a:lnTo>
                      <a:lnTo>
                        <a:pt x="196329" y="156825"/>
                      </a:lnTo>
                      <a:lnTo>
                        <a:pt x="245279" y="129527"/>
                      </a:lnTo>
                      <a:lnTo>
                        <a:pt x="285543" y="124300"/>
                      </a:lnTo>
                      <a:lnTo>
                        <a:pt x="517319" y="124300"/>
                      </a:lnTo>
                      <a:lnTo>
                        <a:pt x="507154" y="107205"/>
                      </a:lnTo>
                      <a:lnTo>
                        <a:pt x="478861" y="72693"/>
                      </a:lnTo>
                      <a:lnTo>
                        <a:pt x="444165" y="44536"/>
                      </a:lnTo>
                      <a:lnTo>
                        <a:pt x="403830" y="23055"/>
                      </a:lnTo>
                      <a:lnTo>
                        <a:pt x="358162" y="8377"/>
                      </a:lnTo>
                      <a:lnTo>
                        <a:pt x="308250" y="930"/>
                      </a:lnTo>
                      <a:lnTo>
                        <a:pt x="281770" y="0"/>
                      </a:lnTo>
                      <a:close/>
                    </a:path>
                    <a:path w="530225" h="602614">
                      <a:moveTo>
                        <a:pt x="441418" y="388608"/>
                      </a:moveTo>
                      <a:lnTo>
                        <a:pt x="397288" y="411965"/>
                      </a:lnTo>
                      <a:lnTo>
                        <a:pt x="381975" y="434461"/>
                      </a:lnTo>
                      <a:lnTo>
                        <a:pt x="376153" y="441854"/>
                      </a:lnTo>
                      <a:lnTo>
                        <a:pt x="337468" y="468938"/>
                      </a:lnTo>
                      <a:lnTo>
                        <a:pt x="296298" y="477924"/>
                      </a:lnTo>
                      <a:lnTo>
                        <a:pt x="284672" y="478300"/>
                      </a:lnTo>
                      <a:lnTo>
                        <a:pt x="516042" y="478300"/>
                      </a:lnTo>
                      <a:lnTo>
                        <a:pt x="522915" y="465984"/>
                      </a:lnTo>
                      <a:lnTo>
                        <a:pt x="528241" y="437668"/>
                      </a:lnTo>
                      <a:lnTo>
                        <a:pt x="517648" y="412988"/>
                      </a:lnTo>
                      <a:lnTo>
                        <a:pt x="495276" y="395498"/>
                      </a:lnTo>
                      <a:lnTo>
                        <a:pt x="465264" y="388750"/>
                      </a:lnTo>
                      <a:lnTo>
                        <a:pt x="441418" y="388608"/>
                      </a:lnTo>
                      <a:close/>
                    </a:path>
                    <a:path w="530225" h="602614">
                      <a:moveTo>
                        <a:pt x="517319" y="124300"/>
                      </a:moveTo>
                      <a:lnTo>
                        <a:pt x="285543" y="124300"/>
                      </a:lnTo>
                      <a:lnTo>
                        <a:pt x="297458" y="124730"/>
                      </a:lnTo>
                      <a:lnTo>
                        <a:pt x="308830" y="126019"/>
                      </a:lnTo>
                      <a:lnTo>
                        <a:pt x="348876" y="139265"/>
                      </a:lnTo>
                      <a:lnTo>
                        <a:pt x="378402" y="164254"/>
                      </a:lnTo>
                      <a:lnTo>
                        <a:pt x="388849" y="180722"/>
                      </a:lnTo>
                      <a:lnTo>
                        <a:pt x="398426" y="195934"/>
                      </a:lnTo>
                      <a:lnTo>
                        <a:pt x="410762" y="208620"/>
                      </a:lnTo>
                      <a:lnTo>
                        <a:pt x="425554" y="217310"/>
                      </a:lnTo>
                      <a:lnTo>
                        <a:pt x="442497" y="220533"/>
                      </a:lnTo>
                      <a:lnTo>
                        <a:pt x="464981" y="220533"/>
                      </a:lnTo>
                      <a:lnTo>
                        <a:pt x="495259" y="213911"/>
                      </a:lnTo>
                      <a:lnTo>
                        <a:pt x="518356" y="196364"/>
                      </a:lnTo>
                      <a:lnTo>
                        <a:pt x="530101" y="171368"/>
                      </a:lnTo>
                      <a:lnTo>
                        <a:pt x="526324" y="142400"/>
                      </a:lnTo>
                      <a:lnTo>
                        <a:pt x="524063" y="137189"/>
                      </a:lnTo>
                      <a:lnTo>
                        <a:pt x="521531" y="131919"/>
                      </a:lnTo>
                      <a:lnTo>
                        <a:pt x="518852" y="126878"/>
                      </a:lnTo>
                      <a:lnTo>
                        <a:pt x="517319" y="124300"/>
                      </a:lnTo>
                      <a:close/>
                    </a:path>
                  </a:pathLst>
                </a:custGeom>
                <a:solidFill>
                  <a:srgbClr val="FFFBD4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3" name="object 63"/>
                <p:cNvSpPr/>
                <p:nvPr/>
              </p:nvSpPr>
              <p:spPr>
                <a:xfrm>
                  <a:off x="2121963" y="2319446"/>
                  <a:ext cx="657111" cy="470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225" h="318135">
                      <a:moveTo>
                        <a:pt x="281770" y="0"/>
                      </a:moveTo>
                      <a:lnTo>
                        <a:pt x="243121" y="2183"/>
                      </a:lnTo>
                      <a:lnTo>
                        <a:pt x="171590" y="19654"/>
                      </a:lnTo>
                      <a:lnTo>
                        <a:pt x="108438" y="54435"/>
                      </a:lnTo>
                      <a:lnTo>
                        <a:pt x="57801" y="105558"/>
                      </a:lnTo>
                      <a:lnTo>
                        <a:pt x="21056" y="172685"/>
                      </a:lnTo>
                      <a:lnTo>
                        <a:pt x="9358" y="211869"/>
                      </a:lnTo>
                      <a:lnTo>
                        <a:pt x="2339" y="254741"/>
                      </a:lnTo>
                      <a:lnTo>
                        <a:pt x="0" y="301300"/>
                      </a:lnTo>
                      <a:lnTo>
                        <a:pt x="279" y="317885"/>
                      </a:lnTo>
                      <a:lnTo>
                        <a:pt x="146899" y="317885"/>
                      </a:lnTo>
                      <a:lnTo>
                        <a:pt x="146543" y="306961"/>
                      </a:lnTo>
                      <a:lnTo>
                        <a:pt x="146543" y="301300"/>
                      </a:lnTo>
                      <a:lnTo>
                        <a:pt x="150679" y="249317"/>
                      </a:lnTo>
                      <a:lnTo>
                        <a:pt x="163084" y="205640"/>
                      </a:lnTo>
                      <a:lnTo>
                        <a:pt x="183470" y="170770"/>
                      </a:lnTo>
                      <a:lnTo>
                        <a:pt x="227378" y="136061"/>
                      </a:lnTo>
                      <a:lnTo>
                        <a:pt x="264667" y="125607"/>
                      </a:lnTo>
                      <a:lnTo>
                        <a:pt x="285543" y="124300"/>
                      </a:lnTo>
                      <a:lnTo>
                        <a:pt x="297458" y="124730"/>
                      </a:lnTo>
                      <a:lnTo>
                        <a:pt x="339753" y="134844"/>
                      </a:lnTo>
                      <a:lnTo>
                        <a:pt x="372091" y="156986"/>
                      </a:lnTo>
                      <a:lnTo>
                        <a:pt x="388849" y="180722"/>
                      </a:lnTo>
                      <a:lnTo>
                        <a:pt x="398426" y="195934"/>
                      </a:lnTo>
                      <a:lnTo>
                        <a:pt x="410762" y="208620"/>
                      </a:lnTo>
                      <a:lnTo>
                        <a:pt x="425554" y="217310"/>
                      </a:lnTo>
                      <a:lnTo>
                        <a:pt x="442497" y="220533"/>
                      </a:lnTo>
                      <a:lnTo>
                        <a:pt x="464981" y="220533"/>
                      </a:lnTo>
                      <a:lnTo>
                        <a:pt x="495259" y="213911"/>
                      </a:lnTo>
                      <a:lnTo>
                        <a:pt x="518356" y="196364"/>
                      </a:lnTo>
                      <a:lnTo>
                        <a:pt x="530101" y="171368"/>
                      </a:lnTo>
                      <a:lnTo>
                        <a:pt x="526324" y="142400"/>
                      </a:lnTo>
                      <a:lnTo>
                        <a:pt x="507154" y="107205"/>
                      </a:lnTo>
                      <a:lnTo>
                        <a:pt x="478861" y="72693"/>
                      </a:lnTo>
                      <a:lnTo>
                        <a:pt x="444165" y="44536"/>
                      </a:lnTo>
                      <a:lnTo>
                        <a:pt x="403830" y="23055"/>
                      </a:lnTo>
                      <a:lnTo>
                        <a:pt x="358162" y="8377"/>
                      </a:lnTo>
                      <a:lnTo>
                        <a:pt x="308250" y="930"/>
                      </a:lnTo>
                      <a:lnTo>
                        <a:pt x="281770" y="0"/>
                      </a:lnTo>
                      <a:close/>
                    </a:path>
                  </a:pathLst>
                </a:custGeom>
                <a:solidFill>
                  <a:srgbClr val="5B444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64" name="object 64"/>
                <p:cNvPicPr/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2121963" y="2678032"/>
                  <a:ext cx="113312" cy="165012"/>
                </a:xfrm>
                <a:prstGeom prst="rect">
                  <a:avLst/>
                </a:prstGeom>
              </p:spPr>
            </p:pic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3EF4B3B6-129F-D31F-F464-E88707EB8E8B}"/>
              </a:ext>
            </a:extLst>
          </p:cNvPr>
          <p:cNvGrpSpPr/>
          <p:nvPr/>
        </p:nvGrpSpPr>
        <p:grpSpPr>
          <a:xfrm>
            <a:off x="0" y="0"/>
            <a:ext cx="20104100" cy="13462000"/>
            <a:chOff x="0" y="0"/>
            <a:chExt cx="20104100" cy="13462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0104100" cy="13462000"/>
            </a:xfrm>
            <a:custGeom>
              <a:avLst/>
              <a:gdLst/>
              <a:ahLst/>
              <a:cxnLst/>
              <a:rect l="l" t="t" r="r" b="b"/>
              <a:pathLst>
                <a:path w="16240760" h="9130665">
                  <a:moveTo>
                    <a:pt x="15942991" y="0"/>
                  </a:moveTo>
                  <a:lnTo>
                    <a:pt x="297222" y="0"/>
                  </a:lnTo>
                  <a:lnTo>
                    <a:pt x="249011" y="3890"/>
                  </a:lnTo>
                  <a:lnTo>
                    <a:pt x="203276" y="15152"/>
                  </a:lnTo>
                  <a:lnTo>
                    <a:pt x="160631" y="33175"/>
                  </a:lnTo>
                  <a:lnTo>
                    <a:pt x="121686" y="57346"/>
                  </a:lnTo>
                  <a:lnTo>
                    <a:pt x="87054" y="87054"/>
                  </a:lnTo>
                  <a:lnTo>
                    <a:pt x="57346" y="121686"/>
                  </a:lnTo>
                  <a:lnTo>
                    <a:pt x="33175" y="160631"/>
                  </a:lnTo>
                  <a:lnTo>
                    <a:pt x="15152" y="203276"/>
                  </a:lnTo>
                  <a:lnTo>
                    <a:pt x="3890" y="249011"/>
                  </a:lnTo>
                  <a:lnTo>
                    <a:pt x="0" y="297222"/>
                  </a:lnTo>
                  <a:lnTo>
                    <a:pt x="0" y="8833439"/>
                  </a:lnTo>
                  <a:lnTo>
                    <a:pt x="3890" y="8881650"/>
                  </a:lnTo>
                  <a:lnTo>
                    <a:pt x="15152" y="8927385"/>
                  </a:lnTo>
                  <a:lnTo>
                    <a:pt x="33175" y="8970030"/>
                  </a:lnTo>
                  <a:lnTo>
                    <a:pt x="57346" y="9008975"/>
                  </a:lnTo>
                  <a:lnTo>
                    <a:pt x="87054" y="9043607"/>
                  </a:lnTo>
                  <a:lnTo>
                    <a:pt x="121686" y="9073315"/>
                  </a:lnTo>
                  <a:lnTo>
                    <a:pt x="160631" y="9097486"/>
                  </a:lnTo>
                  <a:lnTo>
                    <a:pt x="203276" y="9115509"/>
                  </a:lnTo>
                  <a:lnTo>
                    <a:pt x="249011" y="9126771"/>
                  </a:lnTo>
                  <a:lnTo>
                    <a:pt x="297221" y="9130661"/>
                  </a:lnTo>
                  <a:lnTo>
                    <a:pt x="15942991" y="9130661"/>
                  </a:lnTo>
                  <a:lnTo>
                    <a:pt x="15991202" y="9126771"/>
                  </a:lnTo>
                  <a:lnTo>
                    <a:pt x="16036936" y="9115509"/>
                  </a:lnTo>
                  <a:lnTo>
                    <a:pt x="16079582" y="9097486"/>
                  </a:lnTo>
                  <a:lnTo>
                    <a:pt x="16118527" y="9073315"/>
                  </a:lnTo>
                  <a:lnTo>
                    <a:pt x="16153159" y="9043607"/>
                  </a:lnTo>
                  <a:lnTo>
                    <a:pt x="16182867" y="9008975"/>
                  </a:lnTo>
                  <a:lnTo>
                    <a:pt x="16207038" y="8970030"/>
                  </a:lnTo>
                  <a:lnTo>
                    <a:pt x="16225061" y="8927385"/>
                  </a:lnTo>
                  <a:lnTo>
                    <a:pt x="16236323" y="8881650"/>
                  </a:lnTo>
                  <a:lnTo>
                    <a:pt x="16240213" y="8833439"/>
                  </a:lnTo>
                  <a:lnTo>
                    <a:pt x="16240213" y="297222"/>
                  </a:lnTo>
                  <a:lnTo>
                    <a:pt x="16236323" y="249011"/>
                  </a:lnTo>
                  <a:lnTo>
                    <a:pt x="16225061" y="203276"/>
                  </a:lnTo>
                  <a:lnTo>
                    <a:pt x="16207038" y="160631"/>
                  </a:lnTo>
                  <a:lnTo>
                    <a:pt x="16182867" y="121686"/>
                  </a:lnTo>
                  <a:lnTo>
                    <a:pt x="16153159" y="87054"/>
                  </a:lnTo>
                  <a:lnTo>
                    <a:pt x="16118527" y="57346"/>
                  </a:lnTo>
                  <a:lnTo>
                    <a:pt x="16079582" y="33175"/>
                  </a:lnTo>
                  <a:lnTo>
                    <a:pt x="16036936" y="15152"/>
                  </a:lnTo>
                  <a:lnTo>
                    <a:pt x="15991202" y="3890"/>
                  </a:lnTo>
                  <a:lnTo>
                    <a:pt x="15942991" y="0"/>
                  </a:lnTo>
                  <a:close/>
                </a:path>
              </a:pathLst>
            </a:custGeom>
            <a:solidFill>
              <a:srgbClr val="FFF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785730"/>
              <a:ext cx="20104100" cy="92686"/>
            </a:xfrm>
            <a:custGeom>
              <a:avLst/>
              <a:gdLst/>
              <a:ahLst/>
              <a:cxnLst/>
              <a:rect l="l" t="t" r="r" b="b"/>
              <a:pathLst>
                <a:path w="16240760" h="62864">
                  <a:moveTo>
                    <a:pt x="16240213" y="0"/>
                  </a:moveTo>
                  <a:lnTo>
                    <a:pt x="0" y="0"/>
                  </a:lnTo>
                  <a:lnTo>
                    <a:pt x="0" y="62416"/>
                  </a:lnTo>
                  <a:lnTo>
                    <a:pt x="16240213" y="62416"/>
                  </a:lnTo>
                  <a:lnTo>
                    <a:pt x="16240213" y="0"/>
                  </a:lnTo>
                  <a:close/>
                </a:path>
              </a:pathLst>
            </a:custGeom>
            <a:solidFill>
              <a:srgbClr val="8E52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7741" y="1770409"/>
              <a:ext cx="19853348" cy="123582"/>
            </a:xfrm>
            <a:custGeom>
              <a:avLst/>
              <a:gdLst/>
              <a:ahLst/>
              <a:cxnLst/>
              <a:rect l="l" t="t" r="r" b="b"/>
              <a:pathLst>
                <a:path w="16038194" h="83819">
                  <a:moveTo>
                    <a:pt x="202107" y="31203"/>
                  </a:moveTo>
                  <a:lnTo>
                    <a:pt x="194170" y="27152"/>
                  </a:lnTo>
                  <a:lnTo>
                    <a:pt x="172516" y="23850"/>
                  </a:lnTo>
                  <a:lnTo>
                    <a:pt x="140385" y="21615"/>
                  </a:lnTo>
                  <a:lnTo>
                    <a:pt x="101053" y="20802"/>
                  </a:lnTo>
                  <a:lnTo>
                    <a:pt x="61722" y="21615"/>
                  </a:lnTo>
                  <a:lnTo>
                    <a:pt x="29603" y="23850"/>
                  </a:lnTo>
                  <a:lnTo>
                    <a:pt x="7937" y="27152"/>
                  </a:lnTo>
                  <a:lnTo>
                    <a:pt x="0" y="31203"/>
                  </a:lnTo>
                  <a:lnTo>
                    <a:pt x="7937" y="35255"/>
                  </a:lnTo>
                  <a:lnTo>
                    <a:pt x="29603" y="38557"/>
                  </a:lnTo>
                  <a:lnTo>
                    <a:pt x="61722" y="40792"/>
                  </a:lnTo>
                  <a:lnTo>
                    <a:pt x="101053" y="41605"/>
                  </a:lnTo>
                  <a:lnTo>
                    <a:pt x="140385" y="40792"/>
                  </a:lnTo>
                  <a:lnTo>
                    <a:pt x="172516" y="38557"/>
                  </a:lnTo>
                  <a:lnTo>
                    <a:pt x="194170" y="35255"/>
                  </a:lnTo>
                  <a:lnTo>
                    <a:pt x="202107" y="31203"/>
                  </a:lnTo>
                  <a:close/>
                </a:path>
                <a:path w="16038194" h="83819">
                  <a:moveTo>
                    <a:pt x="380441" y="41605"/>
                  </a:moveTo>
                  <a:lnTo>
                    <a:pt x="377177" y="37553"/>
                  </a:lnTo>
                  <a:lnTo>
                    <a:pt x="368261" y="34251"/>
                  </a:lnTo>
                  <a:lnTo>
                    <a:pt x="355028" y="32016"/>
                  </a:lnTo>
                  <a:lnTo>
                    <a:pt x="338836" y="31203"/>
                  </a:lnTo>
                  <a:lnTo>
                    <a:pt x="322643" y="32016"/>
                  </a:lnTo>
                  <a:lnTo>
                    <a:pt x="309410" y="34251"/>
                  </a:lnTo>
                  <a:lnTo>
                    <a:pt x="300494" y="37553"/>
                  </a:lnTo>
                  <a:lnTo>
                    <a:pt x="297218" y="41605"/>
                  </a:lnTo>
                  <a:lnTo>
                    <a:pt x="300494" y="45656"/>
                  </a:lnTo>
                  <a:lnTo>
                    <a:pt x="309410" y="48958"/>
                  </a:lnTo>
                  <a:lnTo>
                    <a:pt x="322643" y="51193"/>
                  </a:lnTo>
                  <a:lnTo>
                    <a:pt x="338836" y="52006"/>
                  </a:lnTo>
                  <a:lnTo>
                    <a:pt x="355028" y="51193"/>
                  </a:lnTo>
                  <a:lnTo>
                    <a:pt x="368261" y="48958"/>
                  </a:lnTo>
                  <a:lnTo>
                    <a:pt x="377177" y="45656"/>
                  </a:lnTo>
                  <a:lnTo>
                    <a:pt x="380441" y="41605"/>
                  </a:lnTo>
                  <a:close/>
                </a:path>
                <a:path w="16038194" h="83819">
                  <a:moveTo>
                    <a:pt x="677672" y="31203"/>
                  </a:moveTo>
                  <a:lnTo>
                    <a:pt x="674395" y="27152"/>
                  </a:lnTo>
                  <a:lnTo>
                    <a:pt x="665480" y="23850"/>
                  </a:lnTo>
                  <a:lnTo>
                    <a:pt x="652259" y="21615"/>
                  </a:lnTo>
                  <a:lnTo>
                    <a:pt x="636054" y="20802"/>
                  </a:lnTo>
                  <a:lnTo>
                    <a:pt x="619861" y="21615"/>
                  </a:lnTo>
                  <a:lnTo>
                    <a:pt x="606628" y="23850"/>
                  </a:lnTo>
                  <a:lnTo>
                    <a:pt x="597712" y="27152"/>
                  </a:lnTo>
                  <a:lnTo>
                    <a:pt x="594448" y="31203"/>
                  </a:lnTo>
                  <a:lnTo>
                    <a:pt x="597712" y="35255"/>
                  </a:lnTo>
                  <a:lnTo>
                    <a:pt x="606628" y="38557"/>
                  </a:lnTo>
                  <a:lnTo>
                    <a:pt x="619861" y="40792"/>
                  </a:lnTo>
                  <a:lnTo>
                    <a:pt x="636054" y="41605"/>
                  </a:lnTo>
                  <a:lnTo>
                    <a:pt x="652259" y="40792"/>
                  </a:lnTo>
                  <a:lnTo>
                    <a:pt x="665480" y="38557"/>
                  </a:lnTo>
                  <a:lnTo>
                    <a:pt x="674395" y="35255"/>
                  </a:lnTo>
                  <a:lnTo>
                    <a:pt x="677672" y="31203"/>
                  </a:lnTo>
                  <a:close/>
                </a:path>
                <a:path w="16038194" h="83819">
                  <a:moveTo>
                    <a:pt x="927328" y="72809"/>
                  </a:moveTo>
                  <a:lnTo>
                    <a:pt x="919391" y="68770"/>
                  </a:lnTo>
                  <a:lnTo>
                    <a:pt x="897737" y="65455"/>
                  </a:lnTo>
                  <a:lnTo>
                    <a:pt x="865619" y="63233"/>
                  </a:lnTo>
                  <a:lnTo>
                    <a:pt x="826274" y="62407"/>
                  </a:lnTo>
                  <a:lnTo>
                    <a:pt x="786942" y="63233"/>
                  </a:lnTo>
                  <a:lnTo>
                    <a:pt x="754824" y="65455"/>
                  </a:lnTo>
                  <a:lnTo>
                    <a:pt x="733158" y="68770"/>
                  </a:lnTo>
                  <a:lnTo>
                    <a:pt x="725220" y="72809"/>
                  </a:lnTo>
                  <a:lnTo>
                    <a:pt x="733158" y="76860"/>
                  </a:lnTo>
                  <a:lnTo>
                    <a:pt x="754824" y="80175"/>
                  </a:lnTo>
                  <a:lnTo>
                    <a:pt x="786942" y="82397"/>
                  </a:lnTo>
                  <a:lnTo>
                    <a:pt x="826274" y="83223"/>
                  </a:lnTo>
                  <a:lnTo>
                    <a:pt x="865619" y="82397"/>
                  </a:lnTo>
                  <a:lnTo>
                    <a:pt x="897737" y="80175"/>
                  </a:lnTo>
                  <a:lnTo>
                    <a:pt x="919391" y="76860"/>
                  </a:lnTo>
                  <a:lnTo>
                    <a:pt x="927328" y="72809"/>
                  </a:lnTo>
                  <a:close/>
                </a:path>
                <a:path w="16038194" h="83819">
                  <a:moveTo>
                    <a:pt x="1129449" y="52006"/>
                  </a:moveTo>
                  <a:lnTo>
                    <a:pt x="1126172" y="47955"/>
                  </a:lnTo>
                  <a:lnTo>
                    <a:pt x="1117257" y="44653"/>
                  </a:lnTo>
                  <a:lnTo>
                    <a:pt x="1104036" y="42418"/>
                  </a:lnTo>
                  <a:lnTo>
                    <a:pt x="1087831" y="41605"/>
                  </a:lnTo>
                  <a:lnTo>
                    <a:pt x="1071638" y="42418"/>
                  </a:lnTo>
                  <a:lnTo>
                    <a:pt x="1058405" y="44653"/>
                  </a:lnTo>
                  <a:lnTo>
                    <a:pt x="1049489" y="47955"/>
                  </a:lnTo>
                  <a:lnTo>
                    <a:pt x="1046226" y="52006"/>
                  </a:lnTo>
                  <a:lnTo>
                    <a:pt x="1049489" y="56057"/>
                  </a:lnTo>
                  <a:lnTo>
                    <a:pt x="1058405" y="59359"/>
                  </a:lnTo>
                  <a:lnTo>
                    <a:pt x="1071638" y="61595"/>
                  </a:lnTo>
                  <a:lnTo>
                    <a:pt x="1087831" y="62407"/>
                  </a:lnTo>
                  <a:lnTo>
                    <a:pt x="1104036" y="61595"/>
                  </a:lnTo>
                  <a:lnTo>
                    <a:pt x="1117257" y="59359"/>
                  </a:lnTo>
                  <a:lnTo>
                    <a:pt x="1126172" y="56057"/>
                  </a:lnTo>
                  <a:lnTo>
                    <a:pt x="1129449" y="52006"/>
                  </a:lnTo>
                  <a:close/>
                </a:path>
                <a:path w="16038194" h="83819">
                  <a:moveTo>
                    <a:pt x="1438541" y="10401"/>
                  </a:moveTo>
                  <a:lnTo>
                    <a:pt x="1430604" y="6350"/>
                  </a:lnTo>
                  <a:lnTo>
                    <a:pt x="1408950" y="3048"/>
                  </a:lnTo>
                  <a:lnTo>
                    <a:pt x="1376819" y="812"/>
                  </a:lnTo>
                  <a:lnTo>
                    <a:pt x="1337487" y="0"/>
                  </a:lnTo>
                  <a:lnTo>
                    <a:pt x="1298155" y="812"/>
                  </a:lnTo>
                  <a:lnTo>
                    <a:pt x="1266037" y="3048"/>
                  </a:lnTo>
                  <a:lnTo>
                    <a:pt x="1244371" y="6350"/>
                  </a:lnTo>
                  <a:lnTo>
                    <a:pt x="1236433" y="10401"/>
                  </a:lnTo>
                  <a:lnTo>
                    <a:pt x="1244371" y="14452"/>
                  </a:lnTo>
                  <a:lnTo>
                    <a:pt x="1266037" y="17754"/>
                  </a:lnTo>
                  <a:lnTo>
                    <a:pt x="1298155" y="19989"/>
                  </a:lnTo>
                  <a:lnTo>
                    <a:pt x="1337487" y="20802"/>
                  </a:lnTo>
                  <a:lnTo>
                    <a:pt x="1376819" y="19989"/>
                  </a:lnTo>
                  <a:lnTo>
                    <a:pt x="1408950" y="17754"/>
                  </a:lnTo>
                  <a:lnTo>
                    <a:pt x="1430604" y="14452"/>
                  </a:lnTo>
                  <a:lnTo>
                    <a:pt x="1438541" y="10401"/>
                  </a:lnTo>
                  <a:close/>
                </a:path>
                <a:path w="16038194" h="83819">
                  <a:moveTo>
                    <a:pt x="1545539" y="31203"/>
                  </a:moveTo>
                  <a:lnTo>
                    <a:pt x="1542275" y="27152"/>
                  </a:lnTo>
                  <a:lnTo>
                    <a:pt x="1533359" y="23850"/>
                  </a:lnTo>
                  <a:lnTo>
                    <a:pt x="1520126" y="21615"/>
                  </a:lnTo>
                  <a:lnTo>
                    <a:pt x="1503934" y="20802"/>
                  </a:lnTo>
                  <a:lnTo>
                    <a:pt x="1487741" y="21615"/>
                  </a:lnTo>
                  <a:lnTo>
                    <a:pt x="1474508" y="23850"/>
                  </a:lnTo>
                  <a:lnTo>
                    <a:pt x="1465592" y="27152"/>
                  </a:lnTo>
                  <a:lnTo>
                    <a:pt x="1462316" y="31203"/>
                  </a:lnTo>
                  <a:lnTo>
                    <a:pt x="1465592" y="35255"/>
                  </a:lnTo>
                  <a:lnTo>
                    <a:pt x="1474508" y="38557"/>
                  </a:lnTo>
                  <a:lnTo>
                    <a:pt x="1487741" y="40792"/>
                  </a:lnTo>
                  <a:lnTo>
                    <a:pt x="1503934" y="41605"/>
                  </a:lnTo>
                  <a:lnTo>
                    <a:pt x="1520126" y="40792"/>
                  </a:lnTo>
                  <a:lnTo>
                    <a:pt x="1533359" y="38557"/>
                  </a:lnTo>
                  <a:lnTo>
                    <a:pt x="1542275" y="35255"/>
                  </a:lnTo>
                  <a:lnTo>
                    <a:pt x="1545539" y="31203"/>
                  </a:lnTo>
                  <a:close/>
                </a:path>
                <a:path w="16038194" h="83819">
                  <a:moveTo>
                    <a:pt x="1961654" y="41605"/>
                  </a:moveTo>
                  <a:lnTo>
                    <a:pt x="1953717" y="37553"/>
                  </a:lnTo>
                  <a:lnTo>
                    <a:pt x="1932051" y="34251"/>
                  </a:lnTo>
                  <a:lnTo>
                    <a:pt x="1899932" y="32016"/>
                  </a:lnTo>
                  <a:lnTo>
                    <a:pt x="1860600" y="31203"/>
                  </a:lnTo>
                  <a:lnTo>
                    <a:pt x="1821268" y="32016"/>
                  </a:lnTo>
                  <a:lnTo>
                    <a:pt x="1789137" y="34251"/>
                  </a:lnTo>
                  <a:lnTo>
                    <a:pt x="1767484" y="37553"/>
                  </a:lnTo>
                  <a:lnTo>
                    <a:pt x="1759546" y="41605"/>
                  </a:lnTo>
                  <a:lnTo>
                    <a:pt x="1767484" y="45656"/>
                  </a:lnTo>
                  <a:lnTo>
                    <a:pt x="1789137" y="48958"/>
                  </a:lnTo>
                  <a:lnTo>
                    <a:pt x="1821268" y="51193"/>
                  </a:lnTo>
                  <a:lnTo>
                    <a:pt x="1860600" y="52006"/>
                  </a:lnTo>
                  <a:lnTo>
                    <a:pt x="1899932" y="51193"/>
                  </a:lnTo>
                  <a:lnTo>
                    <a:pt x="1932051" y="48958"/>
                  </a:lnTo>
                  <a:lnTo>
                    <a:pt x="1953717" y="45656"/>
                  </a:lnTo>
                  <a:lnTo>
                    <a:pt x="1961654" y="41605"/>
                  </a:lnTo>
                  <a:close/>
                </a:path>
                <a:path w="16038194" h="83819">
                  <a:moveTo>
                    <a:pt x="2615565" y="31203"/>
                  </a:moveTo>
                  <a:lnTo>
                    <a:pt x="2607627" y="27152"/>
                  </a:lnTo>
                  <a:lnTo>
                    <a:pt x="2585974" y="23850"/>
                  </a:lnTo>
                  <a:lnTo>
                    <a:pt x="2553843" y="21615"/>
                  </a:lnTo>
                  <a:lnTo>
                    <a:pt x="2514511" y="20802"/>
                  </a:lnTo>
                  <a:lnTo>
                    <a:pt x="2475179" y="21615"/>
                  </a:lnTo>
                  <a:lnTo>
                    <a:pt x="2443048" y="23850"/>
                  </a:lnTo>
                  <a:lnTo>
                    <a:pt x="2421394" y="27152"/>
                  </a:lnTo>
                  <a:lnTo>
                    <a:pt x="2413457" y="31203"/>
                  </a:lnTo>
                  <a:lnTo>
                    <a:pt x="2421394" y="35255"/>
                  </a:lnTo>
                  <a:lnTo>
                    <a:pt x="2443048" y="38557"/>
                  </a:lnTo>
                  <a:lnTo>
                    <a:pt x="2475179" y="40792"/>
                  </a:lnTo>
                  <a:lnTo>
                    <a:pt x="2514511" y="41605"/>
                  </a:lnTo>
                  <a:lnTo>
                    <a:pt x="2553843" y="40792"/>
                  </a:lnTo>
                  <a:lnTo>
                    <a:pt x="2585974" y="38557"/>
                  </a:lnTo>
                  <a:lnTo>
                    <a:pt x="2607627" y="35255"/>
                  </a:lnTo>
                  <a:lnTo>
                    <a:pt x="2615565" y="31203"/>
                  </a:lnTo>
                  <a:close/>
                </a:path>
                <a:path w="16038194" h="83819">
                  <a:moveTo>
                    <a:pt x="2793898" y="41605"/>
                  </a:moveTo>
                  <a:lnTo>
                    <a:pt x="2790634" y="37553"/>
                  </a:lnTo>
                  <a:lnTo>
                    <a:pt x="2781706" y="34251"/>
                  </a:lnTo>
                  <a:lnTo>
                    <a:pt x="2768485" y="32016"/>
                  </a:lnTo>
                  <a:lnTo>
                    <a:pt x="2752293" y="31203"/>
                  </a:lnTo>
                  <a:lnTo>
                    <a:pt x="2736088" y="32016"/>
                  </a:lnTo>
                  <a:lnTo>
                    <a:pt x="2722867" y="34251"/>
                  </a:lnTo>
                  <a:lnTo>
                    <a:pt x="2713952" y="37553"/>
                  </a:lnTo>
                  <a:lnTo>
                    <a:pt x="2710675" y="41605"/>
                  </a:lnTo>
                  <a:lnTo>
                    <a:pt x="2713952" y="45656"/>
                  </a:lnTo>
                  <a:lnTo>
                    <a:pt x="2722867" y="48958"/>
                  </a:lnTo>
                  <a:lnTo>
                    <a:pt x="2736088" y="51193"/>
                  </a:lnTo>
                  <a:lnTo>
                    <a:pt x="2752293" y="52006"/>
                  </a:lnTo>
                  <a:lnTo>
                    <a:pt x="2768485" y="51193"/>
                  </a:lnTo>
                  <a:lnTo>
                    <a:pt x="2781706" y="48958"/>
                  </a:lnTo>
                  <a:lnTo>
                    <a:pt x="2790634" y="45656"/>
                  </a:lnTo>
                  <a:lnTo>
                    <a:pt x="2793898" y="41605"/>
                  </a:lnTo>
                  <a:close/>
                </a:path>
                <a:path w="16038194" h="83819">
                  <a:moveTo>
                    <a:pt x="3091116" y="31203"/>
                  </a:moveTo>
                  <a:lnTo>
                    <a:pt x="3087852" y="27152"/>
                  </a:lnTo>
                  <a:lnTo>
                    <a:pt x="3078937" y="23850"/>
                  </a:lnTo>
                  <a:lnTo>
                    <a:pt x="3065703" y="21615"/>
                  </a:lnTo>
                  <a:lnTo>
                    <a:pt x="3049511" y="20802"/>
                  </a:lnTo>
                  <a:lnTo>
                    <a:pt x="3033318" y="21615"/>
                  </a:lnTo>
                  <a:lnTo>
                    <a:pt x="3020085" y="23850"/>
                  </a:lnTo>
                  <a:lnTo>
                    <a:pt x="3011170" y="27152"/>
                  </a:lnTo>
                  <a:lnTo>
                    <a:pt x="3007906" y="31203"/>
                  </a:lnTo>
                  <a:lnTo>
                    <a:pt x="3011170" y="35255"/>
                  </a:lnTo>
                  <a:lnTo>
                    <a:pt x="3020085" y="38557"/>
                  </a:lnTo>
                  <a:lnTo>
                    <a:pt x="3033318" y="40792"/>
                  </a:lnTo>
                  <a:lnTo>
                    <a:pt x="3049511" y="41605"/>
                  </a:lnTo>
                  <a:lnTo>
                    <a:pt x="3065703" y="40792"/>
                  </a:lnTo>
                  <a:lnTo>
                    <a:pt x="3078937" y="38557"/>
                  </a:lnTo>
                  <a:lnTo>
                    <a:pt x="3087852" y="35255"/>
                  </a:lnTo>
                  <a:lnTo>
                    <a:pt x="3091116" y="31203"/>
                  </a:lnTo>
                  <a:close/>
                </a:path>
                <a:path w="16038194" h="83819">
                  <a:moveTo>
                    <a:pt x="3340760" y="72809"/>
                  </a:moveTo>
                  <a:lnTo>
                    <a:pt x="3332823" y="68770"/>
                  </a:lnTo>
                  <a:lnTo>
                    <a:pt x="3311169" y="65455"/>
                  </a:lnTo>
                  <a:lnTo>
                    <a:pt x="3279051" y="63233"/>
                  </a:lnTo>
                  <a:lnTo>
                    <a:pt x="3239706" y="62407"/>
                  </a:lnTo>
                  <a:lnTo>
                    <a:pt x="3200374" y="63233"/>
                  </a:lnTo>
                  <a:lnTo>
                    <a:pt x="3168256" y="65455"/>
                  </a:lnTo>
                  <a:lnTo>
                    <a:pt x="3146590" y="68770"/>
                  </a:lnTo>
                  <a:lnTo>
                    <a:pt x="3138652" y="72809"/>
                  </a:lnTo>
                  <a:lnTo>
                    <a:pt x="3146590" y="76860"/>
                  </a:lnTo>
                  <a:lnTo>
                    <a:pt x="3168256" y="80175"/>
                  </a:lnTo>
                  <a:lnTo>
                    <a:pt x="3200374" y="82397"/>
                  </a:lnTo>
                  <a:lnTo>
                    <a:pt x="3239706" y="83223"/>
                  </a:lnTo>
                  <a:lnTo>
                    <a:pt x="3279051" y="82397"/>
                  </a:lnTo>
                  <a:lnTo>
                    <a:pt x="3311169" y="80175"/>
                  </a:lnTo>
                  <a:lnTo>
                    <a:pt x="3332823" y="76860"/>
                  </a:lnTo>
                  <a:lnTo>
                    <a:pt x="3340760" y="72809"/>
                  </a:lnTo>
                  <a:close/>
                </a:path>
                <a:path w="16038194" h="83819">
                  <a:moveTo>
                    <a:pt x="3542881" y="52006"/>
                  </a:moveTo>
                  <a:lnTo>
                    <a:pt x="3539604" y="47955"/>
                  </a:lnTo>
                  <a:lnTo>
                    <a:pt x="3530689" y="44653"/>
                  </a:lnTo>
                  <a:lnTo>
                    <a:pt x="3517468" y="42418"/>
                  </a:lnTo>
                  <a:lnTo>
                    <a:pt x="3501263" y="41605"/>
                  </a:lnTo>
                  <a:lnTo>
                    <a:pt x="3485070" y="42418"/>
                  </a:lnTo>
                  <a:lnTo>
                    <a:pt x="3471837" y="44653"/>
                  </a:lnTo>
                  <a:lnTo>
                    <a:pt x="3462921" y="47955"/>
                  </a:lnTo>
                  <a:lnTo>
                    <a:pt x="3459657" y="52006"/>
                  </a:lnTo>
                  <a:lnTo>
                    <a:pt x="3462921" y="56057"/>
                  </a:lnTo>
                  <a:lnTo>
                    <a:pt x="3471837" y="59359"/>
                  </a:lnTo>
                  <a:lnTo>
                    <a:pt x="3485070" y="61595"/>
                  </a:lnTo>
                  <a:lnTo>
                    <a:pt x="3501263" y="62407"/>
                  </a:lnTo>
                  <a:lnTo>
                    <a:pt x="3517468" y="61595"/>
                  </a:lnTo>
                  <a:lnTo>
                    <a:pt x="3530689" y="59359"/>
                  </a:lnTo>
                  <a:lnTo>
                    <a:pt x="3539604" y="56057"/>
                  </a:lnTo>
                  <a:lnTo>
                    <a:pt x="3542881" y="52006"/>
                  </a:lnTo>
                  <a:close/>
                </a:path>
                <a:path w="16038194" h="83819">
                  <a:moveTo>
                    <a:pt x="3852011" y="10401"/>
                  </a:moveTo>
                  <a:lnTo>
                    <a:pt x="3844074" y="6350"/>
                  </a:lnTo>
                  <a:lnTo>
                    <a:pt x="3822408" y="3048"/>
                  </a:lnTo>
                  <a:lnTo>
                    <a:pt x="3790289" y="812"/>
                  </a:lnTo>
                  <a:lnTo>
                    <a:pt x="3750957" y="0"/>
                  </a:lnTo>
                  <a:lnTo>
                    <a:pt x="3711625" y="812"/>
                  </a:lnTo>
                  <a:lnTo>
                    <a:pt x="3679494" y="3048"/>
                  </a:lnTo>
                  <a:lnTo>
                    <a:pt x="3657841" y="6350"/>
                  </a:lnTo>
                  <a:lnTo>
                    <a:pt x="3649903" y="10401"/>
                  </a:lnTo>
                  <a:lnTo>
                    <a:pt x="3657841" y="14452"/>
                  </a:lnTo>
                  <a:lnTo>
                    <a:pt x="3679494" y="17754"/>
                  </a:lnTo>
                  <a:lnTo>
                    <a:pt x="3711625" y="19989"/>
                  </a:lnTo>
                  <a:lnTo>
                    <a:pt x="3750957" y="20802"/>
                  </a:lnTo>
                  <a:lnTo>
                    <a:pt x="3790289" y="19989"/>
                  </a:lnTo>
                  <a:lnTo>
                    <a:pt x="3822408" y="17754"/>
                  </a:lnTo>
                  <a:lnTo>
                    <a:pt x="3844074" y="14452"/>
                  </a:lnTo>
                  <a:lnTo>
                    <a:pt x="3852011" y="10401"/>
                  </a:lnTo>
                  <a:close/>
                </a:path>
                <a:path w="16038194" h="83819">
                  <a:moveTo>
                    <a:pt x="3958983" y="31203"/>
                  </a:moveTo>
                  <a:lnTo>
                    <a:pt x="3955719" y="27152"/>
                  </a:lnTo>
                  <a:lnTo>
                    <a:pt x="3946804" y="23850"/>
                  </a:lnTo>
                  <a:lnTo>
                    <a:pt x="3933571" y="21615"/>
                  </a:lnTo>
                  <a:lnTo>
                    <a:pt x="3917378" y="20802"/>
                  </a:lnTo>
                  <a:lnTo>
                    <a:pt x="3901173" y="21615"/>
                  </a:lnTo>
                  <a:lnTo>
                    <a:pt x="3887952" y="23850"/>
                  </a:lnTo>
                  <a:lnTo>
                    <a:pt x="3879037" y="27152"/>
                  </a:lnTo>
                  <a:lnTo>
                    <a:pt x="3875760" y="31203"/>
                  </a:lnTo>
                  <a:lnTo>
                    <a:pt x="3879037" y="35255"/>
                  </a:lnTo>
                  <a:lnTo>
                    <a:pt x="3887952" y="38557"/>
                  </a:lnTo>
                  <a:lnTo>
                    <a:pt x="3901173" y="40792"/>
                  </a:lnTo>
                  <a:lnTo>
                    <a:pt x="3917378" y="41605"/>
                  </a:lnTo>
                  <a:lnTo>
                    <a:pt x="3933571" y="40792"/>
                  </a:lnTo>
                  <a:lnTo>
                    <a:pt x="3946804" y="38557"/>
                  </a:lnTo>
                  <a:lnTo>
                    <a:pt x="3955719" y="35255"/>
                  </a:lnTo>
                  <a:lnTo>
                    <a:pt x="3958983" y="31203"/>
                  </a:lnTo>
                  <a:close/>
                </a:path>
                <a:path w="16038194" h="83819">
                  <a:moveTo>
                    <a:pt x="4375099" y="41605"/>
                  </a:moveTo>
                  <a:lnTo>
                    <a:pt x="4367161" y="37553"/>
                  </a:lnTo>
                  <a:lnTo>
                    <a:pt x="4345495" y="34251"/>
                  </a:lnTo>
                  <a:lnTo>
                    <a:pt x="4313377" y="32016"/>
                  </a:lnTo>
                  <a:lnTo>
                    <a:pt x="4274045" y="31203"/>
                  </a:lnTo>
                  <a:lnTo>
                    <a:pt x="4234713" y="32016"/>
                  </a:lnTo>
                  <a:lnTo>
                    <a:pt x="4202582" y="34251"/>
                  </a:lnTo>
                  <a:lnTo>
                    <a:pt x="4180929" y="37553"/>
                  </a:lnTo>
                  <a:lnTo>
                    <a:pt x="4172991" y="41605"/>
                  </a:lnTo>
                  <a:lnTo>
                    <a:pt x="4180929" y="45656"/>
                  </a:lnTo>
                  <a:lnTo>
                    <a:pt x="4202582" y="48958"/>
                  </a:lnTo>
                  <a:lnTo>
                    <a:pt x="4234713" y="51193"/>
                  </a:lnTo>
                  <a:lnTo>
                    <a:pt x="4274045" y="52006"/>
                  </a:lnTo>
                  <a:lnTo>
                    <a:pt x="4313377" y="51193"/>
                  </a:lnTo>
                  <a:lnTo>
                    <a:pt x="4345495" y="48958"/>
                  </a:lnTo>
                  <a:lnTo>
                    <a:pt x="4367161" y="45656"/>
                  </a:lnTo>
                  <a:lnTo>
                    <a:pt x="4375099" y="41605"/>
                  </a:lnTo>
                  <a:close/>
                </a:path>
                <a:path w="16038194" h="83819">
                  <a:moveTo>
                    <a:pt x="5112232" y="31203"/>
                  </a:moveTo>
                  <a:lnTo>
                    <a:pt x="5104295" y="27152"/>
                  </a:lnTo>
                  <a:lnTo>
                    <a:pt x="5082629" y="23850"/>
                  </a:lnTo>
                  <a:lnTo>
                    <a:pt x="5050510" y="21615"/>
                  </a:lnTo>
                  <a:lnTo>
                    <a:pt x="5011178" y="20802"/>
                  </a:lnTo>
                  <a:lnTo>
                    <a:pt x="4971847" y="21615"/>
                  </a:lnTo>
                  <a:lnTo>
                    <a:pt x="4939716" y="23850"/>
                  </a:lnTo>
                  <a:lnTo>
                    <a:pt x="4918062" y="27152"/>
                  </a:lnTo>
                  <a:lnTo>
                    <a:pt x="4910125" y="31203"/>
                  </a:lnTo>
                  <a:lnTo>
                    <a:pt x="4918062" y="35255"/>
                  </a:lnTo>
                  <a:lnTo>
                    <a:pt x="4939716" y="38557"/>
                  </a:lnTo>
                  <a:lnTo>
                    <a:pt x="4971847" y="40792"/>
                  </a:lnTo>
                  <a:lnTo>
                    <a:pt x="5011178" y="41605"/>
                  </a:lnTo>
                  <a:lnTo>
                    <a:pt x="5050510" y="40792"/>
                  </a:lnTo>
                  <a:lnTo>
                    <a:pt x="5082629" y="38557"/>
                  </a:lnTo>
                  <a:lnTo>
                    <a:pt x="5104295" y="35255"/>
                  </a:lnTo>
                  <a:lnTo>
                    <a:pt x="5112232" y="31203"/>
                  </a:lnTo>
                  <a:close/>
                </a:path>
                <a:path w="16038194" h="83819">
                  <a:moveTo>
                    <a:pt x="5290566" y="41605"/>
                  </a:moveTo>
                  <a:lnTo>
                    <a:pt x="5287289" y="37553"/>
                  </a:lnTo>
                  <a:lnTo>
                    <a:pt x="5278374" y="34251"/>
                  </a:lnTo>
                  <a:lnTo>
                    <a:pt x="5265153" y="32016"/>
                  </a:lnTo>
                  <a:lnTo>
                    <a:pt x="5248948" y="31203"/>
                  </a:lnTo>
                  <a:lnTo>
                    <a:pt x="5232755" y="32016"/>
                  </a:lnTo>
                  <a:lnTo>
                    <a:pt x="5219535" y="34251"/>
                  </a:lnTo>
                  <a:lnTo>
                    <a:pt x="5210619" y="37553"/>
                  </a:lnTo>
                  <a:lnTo>
                    <a:pt x="5207343" y="41605"/>
                  </a:lnTo>
                  <a:lnTo>
                    <a:pt x="5210619" y="45656"/>
                  </a:lnTo>
                  <a:lnTo>
                    <a:pt x="5219535" y="48958"/>
                  </a:lnTo>
                  <a:lnTo>
                    <a:pt x="5232755" y="51193"/>
                  </a:lnTo>
                  <a:lnTo>
                    <a:pt x="5248948" y="52006"/>
                  </a:lnTo>
                  <a:lnTo>
                    <a:pt x="5265153" y="51193"/>
                  </a:lnTo>
                  <a:lnTo>
                    <a:pt x="5278374" y="48958"/>
                  </a:lnTo>
                  <a:lnTo>
                    <a:pt x="5287289" y="45656"/>
                  </a:lnTo>
                  <a:lnTo>
                    <a:pt x="5290566" y="41605"/>
                  </a:lnTo>
                  <a:close/>
                </a:path>
                <a:path w="16038194" h="83819">
                  <a:moveTo>
                    <a:pt x="5587758" y="31203"/>
                  </a:moveTo>
                  <a:lnTo>
                    <a:pt x="5584495" y="27152"/>
                  </a:lnTo>
                  <a:lnTo>
                    <a:pt x="5575579" y="23850"/>
                  </a:lnTo>
                  <a:lnTo>
                    <a:pt x="5562346" y="21615"/>
                  </a:lnTo>
                  <a:lnTo>
                    <a:pt x="5546153" y="20802"/>
                  </a:lnTo>
                  <a:lnTo>
                    <a:pt x="5529961" y="21615"/>
                  </a:lnTo>
                  <a:lnTo>
                    <a:pt x="5516727" y="23850"/>
                  </a:lnTo>
                  <a:lnTo>
                    <a:pt x="5507812" y="27152"/>
                  </a:lnTo>
                  <a:lnTo>
                    <a:pt x="5504548" y="31203"/>
                  </a:lnTo>
                  <a:lnTo>
                    <a:pt x="5507812" y="35255"/>
                  </a:lnTo>
                  <a:lnTo>
                    <a:pt x="5516727" y="38557"/>
                  </a:lnTo>
                  <a:lnTo>
                    <a:pt x="5529961" y="40792"/>
                  </a:lnTo>
                  <a:lnTo>
                    <a:pt x="5546153" y="41605"/>
                  </a:lnTo>
                  <a:lnTo>
                    <a:pt x="5562346" y="40792"/>
                  </a:lnTo>
                  <a:lnTo>
                    <a:pt x="5575579" y="38557"/>
                  </a:lnTo>
                  <a:lnTo>
                    <a:pt x="5584495" y="35255"/>
                  </a:lnTo>
                  <a:lnTo>
                    <a:pt x="5587758" y="31203"/>
                  </a:lnTo>
                  <a:close/>
                </a:path>
                <a:path w="16038194" h="83819">
                  <a:moveTo>
                    <a:pt x="5837428" y="72809"/>
                  </a:moveTo>
                  <a:lnTo>
                    <a:pt x="5829490" y="68770"/>
                  </a:lnTo>
                  <a:lnTo>
                    <a:pt x="5807837" y="65455"/>
                  </a:lnTo>
                  <a:lnTo>
                    <a:pt x="5775706" y="63233"/>
                  </a:lnTo>
                  <a:lnTo>
                    <a:pt x="5736374" y="62407"/>
                  </a:lnTo>
                  <a:lnTo>
                    <a:pt x="5697042" y="63233"/>
                  </a:lnTo>
                  <a:lnTo>
                    <a:pt x="5664924" y="65455"/>
                  </a:lnTo>
                  <a:lnTo>
                    <a:pt x="5643257" y="68770"/>
                  </a:lnTo>
                  <a:lnTo>
                    <a:pt x="5635320" y="72809"/>
                  </a:lnTo>
                  <a:lnTo>
                    <a:pt x="5643257" y="76860"/>
                  </a:lnTo>
                  <a:lnTo>
                    <a:pt x="5664924" y="80175"/>
                  </a:lnTo>
                  <a:lnTo>
                    <a:pt x="5697042" y="82397"/>
                  </a:lnTo>
                  <a:lnTo>
                    <a:pt x="5736374" y="83223"/>
                  </a:lnTo>
                  <a:lnTo>
                    <a:pt x="5775706" y="82397"/>
                  </a:lnTo>
                  <a:lnTo>
                    <a:pt x="5807837" y="80175"/>
                  </a:lnTo>
                  <a:lnTo>
                    <a:pt x="5829490" y="76860"/>
                  </a:lnTo>
                  <a:lnTo>
                    <a:pt x="5837428" y="72809"/>
                  </a:lnTo>
                  <a:close/>
                </a:path>
                <a:path w="16038194" h="83819">
                  <a:moveTo>
                    <a:pt x="6039536" y="52006"/>
                  </a:moveTo>
                  <a:lnTo>
                    <a:pt x="6036272" y="47955"/>
                  </a:lnTo>
                  <a:lnTo>
                    <a:pt x="6027356" y="44653"/>
                  </a:lnTo>
                  <a:lnTo>
                    <a:pt x="6014123" y="42418"/>
                  </a:lnTo>
                  <a:lnTo>
                    <a:pt x="5997930" y="41605"/>
                  </a:lnTo>
                  <a:lnTo>
                    <a:pt x="5981738" y="42418"/>
                  </a:lnTo>
                  <a:lnTo>
                    <a:pt x="5968504" y="44653"/>
                  </a:lnTo>
                  <a:lnTo>
                    <a:pt x="5959589" y="47955"/>
                  </a:lnTo>
                  <a:lnTo>
                    <a:pt x="5956325" y="52006"/>
                  </a:lnTo>
                  <a:lnTo>
                    <a:pt x="5959589" y="56057"/>
                  </a:lnTo>
                  <a:lnTo>
                    <a:pt x="5968504" y="59359"/>
                  </a:lnTo>
                  <a:lnTo>
                    <a:pt x="5981738" y="61595"/>
                  </a:lnTo>
                  <a:lnTo>
                    <a:pt x="5997930" y="62407"/>
                  </a:lnTo>
                  <a:lnTo>
                    <a:pt x="6014123" y="61595"/>
                  </a:lnTo>
                  <a:lnTo>
                    <a:pt x="6027356" y="59359"/>
                  </a:lnTo>
                  <a:lnTo>
                    <a:pt x="6036272" y="56057"/>
                  </a:lnTo>
                  <a:lnTo>
                    <a:pt x="6039536" y="52006"/>
                  </a:lnTo>
                  <a:close/>
                </a:path>
                <a:path w="16038194" h="83819">
                  <a:moveTo>
                    <a:pt x="6348679" y="10401"/>
                  </a:moveTo>
                  <a:lnTo>
                    <a:pt x="6340729" y="6350"/>
                  </a:lnTo>
                  <a:lnTo>
                    <a:pt x="6319075" y="3048"/>
                  </a:lnTo>
                  <a:lnTo>
                    <a:pt x="6286957" y="812"/>
                  </a:lnTo>
                  <a:lnTo>
                    <a:pt x="6247625" y="0"/>
                  </a:lnTo>
                  <a:lnTo>
                    <a:pt x="6208280" y="812"/>
                  </a:lnTo>
                  <a:lnTo>
                    <a:pt x="6176162" y="3048"/>
                  </a:lnTo>
                  <a:lnTo>
                    <a:pt x="6154509" y="6350"/>
                  </a:lnTo>
                  <a:lnTo>
                    <a:pt x="6146558" y="10401"/>
                  </a:lnTo>
                  <a:lnTo>
                    <a:pt x="6154509" y="14452"/>
                  </a:lnTo>
                  <a:lnTo>
                    <a:pt x="6176162" y="17754"/>
                  </a:lnTo>
                  <a:lnTo>
                    <a:pt x="6208280" y="19989"/>
                  </a:lnTo>
                  <a:lnTo>
                    <a:pt x="6247625" y="20802"/>
                  </a:lnTo>
                  <a:lnTo>
                    <a:pt x="6286957" y="19989"/>
                  </a:lnTo>
                  <a:lnTo>
                    <a:pt x="6319075" y="17754"/>
                  </a:lnTo>
                  <a:lnTo>
                    <a:pt x="6340729" y="14452"/>
                  </a:lnTo>
                  <a:lnTo>
                    <a:pt x="6348679" y="10401"/>
                  </a:lnTo>
                  <a:close/>
                </a:path>
                <a:path w="16038194" h="83819">
                  <a:moveTo>
                    <a:pt x="6455651" y="31203"/>
                  </a:moveTo>
                  <a:lnTo>
                    <a:pt x="6452387" y="27152"/>
                  </a:lnTo>
                  <a:lnTo>
                    <a:pt x="6443459" y="23850"/>
                  </a:lnTo>
                  <a:lnTo>
                    <a:pt x="6430238" y="21615"/>
                  </a:lnTo>
                  <a:lnTo>
                    <a:pt x="6414046" y="20802"/>
                  </a:lnTo>
                  <a:lnTo>
                    <a:pt x="6397841" y="21615"/>
                  </a:lnTo>
                  <a:lnTo>
                    <a:pt x="6384620" y="23850"/>
                  </a:lnTo>
                  <a:lnTo>
                    <a:pt x="6375705" y="27152"/>
                  </a:lnTo>
                  <a:lnTo>
                    <a:pt x="6372428" y="31203"/>
                  </a:lnTo>
                  <a:lnTo>
                    <a:pt x="6375705" y="35255"/>
                  </a:lnTo>
                  <a:lnTo>
                    <a:pt x="6384620" y="38557"/>
                  </a:lnTo>
                  <a:lnTo>
                    <a:pt x="6397841" y="40792"/>
                  </a:lnTo>
                  <a:lnTo>
                    <a:pt x="6414046" y="41605"/>
                  </a:lnTo>
                  <a:lnTo>
                    <a:pt x="6430238" y="40792"/>
                  </a:lnTo>
                  <a:lnTo>
                    <a:pt x="6443459" y="38557"/>
                  </a:lnTo>
                  <a:lnTo>
                    <a:pt x="6452387" y="35255"/>
                  </a:lnTo>
                  <a:lnTo>
                    <a:pt x="6455651" y="31203"/>
                  </a:lnTo>
                  <a:close/>
                </a:path>
                <a:path w="16038194" h="83819">
                  <a:moveTo>
                    <a:pt x="6871767" y="41605"/>
                  </a:moveTo>
                  <a:lnTo>
                    <a:pt x="6863816" y="37553"/>
                  </a:lnTo>
                  <a:lnTo>
                    <a:pt x="6842163" y="34251"/>
                  </a:lnTo>
                  <a:lnTo>
                    <a:pt x="6810045" y="32016"/>
                  </a:lnTo>
                  <a:lnTo>
                    <a:pt x="6770713" y="31203"/>
                  </a:lnTo>
                  <a:lnTo>
                    <a:pt x="6731368" y="32016"/>
                  </a:lnTo>
                  <a:lnTo>
                    <a:pt x="6699250" y="34251"/>
                  </a:lnTo>
                  <a:lnTo>
                    <a:pt x="6677596" y="37553"/>
                  </a:lnTo>
                  <a:lnTo>
                    <a:pt x="6669646" y="41605"/>
                  </a:lnTo>
                  <a:lnTo>
                    <a:pt x="6677596" y="45656"/>
                  </a:lnTo>
                  <a:lnTo>
                    <a:pt x="6699250" y="48958"/>
                  </a:lnTo>
                  <a:lnTo>
                    <a:pt x="6731368" y="51193"/>
                  </a:lnTo>
                  <a:lnTo>
                    <a:pt x="6770713" y="52006"/>
                  </a:lnTo>
                  <a:lnTo>
                    <a:pt x="6810045" y="51193"/>
                  </a:lnTo>
                  <a:lnTo>
                    <a:pt x="6842163" y="48958"/>
                  </a:lnTo>
                  <a:lnTo>
                    <a:pt x="6863816" y="45656"/>
                  </a:lnTo>
                  <a:lnTo>
                    <a:pt x="6871767" y="41605"/>
                  </a:lnTo>
                  <a:close/>
                </a:path>
                <a:path w="16038194" h="83819">
                  <a:moveTo>
                    <a:pt x="7608875" y="31203"/>
                  </a:moveTo>
                  <a:lnTo>
                    <a:pt x="7600937" y="27152"/>
                  </a:lnTo>
                  <a:lnTo>
                    <a:pt x="7579271" y="23850"/>
                  </a:lnTo>
                  <a:lnTo>
                    <a:pt x="7547153" y="21615"/>
                  </a:lnTo>
                  <a:lnTo>
                    <a:pt x="7507821" y="20802"/>
                  </a:lnTo>
                  <a:lnTo>
                    <a:pt x="7468489" y="21615"/>
                  </a:lnTo>
                  <a:lnTo>
                    <a:pt x="7436358" y="23850"/>
                  </a:lnTo>
                  <a:lnTo>
                    <a:pt x="7414704" y="27152"/>
                  </a:lnTo>
                  <a:lnTo>
                    <a:pt x="7406767" y="31203"/>
                  </a:lnTo>
                  <a:lnTo>
                    <a:pt x="7414704" y="35255"/>
                  </a:lnTo>
                  <a:lnTo>
                    <a:pt x="7436358" y="38557"/>
                  </a:lnTo>
                  <a:lnTo>
                    <a:pt x="7468489" y="40792"/>
                  </a:lnTo>
                  <a:lnTo>
                    <a:pt x="7507821" y="41605"/>
                  </a:lnTo>
                  <a:lnTo>
                    <a:pt x="7547153" y="40792"/>
                  </a:lnTo>
                  <a:lnTo>
                    <a:pt x="7579271" y="38557"/>
                  </a:lnTo>
                  <a:lnTo>
                    <a:pt x="7600937" y="35255"/>
                  </a:lnTo>
                  <a:lnTo>
                    <a:pt x="7608875" y="31203"/>
                  </a:lnTo>
                  <a:close/>
                </a:path>
                <a:path w="16038194" h="83819">
                  <a:moveTo>
                    <a:pt x="7787208" y="41605"/>
                  </a:moveTo>
                  <a:lnTo>
                    <a:pt x="7783931" y="37553"/>
                  </a:lnTo>
                  <a:lnTo>
                    <a:pt x="7775016" y="34251"/>
                  </a:lnTo>
                  <a:lnTo>
                    <a:pt x="7761795" y="32016"/>
                  </a:lnTo>
                  <a:lnTo>
                    <a:pt x="7745590" y="31203"/>
                  </a:lnTo>
                  <a:lnTo>
                    <a:pt x="7729398" y="32016"/>
                  </a:lnTo>
                  <a:lnTo>
                    <a:pt x="7716177" y="34251"/>
                  </a:lnTo>
                  <a:lnTo>
                    <a:pt x="7707249" y="37553"/>
                  </a:lnTo>
                  <a:lnTo>
                    <a:pt x="7703985" y="41605"/>
                  </a:lnTo>
                  <a:lnTo>
                    <a:pt x="7707249" y="45656"/>
                  </a:lnTo>
                  <a:lnTo>
                    <a:pt x="7716177" y="48958"/>
                  </a:lnTo>
                  <a:lnTo>
                    <a:pt x="7729398" y="51193"/>
                  </a:lnTo>
                  <a:lnTo>
                    <a:pt x="7745590" y="52006"/>
                  </a:lnTo>
                  <a:lnTo>
                    <a:pt x="7761795" y="51193"/>
                  </a:lnTo>
                  <a:lnTo>
                    <a:pt x="7775016" y="48958"/>
                  </a:lnTo>
                  <a:lnTo>
                    <a:pt x="7783931" y="45656"/>
                  </a:lnTo>
                  <a:lnTo>
                    <a:pt x="7787208" y="41605"/>
                  </a:lnTo>
                  <a:close/>
                </a:path>
                <a:path w="16038194" h="83819">
                  <a:moveTo>
                    <a:pt x="8084426" y="31203"/>
                  </a:moveTo>
                  <a:lnTo>
                    <a:pt x="8081162" y="27152"/>
                  </a:lnTo>
                  <a:lnTo>
                    <a:pt x="8072247" y="23850"/>
                  </a:lnTo>
                  <a:lnTo>
                    <a:pt x="8059013" y="21615"/>
                  </a:lnTo>
                  <a:lnTo>
                    <a:pt x="8042821" y="20802"/>
                  </a:lnTo>
                  <a:lnTo>
                    <a:pt x="8026616" y="21615"/>
                  </a:lnTo>
                  <a:lnTo>
                    <a:pt x="8013395" y="23850"/>
                  </a:lnTo>
                  <a:lnTo>
                    <a:pt x="8004480" y="27152"/>
                  </a:lnTo>
                  <a:lnTo>
                    <a:pt x="8001203" y="31203"/>
                  </a:lnTo>
                  <a:lnTo>
                    <a:pt x="8004480" y="35255"/>
                  </a:lnTo>
                  <a:lnTo>
                    <a:pt x="8013395" y="38557"/>
                  </a:lnTo>
                  <a:lnTo>
                    <a:pt x="8026616" y="40792"/>
                  </a:lnTo>
                  <a:lnTo>
                    <a:pt x="8042821" y="41605"/>
                  </a:lnTo>
                  <a:lnTo>
                    <a:pt x="8059013" y="40792"/>
                  </a:lnTo>
                  <a:lnTo>
                    <a:pt x="8072247" y="38557"/>
                  </a:lnTo>
                  <a:lnTo>
                    <a:pt x="8081162" y="35255"/>
                  </a:lnTo>
                  <a:lnTo>
                    <a:pt x="8084426" y="31203"/>
                  </a:lnTo>
                  <a:close/>
                </a:path>
                <a:path w="16038194" h="83819">
                  <a:moveTo>
                    <a:pt x="8334121" y="72809"/>
                  </a:moveTo>
                  <a:lnTo>
                    <a:pt x="8326183" y="68770"/>
                  </a:lnTo>
                  <a:lnTo>
                    <a:pt x="8304517" y="65455"/>
                  </a:lnTo>
                  <a:lnTo>
                    <a:pt x="8272399" y="63233"/>
                  </a:lnTo>
                  <a:lnTo>
                    <a:pt x="8233067" y="62407"/>
                  </a:lnTo>
                  <a:lnTo>
                    <a:pt x="8193722" y="63233"/>
                  </a:lnTo>
                  <a:lnTo>
                    <a:pt x="8161604" y="65455"/>
                  </a:lnTo>
                  <a:lnTo>
                    <a:pt x="8139951" y="68770"/>
                  </a:lnTo>
                  <a:lnTo>
                    <a:pt x="8132013" y="72809"/>
                  </a:lnTo>
                  <a:lnTo>
                    <a:pt x="8139951" y="76860"/>
                  </a:lnTo>
                  <a:lnTo>
                    <a:pt x="8161604" y="80175"/>
                  </a:lnTo>
                  <a:lnTo>
                    <a:pt x="8193722" y="82397"/>
                  </a:lnTo>
                  <a:lnTo>
                    <a:pt x="8233067" y="83223"/>
                  </a:lnTo>
                  <a:lnTo>
                    <a:pt x="8272399" y="82397"/>
                  </a:lnTo>
                  <a:lnTo>
                    <a:pt x="8304517" y="80175"/>
                  </a:lnTo>
                  <a:lnTo>
                    <a:pt x="8326183" y="76860"/>
                  </a:lnTo>
                  <a:lnTo>
                    <a:pt x="8334121" y="72809"/>
                  </a:lnTo>
                  <a:close/>
                </a:path>
                <a:path w="16038194" h="83819">
                  <a:moveTo>
                    <a:pt x="8536203" y="52006"/>
                  </a:moveTo>
                  <a:lnTo>
                    <a:pt x="8532939" y="47955"/>
                  </a:lnTo>
                  <a:lnTo>
                    <a:pt x="8524024" y="44653"/>
                  </a:lnTo>
                  <a:lnTo>
                    <a:pt x="8510791" y="42418"/>
                  </a:lnTo>
                  <a:lnTo>
                    <a:pt x="8494598" y="41605"/>
                  </a:lnTo>
                  <a:lnTo>
                    <a:pt x="8478393" y="42418"/>
                  </a:lnTo>
                  <a:lnTo>
                    <a:pt x="8465172" y="44653"/>
                  </a:lnTo>
                  <a:lnTo>
                    <a:pt x="8456257" y="47955"/>
                  </a:lnTo>
                  <a:lnTo>
                    <a:pt x="8452980" y="52006"/>
                  </a:lnTo>
                  <a:lnTo>
                    <a:pt x="8456257" y="56057"/>
                  </a:lnTo>
                  <a:lnTo>
                    <a:pt x="8465172" y="59359"/>
                  </a:lnTo>
                  <a:lnTo>
                    <a:pt x="8478393" y="61595"/>
                  </a:lnTo>
                  <a:lnTo>
                    <a:pt x="8494598" y="62407"/>
                  </a:lnTo>
                  <a:lnTo>
                    <a:pt x="8510791" y="61595"/>
                  </a:lnTo>
                  <a:lnTo>
                    <a:pt x="8524024" y="59359"/>
                  </a:lnTo>
                  <a:lnTo>
                    <a:pt x="8532939" y="56057"/>
                  </a:lnTo>
                  <a:lnTo>
                    <a:pt x="8536203" y="52006"/>
                  </a:lnTo>
                  <a:close/>
                </a:path>
                <a:path w="16038194" h="83819">
                  <a:moveTo>
                    <a:pt x="8845347" y="10401"/>
                  </a:moveTo>
                  <a:lnTo>
                    <a:pt x="8837397" y="6350"/>
                  </a:lnTo>
                  <a:lnTo>
                    <a:pt x="8815743" y="3048"/>
                  </a:lnTo>
                  <a:lnTo>
                    <a:pt x="8783625" y="812"/>
                  </a:lnTo>
                  <a:lnTo>
                    <a:pt x="8744280" y="0"/>
                  </a:lnTo>
                  <a:lnTo>
                    <a:pt x="8704948" y="812"/>
                  </a:lnTo>
                  <a:lnTo>
                    <a:pt x="8672830" y="3048"/>
                  </a:lnTo>
                  <a:lnTo>
                    <a:pt x="8651176" y="6350"/>
                  </a:lnTo>
                  <a:lnTo>
                    <a:pt x="8643226" y="10401"/>
                  </a:lnTo>
                  <a:lnTo>
                    <a:pt x="8651176" y="14452"/>
                  </a:lnTo>
                  <a:lnTo>
                    <a:pt x="8672830" y="17754"/>
                  </a:lnTo>
                  <a:lnTo>
                    <a:pt x="8704948" y="19989"/>
                  </a:lnTo>
                  <a:lnTo>
                    <a:pt x="8744280" y="20802"/>
                  </a:lnTo>
                  <a:lnTo>
                    <a:pt x="8783625" y="19989"/>
                  </a:lnTo>
                  <a:lnTo>
                    <a:pt x="8815743" y="17754"/>
                  </a:lnTo>
                  <a:lnTo>
                    <a:pt x="8837397" y="14452"/>
                  </a:lnTo>
                  <a:lnTo>
                    <a:pt x="8845347" y="10401"/>
                  </a:lnTo>
                  <a:close/>
                </a:path>
                <a:path w="16038194" h="83819">
                  <a:moveTo>
                    <a:pt x="8952319" y="31203"/>
                  </a:moveTo>
                  <a:lnTo>
                    <a:pt x="8949042" y="27152"/>
                  </a:lnTo>
                  <a:lnTo>
                    <a:pt x="8940127" y="23850"/>
                  </a:lnTo>
                  <a:lnTo>
                    <a:pt x="8926906" y="21615"/>
                  </a:lnTo>
                  <a:lnTo>
                    <a:pt x="8910701" y="20802"/>
                  </a:lnTo>
                  <a:lnTo>
                    <a:pt x="8894508" y="21615"/>
                  </a:lnTo>
                  <a:lnTo>
                    <a:pt x="8881288" y="23850"/>
                  </a:lnTo>
                  <a:lnTo>
                    <a:pt x="8872360" y="27152"/>
                  </a:lnTo>
                  <a:lnTo>
                    <a:pt x="8869096" y="31203"/>
                  </a:lnTo>
                  <a:lnTo>
                    <a:pt x="8872360" y="35255"/>
                  </a:lnTo>
                  <a:lnTo>
                    <a:pt x="8881288" y="38557"/>
                  </a:lnTo>
                  <a:lnTo>
                    <a:pt x="8894508" y="40792"/>
                  </a:lnTo>
                  <a:lnTo>
                    <a:pt x="8910701" y="41605"/>
                  </a:lnTo>
                  <a:lnTo>
                    <a:pt x="8926906" y="40792"/>
                  </a:lnTo>
                  <a:lnTo>
                    <a:pt x="8940127" y="38557"/>
                  </a:lnTo>
                  <a:lnTo>
                    <a:pt x="8949042" y="35255"/>
                  </a:lnTo>
                  <a:lnTo>
                    <a:pt x="8952319" y="31203"/>
                  </a:lnTo>
                  <a:close/>
                </a:path>
                <a:path w="16038194" h="83819">
                  <a:moveTo>
                    <a:pt x="9368434" y="41605"/>
                  </a:moveTo>
                  <a:lnTo>
                    <a:pt x="9360484" y="37553"/>
                  </a:lnTo>
                  <a:lnTo>
                    <a:pt x="9338831" y="34251"/>
                  </a:lnTo>
                  <a:lnTo>
                    <a:pt x="9306712" y="32016"/>
                  </a:lnTo>
                  <a:lnTo>
                    <a:pt x="9267368" y="31203"/>
                  </a:lnTo>
                  <a:lnTo>
                    <a:pt x="9228036" y="32016"/>
                  </a:lnTo>
                  <a:lnTo>
                    <a:pt x="9195918" y="34251"/>
                  </a:lnTo>
                  <a:lnTo>
                    <a:pt x="9174264" y="37553"/>
                  </a:lnTo>
                  <a:lnTo>
                    <a:pt x="9166314" y="41605"/>
                  </a:lnTo>
                  <a:lnTo>
                    <a:pt x="9174264" y="45656"/>
                  </a:lnTo>
                  <a:lnTo>
                    <a:pt x="9195918" y="48958"/>
                  </a:lnTo>
                  <a:lnTo>
                    <a:pt x="9228036" y="51193"/>
                  </a:lnTo>
                  <a:lnTo>
                    <a:pt x="9267368" y="52006"/>
                  </a:lnTo>
                  <a:lnTo>
                    <a:pt x="9306712" y="51193"/>
                  </a:lnTo>
                  <a:lnTo>
                    <a:pt x="9338831" y="48958"/>
                  </a:lnTo>
                  <a:lnTo>
                    <a:pt x="9360484" y="45656"/>
                  </a:lnTo>
                  <a:lnTo>
                    <a:pt x="9368434" y="41605"/>
                  </a:lnTo>
                  <a:close/>
                </a:path>
                <a:path w="16038194" h="83819">
                  <a:moveTo>
                    <a:pt x="10105542" y="31203"/>
                  </a:moveTo>
                  <a:lnTo>
                    <a:pt x="10097592" y="27152"/>
                  </a:lnTo>
                  <a:lnTo>
                    <a:pt x="10075939" y="23850"/>
                  </a:lnTo>
                  <a:lnTo>
                    <a:pt x="10043820" y="21615"/>
                  </a:lnTo>
                  <a:lnTo>
                    <a:pt x="10004488" y="20802"/>
                  </a:lnTo>
                  <a:lnTo>
                    <a:pt x="9965144" y="21615"/>
                  </a:lnTo>
                  <a:lnTo>
                    <a:pt x="9933026" y="23850"/>
                  </a:lnTo>
                  <a:lnTo>
                    <a:pt x="9911372" y="27152"/>
                  </a:lnTo>
                  <a:lnTo>
                    <a:pt x="9903435" y="31203"/>
                  </a:lnTo>
                  <a:lnTo>
                    <a:pt x="9911372" y="35255"/>
                  </a:lnTo>
                  <a:lnTo>
                    <a:pt x="9933026" y="38557"/>
                  </a:lnTo>
                  <a:lnTo>
                    <a:pt x="9965144" y="40792"/>
                  </a:lnTo>
                  <a:lnTo>
                    <a:pt x="10004488" y="41605"/>
                  </a:lnTo>
                  <a:lnTo>
                    <a:pt x="10043820" y="40792"/>
                  </a:lnTo>
                  <a:lnTo>
                    <a:pt x="10075939" y="38557"/>
                  </a:lnTo>
                  <a:lnTo>
                    <a:pt x="10097592" y="35255"/>
                  </a:lnTo>
                  <a:lnTo>
                    <a:pt x="10105542" y="31203"/>
                  </a:lnTo>
                  <a:close/>
                </a:path>
                <a:path w="16038194" h="83819">
                  <a:moveTo>
                    <a:pt x="10283876" y="41605"/>
                  </a:moveTo>
                  <a:lnTo>
                    <a:pt x="10280599" y="37553"/>
                  </a:lnTo>
                  <a:lnTo>
                    <a:pt x="10271684" y="34251"/>
                  </a:lnTo>
                  <a:lnTo>
                    <a:pt x="10258463" y="32016"/>
                  </a:lnTo>
                  <a:lnTo>
                    <a:pt x="10242258" y="31203"/>
                  </a:lnTo>
                  <a:lnTo>
                    <a:pt x="10226065" y="32016"/>
                  </a:lnTo>
                  <a:lnTo>
                    <a:pt x="10212832" y="34251"/>
                  </a:lnTo>
                  <a:lnTo>
                    <a:pt x="10203917" y="37553"/>
                  </a:lnTo>
                  <a:lnTo>
                    <a:pt x="10200653" y="41605"/>
                  </a:lnTo>
                  <a:lnTo>
                    <a:pt x="10203917" y="45656"/>
                  </a:lnTo>
                  <a:lnTo>
                    <a:pt x="10212832" y="48958"/>
                  </a:lnTo>
                  <a:lnTo>
                    <a:pt x="10226065" y="51193"/>
                  </a:lnTo>
                  <a:lnTo>
                    <a:pt x="10242258" y="52006"/>
                  </a:lnTo>
                  <a:lnTo>
                    <a:pt x="10258463" y="51193"/>
                  </a:lnTo>
                  <a:lnTo>
                    <a:pt x="10271684" y="48958"/>
                  </a:lnTo>
                  <a:lnTo>
                    <a:pt x="10280599" y="45656"/>
                  </a:lnTo>
                  <a:lnTo>
                    <a:pt x="10283876" y="41605"/>
                  </a:lnTo>
                  <a:close/>
                </a:path>
                <a:path w="16038194" h="83819">
                  <a:moveTo>
                    <a:pt x="10581094" y="31203"/>
                  </a:moveTo>
                  <a:lnTo>
                    <a:pt x="10577830" y="27152"/>
                  </a:lnTo>
                  <a:lnTo>
                    <a:pt x="10568902" y="23850"/>
                  </a:lnTo>
                  <a:lnTo>
                    <a:pt x="10555681" y="21615"/>
                  </a:lnTo>
                  <a:lnTo>
                    <a:pt x="10539489" y="20802"/>
                  </a:lnTo>
                  <a:lnTo>
                    <a:pt x="10523283" y="21615"/>
                  </a:lnTo>
                  <a:lnTo>
                    <a:pt x="10510063" y="23850"/>
                  </a:lnTo>
                  <a:lnTo>
                    <a:pt x="10501147" y="27152"/>
                  </a:lnTo>
                  <a:lnTo>
                    <a:pt x="10497871" y="31203"/>
                  </a:lnTo>
                  <a:lnTo>
                    <a:pt x="10501147" y="35255"/>
                  </a:lnTo>
                  <a:lnTo>
                    <a:pt x="10510063" y="38557"/>
                  </a:lnTo>
                  <a:lnTo>
                    <a:pt x="10523283" y="40792"/>
                  </a:lnTo>
                  <a:lnTo>
                    <a:pt x="10539489" y="41605"/>
                  </a:lnTo>
                  <a:lnTo>
                    <a:pt x="10555681" y="40792"/>
                  </a:lnTo>
                  <a:lnTo>
                    <a:pt x="10568902" y="38557"/>
                  </a:lnTo>
                  <a:lnTo>
                    <a:pt x="10577830" y="35255"/>
                  </a:lnTo>
                  <a:lnTo>
                    <a:pt x="10581094" y="31203"/>
                  </a:lnTo>
                  <a:close/>
                </a:path>
                <a:path w="16038194" h="83819">
                  <a:moveTo>
                    <a:pt x="10830789" y="72809"/>
                  </a:moveTo>
                  <a:lnTo>
                    <a:pt x="10822838" y="68770"/>
                  </a:lnTo>
                  <a:lnTo>
                    <a:pt x="10801185" y="65455"/>
                  </a:lnTo>
                  <a:lnTo>
                    <a:pt x="10769067" y="63233"/>
                  </a:lnTo>
                  <a:lnTo>
                    <a:pt x="10729735" y="62407"/>
                  </a:lnTo>
                  <a:lnTo>
                    <a:pt x="10690390" y="63233"/>
                  </a:lnTo>
                  <a:lnTo>
                    <a:pt x="10658272" y="65455"/>
                  </a:lnTo>
                  <a:lnTo>
                    <a:pt x="10636618" y="68770"/>
                  </a:lnTo>
                  <a:lnTo>
                    <a:pt x="10628668" y="72809"/>
                  </a:lnTo>
                  <a:lnTo>
                    <a:pt x="10636618" y="76860"/>
                  </a:lnTo>
                  <a:lnTo>
                    <a:pt x="10658272" y="80175"/>
                  </a:lnTo>
                  <a:lnTo>
                    <a:pt x="10690390" y="82397"/>
                  </a:lnTo>
                  <a:lnTo>
                    <a:pt x="10729735" y="83223"/>
                  </a:lnTo>
                  <a:lnTo>
                    <a:pt x="10769067" y="82397"/>
                  </a:lnTo>
                  <a:lnTo>
                    <a:pt x="10801185" y="80175"/>
                  </a:lnTo>
                  <a:lnTo>
                    <a:pt x="10822838" y="76860"/>
                  </a:lnTo>
                  <a:lnTo>
                    <a:pt x="10830789" y="72809"/>
                  </a:lnTo>
                  <a:close/>
                </a:path>
                <a:path w="16038194" h="83819">
                  <a:moveTo>
                    <a:pt x="11032871" y="52006"/>
                  </a:moveTo>
                  <a:lnTo>
                    <a:pt x="11029607" y="47955"/>
                  </a:lnTo>
                  <a:lnTo>
                    <a:pt x="11020679" y="44653"/>
                  </a:lnTo>
                  <a:lnTo>
                    <a:pt x="11007458" y="42418"/>
                  </a:lnTo>
                  <a:lnTo>
                    <a:pt x="10991266" y="41605"/>
                  </a:lnTo>
                  <a:lnTo>
                    <a:pt x="10975061" y="42418"/>
                  </a:lnTo>
                  <a:lnTo>
                    <a:pt x="10961840" y="44653"/>
                  </a:lnTo>
                  <a:lnTo>
                    <a:pt x="10952925" y="47955"/>
                  </a:lnTo>
                  <a:lnTo>
                    <a:pt x="10949648" y="52006"/>
                  </a:lnTo>
                  <a:lnTo>
                    <a:pt x="10952925" y="56057"/>
                  </a:lnTo>
                  <a:lnTo>
                    <a:pt x="10961840" y="59359"/>
                  </a:lnTo>
                  <a:lnTo>
                    <a:pt x="10975061" y="61595"/>
                  </a:lnTo>
                  <a:lnTo>
                    <a:pt x="10991266" y="62407"/>
                  </a:lnTo>
                  <a:lnTo>
                    <a:pt x="11007458" y="61595"/>
                  </a:lnTo>
                  <a:lnTo>
                    <a:pt x="11020679" y="59359"/>
                  </a:lnTo>
                  <a:lnTo>
                    <a:pt x="11029607" y="56057"/>
                  </a:lnTo>
                  <a:lnTo>
                    <a:pt x="11032871" y="52006"/>
                  </a:lnTo>
                  <a:close/>
                </a:path>
                <a:path w="16038194" h="83819">
                  <a:moveTo>
                    <a:pt x="11342002" y="10401"/>
                  </a:moveTo>
                  <a:lnTo>
                    <a:pt x="11334064" y="6350"/>
                  </a:lnTo>
                  <a:lnTo>
                    <a:pt x="11312411" y="3048"/>
                  </a:lnTo>
                  <a:lnTo>
                    <a:pt x="11280292" y="812"/>
                  </a:lnTo>
                  <a:lnTo>
                    <a:pt x="11240948" y="0"/>
                  </a:lnTo>
                  <a:lnTo>
                    <a:pt x="11201616" y="812"/>
                  </a:lnTo>
                  <a:lnTo>
                    <a:pt x="11169498" y="3048"/>
                  </a:lnTo>
                  <a:lnTo>
                    <a:pt x="11147831" y="6350"/>
                  </a:lnTo>
                  <a:lnTo>
                    <a:pt x="11139894" y="10401"/>
                  </a:lnTo>
                  <a:lnTo>
                    <a:pt x="11147831" y="14452"/>
                  </a:lnTo>
                  <a:lnTo>
                    <a:pt x="11169498" y="17754"/>
                  </a:lnTo>
                  <a:lnTo>
                    <a:pt x="11201616" y="19989"/>
                  </a:lnTo>
                  <a:lnTo>
                    <a:pt x="11240948" y="20802"/>
                  </a:lnTo>
                  <a:lnTo>
                    <a:pt x="11280292" y="19989"/>
                  </a:lnTo>
                  <a:lnTo>
                    <a:pt x="11312411" y="17754"/>
                  </a:lnTo>
                  <a:lnTo>
                    <a:pt x="11334064" y="14452"/>
                  </a:lnTo>
                  <a:lnTo>
                    <a:pt x="11342002" y="10401"/>
                  </a:lnTo>
                  <a:close/>
                </a:path>
                <a:path w="16038194" h="83819">
                  <a:moveTo>
                    <a:pt x="11448987" y="31203"/>
                  </a:moveTo>
                  <a:lnTo>
                    <a:pt x="11445710" y="27152"/>
                  </a:lnTo>
                  <a:lnTo>
                    <a:pt x="11436795" y="23850"/>
                  </a:lnTo>
                  <a:lnTo>
                    <a:pt x="11423574" y="21615"/>
                  </a:lnTo>
                  <a:lnTo>
                    <a:pt x="11407369" y="20802"/>
                  </a:lnTo>
                  <a:lnTo>
                    <a:pt x="11391176" y="21615"/>
                  </a:lnTo>
                  <a:lnTo>
                    <a:pt x="11377943" y="23850"/>
                  </a:lnTo>
                  <a:lnTo>
                    <a:pt x="11369027" y="27152"/>
                  </a:lnTo>
                  <a:lnTo>
                    <a:pt x="11365763" y="31203"/>
                  </a:lnTo>
                  <a:lnTo>
                    <a:pt x="11369027" y="35255"/>
                  </a:lnTo>
                  <a:lnTo>
                    <a:pt x="11377943" y="38557"/>
                  </a:lnTo>
                  <a:lnTo>
                    <a:pt x="11391176" y="40792"/>
                  </a:lnTo>
                  <a:lnTo>
                    <a:pt x="11407369" y="41605"/>
                  </a:lnTo>
                  <a:lnTo>
                    <a:pt x="11423574" y="40792"/>
                  </a:lnTo>
                  <a:lnTo>
                    <a:pt x="11436795" y="38557"/>
                  </a:lnTo>
                  <a:lnTo>
                    <a:pt x="11445710" y="35255"/>
                  </a:lnTo>
                  <a:lnTo>
                    <a:pt x="11448987" y="31203"/>
                  </a:lnTo>
                  <a:close/>
                </a:path>
                <a:path w="16038194" h="83819">
                  <a:moveTo>
                    <a:pt x="11865089" y="41605"/>
                  </a:moveTo>
                  <a:lnTo>
                    <a:pt x="11857152" y="37553"/>
                  </a:lnTo>
                  <a:lnTo>
                    <a:pt x="11835498" y="34251"/>
                  </a:lnTo>
                  <a:lnTo>
                    <a:pt x="11803380" y="32016"/>
                  </a:lnTo>
                  <a:lnTo>
                    <a:pt x="11764035" y="31203"/>
                  </a:lnTo>
                  <a:lnTo>
                    <a:pt x="11724704" y="32016"/>
                  </a:lnTo>
                  <a:lnTo>
                    <a:pt x="11692585" y="34251"/>
                  </a:lnTo>
                  <a:lnTo>
                    <a:pt x="11670919" y="37553"/>
                  </a:lnTo>
                  <a:lnTo>
                    <a:pt x="11662982" y="41605"/>
                  </a:lnTo>
                  <a:lnTo>
                    <a:pt x="11670919" y="45656"/>
                  </a:lnTo>
                  <a:lnTo>
                    <a:pt x="11692585" y="48958"/>
                  </a:lnTo>
                  <a:lnTo>
                    <a:pt x="11724704" y="51193"/>
                  </a:lnTo>
                  <a:lnTo>
                    <a:pt x="11764035" y="52006"/>
                  </a:lnTo>
                  <a:lnTo>
                    <a:pt x="11803380" y="51193"/>
                  </a:lnTo>
                  <a:lnTo>
                    <a:pt x="11835498" y="48958"/>
                  </a:lnTo>
                  <a:lnTo>
                    <a:pt x="11857152" y="45656"/>
                  </a:lnTo>
                  <a:lnTo>
                    <a:pt x="11865089" y="41605"/>
                  </a:lnTo>
                  <a:close/>
                </a:path>
                <a:path w="16038194" h="83819">
                  <a:moveTo>
                    <a:pt x="12625984" y="31203"/>
                  </a:moveTo>
                  <a:lnTo>
                    <a:pt x="12618047" y="27152"/>
                  </a:lnTo>
                  <a:lnTo>
                    <a:pt x="12596381" y="23850"/>
                  </a:lnTo>
                  <a:lnTo>
                    <a:pt x="12564262" y="21615"/>
                  </a:lnTo>
                  <a:lnTo>
                    <a:pt x="12524931" y="20802"/>
                  </a:lnTo>
                  <a:lnTo>
                    <a:pt x="12485586" y="21615"/>
                  </a:lnTo>
                  <a:lnTo>
                    <a:pt x="12453468" y="23850"/>
                  </a:lnTo>
                  <a:lnTo>
                    <a:pt x="12431814" y="27152"/>
                  </a:lnTo>
                  <a:lnTo>
                    <a:pt x="12423877" y="31203"/>
                  </a:lnTo>
                  <a:lnTo>
                    <a:pt x="12431814" y="35255"/>
                  </a:lnTo>
                  <a:lnTo>
                    <a:pt x="12453468" y="38557"/>
                  </a:lnTo>
                  <a:lnTo>
                    <a:pt x="12485586" y="40792"/>
                  </a:lnTo>
                  <a:lnTo>
                    <a:pt x="12524931" y="41605"/>
                  </a:lnTo>
                  <a:lnTo>
                    <a:pt x="12564262" y="40792"/>
                  </a:lnTo>
                  <a:lnTo>
                    <a:pt x="12596381" y="38557"/>
                  </a:lnTo>
                  <a:lnTo>
                    <a:pt x="12618047" y="35255"/>
                  </a:lnTo>
                  <a:lnTo>
                    <a:pt x="12625984" y="31203"/>
                  </a:lnTo>
                  <a:close/>
                </a:path>
                <a:path w="16038194" h="83819">
                  <a:moveTo>
                    <a:pt x="12804318" y="41605"/>
                  </a:moveTo>
                  <a:lnTo>
                    <a:pt x="12801041" y="37553"/>
                  </a:lnTo>
                  <a:lnTo>
                    <a:pt x="12792126" y="34251"/>
                  </a:lnTo>
                  <a:lnTo>
                    <a:pt x="12778905" y="32016"/>
                  </a:lnTo>
                  <a:lnTo>
                    <a:pt x="12762700" y="31203"/>
                  </a:lnTo>
                  <a:lnTo>
                    <a:pt x="12746508" y="32016"/>
                  </a:lnTo>
                  <a:lnTo>
                    <a:pt x="12733287" y="34251"/>
                  </a:lnTo>
                  <a:lnTo>
                    <a:pt x="12724359" y="37553"/>
                  </a:lnTo>
                  <a:lnTo>
                    <a:pt x="12721095" y="41605"/>
                  </a:lnTo>
                  <a:lnTo>
                    <a:pt x="12724359" y="45656"/>
                  </a:lnTo>
                  <a:lnTo>
                    <a:pt x="12733287" y="48958"/>
                  </a:lnTo>
                  <a:lnTo>
                    <a:pt x="12746508" y="51193"/>
                  </a:lnTo>
                  <a:lnTo>
                    <a:pt x="12762700" y="52006"/>
                  </a:lnTo>
                  <a:lnTo>
                    <a:pt x="12778905" y="51193"/>
                  </a:lnTo>
                  <a:lnTo>
                    <a:pt x="12792126" y="48958"/>
                  </a:lnTo>
                  <a:lnTo>
                    <a:pt x="12801041" y="45656"/>
                  </a:lnTo>
                  <a:lnTo>
                    <a:pt x="12804318" y="41605"/>
                  </a:lnTo>
                  <a:close/>
                </a:path>
                <a:path w="16038194" h="83819">
                  <a:moveTo>
                    <a:pt x="13101536" y="31203"/>
                  </a:moveTo>
                  <a:lnTo>
                    <a:pt x="13098272" y="27152"/>
                  </a:lnTo>
                  <a:lnTo>
                    <a:pt x="13089357" y="23850"/>
                  </a:lnTo>
                  <a:lnTo>
                    <a:pt x="13076123" y="21615"/>
                  </a:lnTo>
                  <a:lnTo>
                    <a:pt x="13059931" y="20802"/>
                  </a:lnTo>
                  <a:lnTo>
                    <a:pt x="13043726" y="21615"/>
                  </a:lnTo>
                  <a:lnTo>
                    <a:pt x="13030505" y="23850"/>
                  </a:lnTo>
                  <a:lnTo>
                    <a:pt x="13021590" y="27152"/>
                  </a:lnTo>
                  <a:lnTo>
                    <a:pt x="13018313" y="31203"/>
                  </a:lnTo>
                  <a:lnTo>
                    <a:pt x="13021590" y="35255"/>
                  </a:lnTo>
                  <a:lnTo>
                    <a:pt x="13030505" y="38557"/>
                  </a:lnTo>
                  <a:lnTo>
                    <a:pt x="13043726" y="40792"/>
                  </a:lnTo>
                  <a:lnTo>
                    <a:pt x="13059931" y="41605"/>
                  </a:lnTo>
                  <a:lnTo>
                    <a:pt x="13076123" y="40792"/>
                  </a:lnTo>
                  <a:lnTo>
                    <a:pt x="13089357" y="38557"/>
                  </a:lnTo>
                  <a:lnTo>
                    <a:pt x="13098272" y="35255"/>
                  </a:lnTo>
                  <a:lnTo>
                    <a:pt x="13101536" y="31203"/>
                  </a:lnTo>
                  <a:close/>
                </a:path>
                <a:path w="16038194" h="83819">
                  <a:moveTo>
                    <a:pt x="13351205" y="72809"/>
                  </a:moveTo>
                  <a:lnTo>
                    <a:pt x="13343268" y="68770"/>
                  </a:lnTo>
                  <a:lnTo>
                    <a:pt x="13321602" y="65455"/>
                  </a:lnTo>
                  <a:lnTo>
                    <a:pt x="13289483" y="63233"/>
                  </a:lnTo>
                  <a:lnTo>
                    <a:pt x="13250151" y="62407"/>
                  </a:lnTo>
                  <a:lnTo>
                    <a:pt x="13210820" y="63233"/>
                  </a:lnTo>
                  <a:lnTo>
                    <a:pt x="13178689" y="65455"/>
                  </a:lnTo>
                  <a:lnTo>
                    <a:pt x="13157035" y="68770"/>
                  </a:lnTo>
                  <a:lnTo>
                    <a:pt x="13149098" y="72809"/>
                  </a:lnTo>
                  <a:lnTo>
                    <a:pt x="13157035" y="76860"/>
                  </a:lnTo>
                  <a:lnTo>
                    <a:pt x="13178689" y="80175"/>
                  </a:lnTo>
                  <a:lnTo>
                    <a:pt x="13210820" y="82397"/>
                  </a:lnTo>
                  <a:lnTo>
                    <a:pt x="13250151" y="83223"/>
                  </a:lnTo>
                  <a:lnTo>
                    <a:pt x="13289483" y="82397"/>
                  </a:lnTo>
                  <a:lnTo>
                    <a:pt x="13321602" y="80175"/>
                  </a:lnTo>
                  <a:lnTo>
                    <a:pt x="13343268" y="76860"/>
                  </a:lnTo>
                  <a:lnTo>
                    <a:pt x="13351205" y="72809"/>
                  </a:lnTo>
                  <a:close/>
                </a:path>
                <a:path w="16038194" h="83819">
                  <a:moveTo>
                    <a:pt x="13553339" y="52006"/>
                  </a:moveTo>
                  <a:lnTo>
                    <a:pt x="13550075" y="47955"/>
                  </a:lnTo>
                  <a:lnTo>
                    <a:pt x="13541147" y="44653"/>
                  </a:lnTo>
                  <a:lnTo>
                    <a:pt x="13527926" y="42418"/>
                  </a:lnTo>
                  <a:lnTo>
                    <a:pt x="13511733" y="41605"/>
                  </a:lnTo>
                  <a:lnTo>
                    <a:pt x="13495528" y="42418"/>
                  </a:lnTo>
                  <a:lnTo>
                    <a:pt x="13482307" y="44653"/>
                  </a:lnTo>
                  <a:lnTo>
                    <a:pt x="13473392" y="47955"/>
                  </a:lnTo>
                  <a:lnTo>
                    <a:pt x="13470115" y="52006"/>
                  </a:lnTo>
                  <a:lnTo>
                    <a:pt x="13473392" y="56057"/>
                  </a:lnTo>
                  <a:lnTo>
                    <a:pt x="13482307" y="59359"/>
                  </a:lnTo>
                  <a:lnTo>
                    <a:pt x="13495528" y="61595"/>
                  </a:lnTo>
                  <a:lnTo>
                    <a:pt x="13511733" y="62407"/>
                  </a:lnTo>
                  <a:lnTo>
                    <a:pt x="13527926" y="61595"/>
                  </a:lnTo>
                  <a:lnTo>
                    <a:pt x="13541147" y="59359"/>
                  </a:lnTo>
                  <a:lnTo>
                    <a:pt x="13550075" y="56057"/>
                  </a:lnTo>
                  <a:lnTo>
                    <a:pt x="13553339" y="52006"/>
                  </a:lnTo>
                  <a:close/>
                </a:path>
                <a:path w="16038194" h="83819">
                  <a:moveTo>
                    <a:pt x="13862431" y="10401"/>
                  </a:moveTo>
                  <a:lnTo>
                    <a:pt x="13854481" y="6350"/>
                  </a:lnTo>
                  <a:lnTo>
                    <a:pt x="13832827" y="3048"/>
                  </a:lnTo>
                  <a:lnTo>
                    <a:pt x="13800709" y="812"/>
                  </a:lnTo>
                  <a:lnTo>
                    <a:pt x="13761377" y="0"/>
                  </a:lnTo>
                  <a:lnTo>
                    <a:pt x="13722033" y="812"/>
                  </a:lnTo>
                  <a:lnTo>
                    <a:pt x="13689914" y="3048"/>
                  </a:lnTo>
                  <a:lnTo>
                    <a:pt x="13668261" y="6350"/>
                  </a:lnTo>
                  <a:lnTo>
                    <a:pt x="13660311" y="10401"/>
                  </a:lnTo>
                  <a:lnTo>
                    <a:pt x="13668261" y="14452"/>
                  </a:lnTo>
                  <a:lnTo>
                    <a:pt x="13689914" y="17754"/>
                  </a:lnTo>
                  <a:lnTo>
                    <a:pt x="13722033" y="19989"/>
                  </a:lnTo>
                  <a:lnTo>
                    <a:pt x="13761377" y="20802"/>
                  </a:lnTo>
                  <a:lnTo>
                    <a:pt x="13800709" y="19989"/>
                  </a:lnTo>
                  <a:lnTo>
                    <a:pt x="13832827" y="17754"/>
                  </a:lnTo>
                  <a:lnTo>
                    <a:pt x="13854481" y="14452"/>
                  </a:lnTo>
                  <a:lnTo>
                    <a:pt x="13862431" y="10401"/>
                  </a:lnTo>
                  <a:close/>
                </a:path>
                <a:path w="16038194" h="83819">
                  <a:moveTo>
                    <a:pt x="13969454" y="31203"/>
                  </a:moveTo>
                  <a:lnTo>
                    <a:pt x="13966177" y="27152"/>
                  </a:lnTo>
                  <a:lnTo>
                    <a:pt x="13957262" y="23850"/>
                  </a:lnTo>
                  <a:lnTo>
                    <a:pt x="13944041" y="21615"/>
                  </a:lnTo>
                  <a:lnTo>
                    <a:pt x="13927836" y="20802"/>
                  </a:lnTo>
                  <a:lnTo>
                    <a:pt x="13911644" y="21615"/>
                  </a:lnTo>
                  <a:lnTo>
                    <a:pt x="13898410" y="23850"/>
                  </a:lnTo>
                  <a:lnTo>
                    <a:pt x="13889495" y="27152"/>
                  </a:lnTo>
                  <a:lnTo>
                    <a:pt x="13886231" y="31203"/>
                  </a:lnTo>
                  <a:lnTo>
                    <a:pt x="13889495" y="35255"/>
                  </a:lnTo>
                  <a:lnTo>
                    <a:pt x="13898410" y="38557"/>
                  </a:lnTo>
                  <a:lnTo>
                    <a:pt x="13911644" y="40792"/>
                  </a:lnTo>
                  <a:lnTo>
                    <a:pt x="13927836" y="41605"/>
                  </a:lnTo>
                  <a:lnTo>
                    <a:pt x="13944041" y="40792"/>
                  </a:lnTo>
                  <a:lnTo>
                    <a:pt x="13957262" y="38557"/>
                  </a:lnTo>
                  <a:lnTo>
                    <a:pt x="13966177" y="35255"/>
                  </a:lnTo>
                  <a:lnTo>
                    <a:pt x="13969454" y="31203"/>
                  </a:lnTo>
                  <a:close/>
                </a:path>
                <a:path w="16038194" h="83819">
                  <a:moveTo>
                    <a:pt x="14385557" y="41605"/>
                  </a:moveTo>
                  <a:lnTo>
                    <a:pt x="14377619" y="37553"/>
                  </a:lnTo>
                  <a:lnTo>
                    <a:pt x="14355966" y="34251"/>
                  </a:lnTo>
                  <a:lnTo>
                    <a:pt x="14323835" y="32016"/>
                  </a:lnTo>
                  <a:lnTo>
                    <a:pt x="14284503" y="31203"/>
                  </a:lnTo>
                  <a:lnTo>
                    <a:pt x="14245171" y="32016"/>
                  </a:lnTo>
                  <a:lnTo>
                    <a:pt x="14213053" y="34251"/>
                  </a:lnTo>
                  <a:lnTo>
                    <a:pt x="14191387" y="37553"/>
                  </a:lnTo>
                  <a:lnTo>
                    <a:pt x="14183449" y="41605"/>
                  </a:lnTo>
                  <a:lnTo>
                    <a:pt x="14191387" y="45656"/>
                  </a:lnTo>
                  <a:lnTo>
                    <a:pt x="14213053" y="48958"/>
                  </a:lnTo>
                  <a:lnTo>
                    <a:pt x="14245171" y="51193"/>
                  </a:lnTo>
                  <a:lnTo>
                    <a:pt x="14284503" y="52006"/>
                  </a:lnTo>
                  <a:lnTo>
                    <a:pt x="14323835" y="51193"/>
                  </a:lnTo>
                  <a:lnTo>
                    <a:pt x="14355966" y="48958"/>
                  </a:lnTo>
                  <a:lnTo>
                    <a:pt x="14377619" y="45656"/>
                  </a:lnTo>
                  <a:lnTo>
                    <a:pt x="14385557" y="41605"/>
                  </a:lnTo>
                  <a:close/>
                </a:path>
                <a:path w="16038194" h="83819">
                  <a:moveTo>
                    <a:pt x="15110778" y="31203"/>
                  </a:moveTo>
                  <a:lnTo>
                    <a:pt x="15102840" y="27152"/>
                  </a:lnTo>
                  <a:lnTo>
                    <a:pt x="15081187" y="23850"/>
                  </a:lnTo>
                  <a:lnTo>
                    <a:pt x="15049068" y="21615"/>
                  </a:lnTo>
                  <a:lnTo>
                    <a:pt x="15009724" y="20802"/>
                  </a:lnTo>
                  <a:lnTo>
                    <a:pt x="14970392" y="21615"/>
                  </a:lnTo>
                  <a:lnTo>
                    <a:pt x="14938274" y="23850"/>
                  </a:lnTo>
                  <a:lnTo>
                    <a:pt x="14916607" y="27152"/>
                  </a:lnTo>
                  <a:lnTo>
                    <a:pt x="14908670" y="31203"/>
                  </a:lnTo>
                  <a:lnTo>
                    <a:pt x="14916607" y="35255"/>
                  </a:lnTo>
                  <a:lnTo>
                    <a:pt x="14938274" y="38557"/>
                  </a:lnTo>
                  <a:lnTo>
                    <a:pt x="14970392" y="40792"/>
                  </a:lnTo>
                  <a:lnTo>
                    <a:pt x="15009724" y="41605"/>
                  </a:lnTo>
                  <a:lnTo>
                    <a:pt x="15049068" y="40792"/>
                  </a:lnTo>
                  <a:lnTo>
                    <a:pt x="15081187" y="38557"/>
                  </a:lnTo>
                  <a:lnTo>
                    <a:pt x="15102840" y="35255"/>
                  </a:lnTo>
                  <a:lnTo>
                    <a:pt x="15110778" y="31203"/>
                  </a:lnTo>
                  <a:close/>
                </a:path>
                <a:path w="16038194" h="83819">
                  <a:moveTo>
                    <a:pt x="15289098" y="41605"/>
                  </a:moveTo>
                  <a:lnTo>
                    <a:pt x="15285822" y="37553"/>
                  </a:lnTo>
                  <a:lnTo>
                    <a:pt x="15276906" y="34251"/>
                  </a:lnTo>
                  <a:lnTo>
                    <a:pt x="15263673" y="32016"/>
                  </a:lnTo>
                  <a:lnTo>
                    <a:pt x="15247481" y="31203"/>
                  </a:lnTo>
                  <a:lnTo>
                    <a:pt x="15231288" y="32016"/>
                  </a:lnTo>
                  <a:lnTo>
                    <a:pt x="15218055" y="34251"/>
                  </a:lnTo>
                  <a:lnTo>
                    <a:pt x="15209139" y="37553"/>
                  </a:lnTo>
                  <a:lnTo>
                    <a:pt x="15205875" y="41605"/>
                  </a:lnTo>
                  <a:lnTo>
                    <a:pt x="15209139" y="45656"/>
                  </a:lnTo>
                  <a:lnTo>
                    <a:pt x="15218055" y="48958"/>
                  </a:lnTo>
                  <a:lnTo>
                    <a:pt x="15231288" y="51193"/>
                  </a:lnTo>
                  <a:lnTo>
                    <a:pt x="15247481" y="52006"/>
                  </a:lnTo>
                  <a:lnTo>
                    <a:pt x="15263673" y="51193"/>
                  </a:lnTo>
                  <a:lnTo>
                    <a:pt x="15276906" y="48958"/>
                  </a:lnTo>
                  <a:lnTo>
                    <a:pt x="15285822" y="45656"/>
                  </a:lnTo>
                  <a:lnTo>
                    <a:pt x="15289098" y="41605"/>
                  </a:lnTo>
                  <a:close/>
                </a:path>
                <a:path w="16038194" h="83819">
                  <a:moveTo>
                    <a:pt x="15586317" y="31203"/>
                  </a:moveTo>
                  <a:lnTo>
                    <a:pt x="15583040" y="27152"/>
                  </a:lnTo>
                  <a:lnTo>
                    <a:pt x="15574125" y="23850"/>
                  </a:lnTo>
                  <a:lnTo>
                    <a:pt x="15560904" y="21615"/>
                  </a:lnTo>
                  <a:lnTo>
                    <a:pt x="15544699" y="20802"/>
                  </a:lnTo>
                  <a:lnTo>
                    <a:pt x="15528506" y="21615"/>
                  </a:lnTo>
                  <a:lnTo>
                    <a:pt x="15515285" y="23850"/>
                  </a:lnTo>
                  <a:lnTo>
                    <a:pt x="15506357" y="27152"/>
                  </a:lnTo>
                  <a:lnTo>
                    <a:pt x="15503093" y="31203"/>
                  </a:lnTo>
                  <a:lnTo>
                    <a:pt x="15506357" y="35255"/>
                  </a:lnTo>
                  <a:lnTo>
                    <a:pt x="15515285" y="38557"/>
                  </a:lnTo>
                  <a:lnTo>
                    <a:pt x="15528506" y="40792"/>
                  </a:lnTo>
                  <a:lnTo>
                    <a:pt x="15544699" y="41605"/>
                  </a:lnTo>
                  <a:lnTo>
                    <a:pt x="15560904" y="40792"/>
                  </a:lnTo>
                  <a:lnTo>
                    <a:pt x="15574125" y="38557"/>
                  </a:lnTo>
                  <a:lnTo>
                    <a:pt x="15583040" y="35255"/>
                  </a:lnTo>
                  <a:lnTo>
                    <a:pt x="15586317" y="31203"/>
                  </a:lnTo>
                  <a:close/>
                </a:path>
                <a:path w="16038194" h="83819">
                  <a:moveTo>
                    <a:pt x="15835986" y="72809"/>
                  </a:moveTo>
                  <a:lnTo>
                    <a:pt x="15828036" y="68770"/>
                  </a:lnTo>
                  <a:lnTo>
                    <a:pt x="15806382" y="65455"/>
                  </a:lnTo>
                  <a:lnTo>
                    <a:pt x="15774264" y="63233"/>
                  </a:lnTo>
                  <a:lnTo>
                    <a:pt x="15734919" y="62407"/>
                  </a:lnTo>
                  <a:lnTo>
                    <a:pt x="15695587" y="63233"/>
                  </a:lnTo>
                  <a:lnTo>
                    <a:pt x="15663469" y="65455"/>
                  </a:lnTo>
                  <a:lnTo>
                    <a:pt x="15641816" y="68770"/>
                  </a:lnTo>
                  <a:lnTo>
                    <a:pt x="15633865" y="72809"/>
                  </a:lnTo>
                  <a:lnTo>
                    <a:pt x="15641816" y="76860"/>
                  </a:lnTo>
                  <a:lnTo>
                    <a:pt x="15663469" y="80175"/>
                  </a:lnTo>
                  <a:lnTo>
                    <a:pt x="15695587" y="82397"/>
                  </a:lnTo>
                  <a:lnTo>
                    <a:pt x="15734919" y="83223"/>
                  </a:lnTo>
                  <a:lnTo>
                    <a:pt x="15774264" y="82397"/>
                  </a:lnTo>
                  <a:lnTo>
                    <a:pt x="15806382" y="80175"/>
                  </a:lnTo>
                  <a:lnTo>
                    <a:pt x="15828036" y="76860"/>
                  </a:lnTo>
                  <a:lnTo>
                    <a:pt x="15835986" y="72809"/>
                  </a:lnTo>
                  <a:close/>
                </a:path>
                <a:path w="16038194" h="83819">
                  <a:moveTo>
                    <a:pt x="16038119" y="52006"/>
                  </a:moveTo>
                  <a:lnTo>
                    <a:pt x="16034842" y="47955"/>
                  </a:lnTo>
                  <a:lnTo>
                    <a:pt x="16025927" y="44653"/>
                  </a:lnTo>
                  <a:lnTo>
                    <a:pt x="16012706" y="42418"/>
                  </a:lnTo>
                  <a:lnTo>
                    <a:pt x="15996501" y="41605"/>
                  </a:lnTo>
                  <a:lnTo>
                    <a:pt x="15980309" y="42418"/>
                  </a:lnTo>
                  <a:lnTo>
                    <a:pt x="15967075" y="44653"/>
                  </a:lnTo>
                  <a:lnTo>
                    <a:pt x="15958160" y="47955"/>
                  </a:lnTo>
                  <a:lnTo>
                    <a:pt x="15954896" y="52006"/>
                  </a:lnTo>
                  <a:lnTo>
                    <a:pt x="15958160" y="56057"/>
                  </a:lnTo>
                  <a:lnTo>
                    <a:pt x="15967075" y="59359"/>
                  </a:lnTo>
                  <a:lnTo>
                    <a:pt x="15980309" y="61595"/>
                  </a:lnTo>
                  <a:lnTo>
                    <a:pt x="15996501" y="62407"/>
                  </a:lnTo>
                  <a:lnTo>
                    <a:pt x="16012706" y="61595"/>
                  </a:lnTo>
                  <a:lnTo>
                    <a:pt x="16025927" y="59359"/>
                  </a:lnTo>
                  <a:lnTo>
                    <a:pt x="16034842" y="56057"/>
                  </a:lnTo>
                  <a:lnTo>
                    <a:pt x="16038119" y="52006"/>
                  </a:lnTo>
                  <a:close/>
                </a:path>
              </a:pathLst>
            </a:custGeom>
            <a:solidFill>
              <a:srgbClr val="FFF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208" y="0"/>
              <a:ext cx="1633586" cy="17703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550" y="-127000"/>
            <a:ext cx="20421600" cy="13589000"/>
            <a:chOff x="1521776" y="1890332"/>
            <a:chExt cx="16478250" cy="9190355"/>
          </a:xfrm>
        </p:grpSpPr>
        <p:sp>
          <p:nvSpPr>
            <p:cNvPr id="3" name="object 3"/>
            <p:cNvSpPr/>
            <p:nvPr/>
          </p:nvSpPr>
          <p:spPr>
            <a:xfrm>
              <a:off x="1581221" y="1949776"/>
              <a:ext cx="16240760" cy="9130665"/>
            </a:xfrm>
            <a:custGeom>
              <a:avLst/>
              <a:gdLst/>
              <a:ahLst/>
              <a:cxnLst/>
              <a:rect l="l" t="t" r="r" b="b"/>
              <a:pathLst>
                <a:path w="16240760" h="9130665">
                  <a:moveTo>
                    <a:pt x="15942991" y="0"/>
                  </a:moveTo>
                  <a:lnTo>
                    <a:pt x="297222" y="0"/>
                  </a:lnTo>
                  <a:lnTo>
                    <a:pt x="249011" y="3890"/>
                  </a:lnTo>
                  <a:lnTo>
                    <a:pt x="203276" y="15152"/>
                  </a:lnTo>
                  <a:lnTo>
                    <a:pt x="160631" y="33175"/>
                  </a:lnTo>
                  <a:lnTo>
                    <a:pt x="121686" y="57346"/>
                  </a:lnTo>
                  <a:lnTo>
                    <a:pt x="87054" y="87054"/>
                  </a:lnTo>
                  <a:lnTo>
                    <a:pt x="57346" y="121686"/>
                  </a:lnTo>
                  <a:lnTo>
                    <a:pt x="33175" y="160631"/>
                  </a:lnTo>
                  <a:lnTo>
                    <a:pt x="15152" y="203276"/>
                  </a:lnTo>
                  <a:lnTo>
                    <a:pt x="3890" y="249011"/>
                  </a:lnTo>
                  <a:lnTo>
                    <a:pt x="0" y="297222"/>
                  </a:lnTo>
                  <a:lnTo>
                    <a:pt x="0" y="8833439"/>
                  </a:lnTo>
                  <a:lnTo>
                    <a:pt x="3890" y="8881650"/>
                  </a:lnTo>
                  <a:lnTo>
                    <a:pt x="15152" y="8927385"/>
                  </a:lnTo>
                  <a:lnTo>
                    <a:pt x="33175" y="8970030"/>
                  </a:lnTo>
                  <a:lnTo>
                    <a:pt x="57346" y="9008975"/>
                  </a:lnTo>
                  <a:lnTo>
                    <a:pt x="87054" y="9043607"/>
                  </a:lnTo>
                  <a:lnTo>
                    <a:pt x="121686" y="9073315"/>
                  </a:lnTo>
                  <a:lnTo>
                    <a:pt x="160631" y="9097486"/>
                  </a:lnTo>
                  <a:lnTo>
                    <a:pt x="203276" y="9115509"/>
                  </a:lnTo>
                  <a:lnTo>
                    <a:pt x="249011" y="9126771"/>
                  </a:lnTo>
                  <a:lnTo>
                    <a:pt x="297221" y="9130661"/>
                  </a:lnTo>
                  <a:lnTo>
                    <a:pt x="15942991" y="9130661"/>
                  </a:lnTo>
                  <a:lnTo>
                    <a:pt x="15991202" y="9126771"/>
                  </a:lnTo>
                  <a:lnTo>
                    <a:pt x="16036936" y="9115509"/>
                  </a:lnTo>
                  <a:lnTo>
                    <a:pt x="16079582" y="9097486"/>
                  </a:lnTo>
                  <a:lnTo>
                    <a:pt x="16118527" y="9073315"/>
                  </a:lnTo>
                  <a:lnTo>
                    <a:pt x="16153159" y="9043607"/>
                  </a:lnTo>
                  <a:lnTo>
                    <a:pt x="16182867" y="9008975"/>
                  </a:lnTo>
                  <a:lnTo>
                    <a:pt x="16207038" y="8970030"/>
                  </a:lnTo>
                  <a:lnTo>
                    <a:pt x="16225061" y="8927385"/>
                  </a:lnTo>
                  <a:lnTo>
                    <a:pt x="16236323" y="8881650"/>
                  </a:lnTo>
                  <a:lnTo>
                    <a:pt x="16240213" y="8833439"/>
                  </a:lnTo>
                  <a:lnTo>
                    <a:pt x="16240213" y="297222"/>
                  </a:lnTo>
                  <a:lnTo>
                    <a:pt x="16236323" y="249011"/>
                  </a:lnTo>
                  <a:lnTo>
                    <a:pt x="16225061" y="203276"/>
                  </a:lnTo>
                  <a:lnTo>
                    <a:pt x="16207038" y="160631"/>
                  </a:lnTo>
                  <a:lnTo>
                    <a:pt x="16182867" y="121686"/>
                  </a:lnTo>
                  <a:lnTo>
                    <a:pt x="16153159" y="87054"/>
                  </a:lnTo>
                  <a:lnTo>
                    <a:pt x="16118527" y="57346"/>
                  </a:lnTo>
                  <a:lnTo>
                    <a:pt x="16079582" y="33175"/>
                  </a:lnTo>
                  <a:lnTo>
                    <a:pt x="16036936" y="15152"/>
                  </a:lnTo>
                  <a:lnTo>
                    <a:pt x="15991202" y="3890"/>
                  </a:lnTo>
                  <a:lnTo>
                    <a:pt x="15942991" y="0"/>
                  </a:lnTo>
                  <a:close/>
                </a:path>
              </a:pathLst>
            </a:custGeom>
            <a:solidFill>
              <a:srgbClr val="FFF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81221" y="10390883"/>
              <a:ext cx="16240760" cy="213995"/>
            </a:xfrm>
            <a:custGeom>
              <a:avLst/>
              <a:gdLst/>
              <a:ahLst/>
              <a:cxnLst/>
              <a:rect l="l" t="t" r="r" b="b"/>
              <a:pathLst>
                <a:path w="16240760" h="213995">
                  <a:moveTo>
                    <a:pt x="16240213" y="0"/>
                  </a:moveTo>
                  <a:lnTo>
                    <a:pt x="0" y="0"/>
                  </a:lnTo>
                  <a:lnTo>
                    <a:pt x="0" y="213999"/>
                  </a:lnTo>
                  <a:lnTo>
                    <a:pt x="16240213" y="213999"/>
                  </a:lnTo>
                  <a:lnTo>
                    <a:pt x="16240213" y="0"/>
                  </a:lnTo>
                  <a:close/>
                </a:path>
              </a:pathLst>
            </a:custGeom>
            <a:solidFill>
              <a:srgbClr val="8E52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26219" y="10355216"/>
              <a:ext cx="202111" cy="7133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89775" y="10426550"/>
              <a:ext cx="202111" cy="7133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14997" y="10569216"/>
              <a:ext cx="202111" cy="7133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86997" y="10462216"/>
              <a:ext cx="83222" cy="7133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49330" y="10462216"/>
              <a:ext cx="202111" cy="7133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52108" y="10426550"/>
              <a:ext cx="83222" cy="7133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35997" y="10497882"/>
              <a:ext cx="83222" cy="7133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84219" y="10426550"/>
              <a:ext cx="83222" cy="7133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86440" y="10426550"/>
              <a:ext cx="202111" cy="7133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11662" y="10569216"/>
              <a:ext cx="202111" cy="7133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22884" y="10355216"/>
              <a:ext cx="202111" cy="7133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45995" y="10462216"/>
              <a:ext cx="202111" cy="7133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48773" y="10426550"/>
              <a:ext cx="83222" cy="7133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83662" y="10462216"/>
              <a:ext cx="83222" cy="7133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32662" y="10497882"/>
              <a:ext cx="83222" cy="7133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80885" y="10426550"/>
              <a:ext cx="83222" cy="7133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83106" y="10426550"/>
              <a:ext cx="202111" cy="7133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19550" y="10355216"/>
              <a:ext cx="202111" cy="7133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08327" y="10569216"/>
              <a:ext cx="202111" cy="7133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42660" y="10462216"/>
              <a:ext cx="202111" cy="7133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80328" y="10462216"/>
              <a:ext cx="83222" cy="7133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45438" y="10426550"/>
              <a:ext cx="83222" cy="7133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29327" y="10497882"/>
              <a:ext cx="83222" cy="7133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77550" y="10426550"/>
              <a:ext cx="83222" cy="7133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79771" y="10426550"/>
              <a:ext cx="202111" cy="7133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16215" y="10355216"/>
              <a:ext cx="202111" cy="7133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339326" y="10462216"/>
              <a:ext cx="202111" cy="7133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04993" y="10569216"/>
              <a:ext cx="202111" cy="7133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76993" y="10462216"/>
              <a:ext cx="83222" cy="7133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42104" y="10426550"/>
              <a:ext cx="83222" cy="7133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25992" y="10497882"/>
              <a:ext cx="83222" cy="7133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74215" y="10426550"/>
              <a:ext cx="83222" cy="7133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100214" y="10426550"/>
              <a:ext cx="202111" cy="7133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36657" y="10355216"/>
              <a:ext cx="202111" cy="71333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25436" y="10569216"/>
              <a:ext cx="202111" cy="7133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59768" y="10462216"/>
              <a:ext cx="202111" cy="7133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97436" y="10462216"/>
              <a:ext cx="83222" cy="7133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62546" y="10426550"/>
              <a:ext cx="83222" cy="71333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46436" y="10497882"/>
              <a:ext cx="83222" cy="7133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94658" y="10426550"/>
              <a:ext cx="83222" cy="71333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6332" y="10426550"/>
              <a:ext cx="202111" cy="7133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12776" y="10355216"/>
              <a:ext cx="202111" cy="71333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1554" y="10569216"/>
              <a:ext cx="202111" cy="71333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35887" y="10462216"/>
              <a:ext cx="202111" cy="71333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3554" y="10462216"/>
              <a:ext cx="83222" cy="7133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38665" y="10426550"/>
              <a:ext cx="83222" cy="71333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22554" y="10497882"/>
              <a:ext cx="83222" cy="71333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0776" y="10426550"/>
              <a:ext cx="83222" cy="71333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84990" y="10426550"/>
              <a:ext cx="202111" cy="71333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310213" y="10569216"/>
              <a:ext cx="202111" cy="71333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82213" y="10462216"/>
              <a:ext cx="83222" cy="71333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31212" y="10497882"/>
              <a:ext cx="83222" cy="71333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179435" y="10426550"/>
              <a:ext cx="83222" cy="71333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1776" y="1890332"/>
              <a:ext cx="16477990" cy="8464884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81220" y="1949776"/>
              <a:ext cx="16240214" cy="8226784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21330" y="3661775"/>
              <a:ext cx="2877109" cy="2128109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425215" y="5766107"/>
              <a:ext cx="2021110" cy="1545554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68329" y="6895551"/>
              <a:ext cx="1486110" cy="1331554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7846644" y="5468885"/>
              <a:ext cx="297815" cy="47625"/>
            </a:xfrm>
            <a:custGeom>
              <a:avLst/>
              <a:gdLst/>
              <a:ahLst/>
              <a:cxnLst/>
              <a:rect l="l" t="t" r="r" b="b"/>
              <a:pathLst>
                <a:path w="297815" h="47625">
                  <a:moveTo>
                    <a:pt x="11899" y="41579"/>
                  </a:moveTo>
                  <a:lnTo>
                    <a:pt x="11887" y="39954"/>
                  </a:lnTo>
                  <a:lnTo>
                    <a:pt x="11277" y="38569"/>
                  </a:lnTo>
                  <a:lnTo>
                    <a:pt x="8877" y="36258"/>
                  </a:lnTo>
                  <a:lnTo>
                    <a:pt x="7505" y="35674"/>
                  </a:lnTo>
                  <a:lnTo>
                    <a:pt x="4305" y="35674"/>
                  </a:lnTo>
                  <a:lnTo>
                    <a:pt x="2895" y="36258"/>
                  </a:lnTo>
                  <a:lnTo>
                    <a:pt x="571" y="38569"/>
                  </a:lnTo>
                  <a:lnTo>
                    <a:pt x="0" y="39954"/>
                  </a:lnTo>
                  <a:lnTo>
                    <a:pt x="12" y="41579"/>
                  </a:lnTo>
                  <a:lnTo>
                    <a:pt x="0" y="43243"/>
                  </a:lnTo>
                  <a:lnTo>
                    <a:pt x="571" y="44653"/>
                  </a:lnTo>
                  <a:lnTo>
                    <a:pt x="2895" y="46977"/>
                  </a:lnTo>
                  <a:lnTo>
                    <a:pt x="4305" y="47561"/>
                  </a:lnTo>
                  <a:lnTo>
                    <a:pt x="5956" y="47561"/>
                  </a:lnTo>
                  <a:lnTo>
                    <a:pt x="7010" y="47561"/>
                  </a:lnTo>
                  <a:lnTo>
                    <a:pt x="11887" y="42684"/>
                  </a:lnTo>
                  <a:lnTo>
                    <a:pt x="11899" y="41579"/>
                  </a:lnTo>
                  <a:close/>
                </a:path>
                <a:path w="297815" h="47625">
                  <a:moveTo>
                    <a:pt x="297230" y="5918"/>
                  </a:moveTo>
                  <a:lnTo>
                    <a:pt x="297218" y="4292"/>
                  </a:lnTo>
                  <a:lnTo>
                    <a:pt x="296608" y="2908"/>
                  </a:lnTo>
                  <a:lnTo>
                    <a:pt x="294220" y="584"/>
                  </a:lnTo>
                  <a:lnTo>
                    <a:pt x="292849" y="0"/>
                  </a:lnTo>
                  <a:lnTo>
                    <a:pt x="289648" y="0"/>
                  </a:lnTo>
                  <a:lnTo>
                    <a:pt x="288239" y="584"/>
                  </a:lnTo>
                  <a:lnTo>
                    <a:pt x="285902" y="2908"/>
                  </a:lnTo>
                  <a:lnTo>
                    <a:pt x="285330" y="4292"/>
                  </a:lnTo>
                  <a:lnTo>
                    <a:pt x="285343" y="5918"/>
                  </a:lnTo>
                  <a:lnTo>
                    <a:pt x="285330" y="7569"/>
                  </a:lnTo>
                  <a:lnTo>
                    <a:pt x="285902" y="8978"/>
                  </a:lnTo>
                  <a:lnTo>
                    <a:pt x="288239" y="11315"/>
                  </a:lnTo>
                  <a:lnTo>
                    <a:pt x="289648" y="11899"/>
                  </a:lnTo>
                  <a:lnTo>
                    <a:pt x="291287" y="11899"/>
                  </a:lnTo>
                  <a:lnTo>
                    <a:pt x="292341" y="11899"/>
                  </a:lnTo>
                  <a:lnTo>
                    <a:pt x="297218" y="7023"/>
                  </a:lnTo>
                  <a:lnTo>
                    <a:pt x="297230" y="5918"/>
                  </a:lnTo>
                  <a:close/>
                </a:path>
              </a:pathLst>
            </a:custGeom>
            <a:solidFill>
              <a:srgbClr val="8E52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0</Words>
  <Application>Microsoft Office PowerPoint</Application>
  <PresentationFormat>사용자 지정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6" baseType="lpstr"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user</cp:lastModifiedBy>
  <cp:revision>4</cp:revision>
  <dcterms:created xsi:type="dcterms:W3CDTF">2024-09-18T05:42:59Z</dcterms:created>
  <dcterms:modified xsi:type="dcterms:W3CDTF">2024-09-18T06:01:42Z</dcterms:modified>
</cp:coreProperties>
</file>