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napToObjects="1">
      <p:cViewPr>
        <p:scale>
          <a:sx n="146" d="100"/>
          <a:sy n="146" d="100"/>
        </p:scale>
        <p:origin x="576" y="-4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Setup + Importing Mode</a:t>
            </a:r>
            <a:r>
              <a:rPr lang="en-US" dirty="0"/>
              <a:t>l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7097"/>
            <a:ext cx="8229600" cy="5421085"/>
          </a:xfrm>
        </p:spPr>
        <p:txBody>
          <a:bodyPr>
            <a:normAutofit fontScale="70000" lnSpcReduction="20000"/>
          </a:bodyPr>
          <a:lstStyle/>
          <a:p>
            <a:pPr>
              <a:defRPr sz="1800"/>
            </a:pPr>
            <a:r>
              <a:rPr lang="sv-SE" dirty="0"/>
              <a:t>Set up so i can just minimize to get to the next screeen</a:t>
            </a:r>
          </a:p>
          <a:p>
            <a:pPr>
              <a:defRPr sz="1800"/>
            </a:pPr>
            <a:r>
              <a:rPr lang="en-US" dirty="0"/>
              <a:t>Today I’m going to first show how to use the free web service </a:t>
            </a:r>
            <a:r>
              <a:rPr lang="en-US" dirty="0" err="1"/>
              <a:t>Mixamo</a:t>
            </a:r>
            <a:r>
              <a:rPr lang="en-US" dirty="0"/>
              <a:t>, to:</a:t>
            </a:r>
          </a:p>
          <a:p>
            <a:pPr lvl="1">
              <a:defRPr sz="1800"/>
            </a:pPr>
            <a:r>
              <a:rPr lang="en-US" dirty="0"/>
              <a:t>Get 3D models - show them</a:t>
            </a:r>
          </a:p>
          <a:p>
            <a:pPr lvl="1">
              <a:defRPr sz="1800"/>
            </a:pPr>
            <a:r>
              <a:rPr lang="en-US" dirty="0"/>
              <a:t>Download animations</a:t>
            </a:r>
          </a:p>
          <a:p>
            <a:pPr lvl="1">
              <a:defRPr sz="1800"/>
            </a:pPr>
            <a:r>
              <a:rPr lang="en-US" dirty="0"/>
              <a:t>Add skeletons to existing model you created or found on for example </a:t>
            </a:r>
            <a:r>
              <a:rPr lang="en-US" dirty="0" err="1"/>
              <a:t>sketchfab</a:t>
            </a:r>
            <a:r>
              <a:rPr lang="sv-SE" dirty="0"/>
              <a:t> </a:t>
            </a:r>
            <a:endParaRPr lang="en-US" dirty="0"/>
          </a:p>
          <a:p>
            <a:pPr lvl="1">
              <a:defRPr sz="1800"/>
            </a:pPr>
            <a:r>
              <a:rPr lang="en-US" b="1" dirty="0"/>
              <a:t>In Unity:</a:t>
            </a:r>
          </a:p>
          <a:p>
            <a:pPr lvl="1">
              <a:defRPr sz="1800"/>
            </a:pPr>
            <a:r>
              <a:rPr lang="en-US" dirty="0"/>
              <a:t>Show how Unity's humanoid retargeting can be used to add same animation to different avatars:</a:t>
            </a:r>
          </a:p>
          <a:p>
            <a:pPr lvl="1">
              <a:defRPr sz="1800"/>
            </a:pPr>
            <a:r>
              <a:rPr lang="en-US" dirty="0"/>
              <a:t>Set up and transition between animations and trigger them from code.</a:t>
            </a:r>
          </a:p>
          <a:p>
            <a:pPr lvl="1">
              <a:defRPr sz="1800"/>
            </a:pPr>
            <a:r>
              <a:rPr lang="en-US" dirty="0"/>
              <a:t>Finally, Use avatar masks to play multiple animations at once (e.g., walk + wave)</a:t>
            </a:r>
          </a:p>
          <a:p>
            <a:pPr marL="0" indent="0">
              <a:buNone/>
              <a:defRPr sz="1800"/>
            </a:pPr>
            <a:endParaRPr lang="sv-SE" dirty="0"/>
          </a:p>
          <a:p>
            <a:pPr>
              <a:defRPr sz="1800"/>
            </a:pPr>
            <a:r>
              <a:rPr lang="sv-SE" b="1" dirty="0"/>
              <a:t>Have mixamo open. Two tabs so we can download at the same time. Unity +script open in VS</a:t>
            </a:r>
          </a:p>
          <a:p>
            <a:pPr>
              <a:defRPr sz="1800"/>
            </a:pPr>
            <a:r>
              <a:rPr lang="sv-SE" dirty="0"/>
              <a:t>Use Mixamo to automatically rig caracter, </a:t>
            </a:r>
          </a:p>
          <a:p>
            <a:pPr>
              <a:defRPr sz="1800"/>
            </a:pPr>
            <a:r>
              <a:rPr lang="sv-SE" dirty="0"/>
              <a:t>Download another character while waiting, cute guy. T-Pose first!</a:t>
            </a:r>
          </a:p>
          <a:p>
            <a:pPr>
              <a:defRPr sz="1800"/>
            </a:pPr>
            <a:r>
              <a:rPr lang="sv-SE" dirty="0"/>
              <a:t>Download female walk</a:t>
            </a:r>
          </a:p>
          <a:p>
            <a:pPr>
              <a:defRPr sz="1800"/>
            </a:pPr>
            <a:r>
              <a:rPr lang="sv-SE" dirty="0"/>
              <a:t>Download rigged model</a:t>
            </a:r>
          </a:p>
          <a:p>
            <a:pPr>
              <a:defRPr sz="1800"/>
            </a:pPr>
            <a:r>
              <a:rPr lang="sv-SE" dirty="0"/>
              <a:t>I’m also going to drag in this ReadyPlayer.me avatar i conver</a:t>
            </a:r>
          </a:p>
          <a:p>
            <a:pPr>
              <a:defRPr sz="1800"/>
            </a:pPr>
            <a:r>
              <a:rPr dirty="0"/>
              <a:t>Set rig to Humanoid</a:t>
            </a:r>
            <a:r>
              <a:rPr lang="sv-SE" dirty="0"/>
              <a:t>, explain how humanoid retargeting which i will explain soon.</a:t>
            </a:r>
          </a:p>
          <a:p>
            <a:pPr lvl="1">
              <a:defRPr sz="1800"/>
            </a:pPr>
            <a:r>
              <a:rPr lang="sv-SE" dirty="0"/>
              <a:t>So lets take a look at what that means, by checking out this this avatar definition </a:t>
            </a:r>
          </a:p>
          <a:p>
            <a:pPr lvl="1">
              <a:defRPr sz="1800"/>
            </a:pPr>
            <a:r>
              <a:rPr lang="en-US" dirty="0"/>
              <a:t>So, they way animations work, is they tell bones how to move—like “move </a:t>
            </a:r>
            <a:r>
              <a:rPr lang="en-US" dirty="0" err="1"/>
              <a:t>mixamorig:LeftUpLeg</a:t>
            </a:r>
            <a:r>
              <a:rPr lang="en-US" dirty="0"/>
              <a:t> forward.”</a:t>
            </a:r>
          </a:p>
          <a:p>
            <a:pPr lvl="1">
              <a:defRPr sz="1800"/>
            </a:pPr>
            <a:r>
              <a:rPr lang="en-US" dirty="0"/>
              <a:t>But if another character uses different bone names, like “</a:t>
            </a:r>
            <a:r>
              <a:rPr lang="en-US" dirty="0" err="1"/>
              <a:t>dwarf:LeftThigh</a:t>
            </a:r>
            <a:r>
              <a:rPr lang="en-US" dirty="0"/>
              <a:t>,” Unity won’t know what to do.</a:t>
            </a:r>
          </a:p>
          <a:p>
            <a:pPr lvl="1">
              <a:defRPr sz="1800"/>
            </a:pPr>
            <a:r>
              <a:rPr lang="en-US" dirty="0"/>
              <a:t>That’s where Humanoid Retargeting and Avatar definitions come in.</a:t>
            </a:r>
          </a:p>
          <a:p>
            <a:pPr lvl="1">
              <a:defRPr sz="1800"/>
            </a:pPr>
            <a:r>
              <a:rPr lang="en-US" dirty="0"/>
              <a:t>Here, on the left, we have standard human body parts.</a:t>
            </a:r>
          </a:p>
          <a:p>
            <a:pPr lvl="1">
              <a:defRPr sz="1800"/>
            </a:pPr>
            <a:r>
              <a:rPr lang="en-US" dirty="0"/>
              <a:t>On the right are this model’s actual bone names.</a:t>
            </a:r>
          </a:p>
          <a:p>
            <a:pPr lvl="1">
              <a:defRPr sz="1800"/>
            </a:pPr>
            <a:r>
              <a:rPr lang="en-US" dirty="0"/>
              <a:t>Unity uses this mapping to figure out which bone to move.</a:t>
            </a:r>
          </a:p>
          <a:p>
            <a:pPr lvl="1">
              <a:defRPr sz="1800"/>
            </a:pPr>
            <a:r>
              <a:rPr lang="en-US" dirty="0"/>
              <a:t>So then an animation says “move Upper Left Leg,” Unity finds the right bone—whether it’s</a:t>
            </a:r>
          </a:p>
          <a:p>
            <a:pPr lvl="1">
              <a:defRPr sz="1800"/>
            </a:pPr>
            <a:r>
              <a:rPr lang="en-US" dirty="0" err="1"/>
              <a:t>mixamorig:LeftUpLeg</a:t>
            </a:r>
            <a:r>
              <a:rPr lang="en-US" dirty="0"/>
              <a:t>, </a:t>
            </a:r>
            <a:r>
              <a:rPr lang="en-US" dirty="0" err="1"/>
              <a:t>dwarf:Hip</a:t>
            </a:r>
            <a:r>
              <a:rPr lang="en-US" dirty="0"/>
              <a:t>, or anything else—and it works across characters that uses humanoid avatar definitions.</a:t>
            </a:r>
            <a:endParaRPr lang="sv-S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Idle Animation (3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sv-SE" dirty="0"/>
              <a:t>!Playing an animation by triggering in the animator only applies to the currnet character, not both.	!</a:t>
            </a:r>
          </a:p>
          <a:p>
            <a:pPr>
              <a:defRPr sz="1800"/>
            </a:pPr>
            <a:r>
              <a:rPr dirty="0"/>
              <a:t>Create Animator Controller</a:t>
            </a:r>
          </a:p>
          <a:p>
            <a:pPr>
              <a:defRPr sz="1800"/>
            </a:pPr>
            <a:r>
              <a:rPr dirty="0"/>
              <a:t>Add idle animation in Animator</a:t>
            </a:r>
            <a:r>
              <a:rPr lang="sv-SE" dirty="0"/>
              <a:t>, set to loop on all animations!</a:t>
            </a:r>
            <a:endParaRPr dirty="0"/>
          </a:p>
          <a:p>
            <a:pPr>
              <a:defRPr sz="1800"/>
            </a:pPr>
            <a:r>
              <a:rPr dirty="0"/>
              <a:t>Confirm loop, play in scene</a:t>
            </a:r>
            <a:r>
              <a:rPr lang="sv-SE" dirty="0"/>
              <a:t>.</a:t>
            </a:r>
          </a:p>
          <a:p>
            <a:pPr>
              <a:defRPr sz="1800"/>
            </a:pPr>
            <a:r>
              <a:rPr lang="sv-SE" dirty="0"/>
              <a:t>Sow issue with cycle pose, update ALL animations to be humanoid. Set walk and idle to looping.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Walk Animation (8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lang="sv-SE" dirty="0"/>
              <a:t>Create empty game object to characters</a:t>
            </a:r>
          </a:p>
          <a:p>
            <a:pPr>
              <a:defRPr sz="1800"/>
            </a:pPr>
            <a:r>
              <a:rPr dirty="0"/>
              <a:t>Parent camera to Player</a:t>
            </a:r>
          </a:p>
          <a:p>
            <a:pPr>
              <a:defRPr sz="1800"/>
            </a:pPr>
            <a:r>
              <a:rPr dirty="0"/>
              <a:t>Add </a:t>
            </a:r>
            <a:r>
              <a:rPr lang="sv-SE" dirty="0"/>
              <a:t>velocity </a:t>
            </a:r>
            <a:r>
              <a:rPr dirty="0"/>
              <a:t>parameter + transitions</a:t>
            </a:r>
            <a:r>
              <a:rPr lang="sv-SE" dirty="0"/>
              <a:t>. Call it velocity to make it easier to understand that it is different from speed.</a:t>
            </a:r>
            <a:endParaRPr dirty="0"/>
          </a:p>
          <a:p>
            <a:pPr>
              <a:defRPr sz="1800"/>
            </a:pPr>
            <a:r>
              <a:rPr dirty="0"/>
              <a:t>Hook up vertical input in code</a:t>
            </a:r>
            <a:r>
              <a:rPr lang="sv-SE" dirty="0"/>
              <a:t> Input.GetAxis</a:t>
            </a:r>
          </a:p>
          <a:p>
            <a:pPr>
              <a:defRPr sz="1800"/>
            </a:pPr>
            <a:r>
              <a:rPr lang="en-US" dirty="0"/>
              <a:t>Add walk animation to Animator</a:t>
            </a:r>
            <a:endParaRPr lang="sv-SE" dirty="0"/>
          </a:p>
          <a:p>
            <a:pPr>
              <a:defRPr sz="1800"/>
            </a:pPr>
            <a:r>
              <a:rPr lang="sv-SE" dirty="0"/>
              <a:t>Speed as multiplier for backward animation</a:t>
            </a:r>
          </a:p>
          <a:p>
            <a:pPr>
              <a:defRPr sz="1800"/>
            </a:pPr>
            <a:r>
              <a:rPr lang="sv-SE" dirty="0"/>
              <a:t>Demonstrate exit time.</a:t>
            </a:r>
            <a:endParaRPr dirty="0"/>
          </a:p>
          <a:p>
            <a:pPr>
              <a:defRPr sz="1800"/>
            </a:pPr>
            <a:r>
              <a:rPr dirty="0"/>
              <a:t>Demonstrate root motion issue</a:t>
            </a:r>
          </a:p>
          <a:p>
            <a:pPr>
              <a:defRPr sz="1800"/>
            </a:pPr>
            <a:r>
              <a:rPr dirty="0"/>
              <a:t>Bake motion into pose</a:t>
            </a:r>
            <a:r>
              <a:rPr lang="sv-SE" dirty="0"/>
              <a:t> for ALL models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Wave Animation (8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Add Animator Layer</a:t>
            </a:r>
          </a:p>
          <a:p>
            <a:pPr>
              <a:defRPr sz="1800"/>
            </a:pPr>
            <a:r>
              <a:rPr dirty="0"/>
              <a:t>Create Entry → Empty State</a:t>
            </a:r>
          </a:p>
          <a:p>
            <a:pPr>
              <a:defRPr sz="1800"/>
            </a:pPr>
            <a:r>
              <a:rPr dirty="0"/>
              <a:t>Add wave animation from Any State</a:t>
            </a:r>
          </a:p>
          <a:p>
            <a:pPr>
              <a:defRPr sz="1800"/>
            </a:pPr>
            <a:r>
              <a:rPr dirty="0"/>
              <a:t>Set trigger in code</a:t>
            </a:r>
          </a:p>
          <a:p>
            <a:pPr>
              <a:defRPr sz="1800"/>
            </a:pPr>
            <a:r>
              <a:rPr dirty="0"/>
              <a:t>Show missing layer weight</a:t>
            </a:r>
          </a:p>
          <a:p>
            <a:pPr>
              <a:defRPr sz="1800"/>
            </a:pPr>
            <a:r>
              <a:rPr dirty="0"/>
              <a:t>Set layer weight = 1</a:t>
            </a:r>
          </a:p>
          <a:p>
            <a:pPr>
              <a:defRPr sz="1800"/>
            </a:pPr>
            <a:r>
              <a:rPr dirty="0"/>
              <a:t>Fix frozen legs with Avatar Mask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(2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>
              <a:defRPr sz="1800"/>
            </a:pPr>
            <a:r>
              <a:rPr dirty="0"/>
              <a:t>Review: Import, Animate, Move, Layer</a:t>
            </a:r>
          </a:p>
          <a:p>
            <a:pPr>
              <a:defRPr sz="1800"/>
            </a:pPr>
            <a:r>
              <a:rPr dirty="0"/>
              <a:t>Confirm character is interactive + extensible</a:t>
            </a:r>
            <a:endParaRPr lang="sv-SE" dirty="0"/>
          </a:p>
          <a:p>
            <a:pPr>
              <a:defRPr sz="1800"/>
            </a:pPr>
            <a:endParaRPr lang="sv-SE" dirty="0"/>
          </a:p>
          <a:p>
            <a:pPr>
              <a:defRPr sz="1800"/>
            </a:pPr>
            <a:endParaRPr lang="sv-SE" dirty="0"/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UnityEngine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Player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MonoBehaviour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FF99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Animator _animator;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3;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RotationSpeed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100;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Vector3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Start is called once before the first execution of Update after the </a:t>
            </a:r>
            <a:r>
              <a:rPr lang="en-US" sz="1800" dirty="0" err="1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MonoBehaviour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is created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Start</a:t>
            </a:r>
            <a:r>
              <a:rPr lang="en-US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_animator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GetComponentInChildren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&lt;Animator&gt;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GetComponent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Update is called once per frame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</a:t>
            </a:r>
            <a:r>
              <a:rPr lang="en-US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vertical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Input.GetAxis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"Vertical"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horizontal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Input.GetAxis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"Horizontal"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Input.GetKeyDown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KeyCode.Z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endParaRPr lang="en-US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SE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animator.SetTrigger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"wave"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SE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characterController.Move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transform.forward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vertical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Time.deltaTime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Vector3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movementFromLastFrame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movementFromLastFrame.y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float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actualSpeed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movementFromLastFrame.magnitude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Time.deltaTime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animator.SetFloat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"speed"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actualSpeed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previousPosition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transform.position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transform.Rotate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Vector3.up * 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horizontal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RotationSpeed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* </a:t>
            </a:r>
            <a:r>
              <a:rPr lang="en-US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Time.deltaTime</a:t>
            </a:r>
            <a:r>
              <a:rPr lang="en-US" sz="1800" dirty="0">
                <a:solidFill>
                  <a:srgbClr val="9400D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9ACD32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en-US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SE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SE" sz="1800" dirty="0">
                <a:solidFill>
                  <a:srgbClr val="FF1493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SE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SE" sz="1800" dirty="0">
                <a:solidFill>
                  <a:srgbClr val="FF99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 Controller (5 min)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rPr dirty="0"/>
              <a:t>Add </a:t>
            </a:r>
            <a:r>
              <a:rPr dirty="0" err="1"/>
              <a:t>CharacterController</a:t>
            </a:r>
            <a:r>
              <a:rPr dirty="0"/>
              <a:t> to Player</a:t>
            </a:r>
          </a:p>
          <a:p>
            <a:pPr>
              <a:defRPr sz="1800"/>
            </a:pPr>
            <a:r>
              <a:rPr dirty="0"/>
              <a:t>Set center = 0.9</a:t>
            </a:r>
          </a:p>
          <a:p>
            <a:pPr>
              <a:defRPr sz="1800"/>
            </a:pPr>
            <a:r>
              <a:rPr dirty="0"/>
              <a:t>Add movement code (forward input</a:t>
            </a:r>
            <a:r>
              <a:rPr lang="sv-SE" dirty="0"/>
              <a:t>, horizontal</a:t>
            </a:r>
            <a:r>
              <a:rPr dirty="0"/>
              <a:t>)</a:t>
            </a:r>
            <a:r>
              <a:rPr lang="sv-SE" dirty="0"/>
              <a:t> charactercontroller.move(transform.forward * (vertical * Time.deltatime))</a:t>
            </a:r>
            <a:endParaRPr dirty="0"/>
          </a:p>
          <a:p>
            <a:pPr>
              <a:defRPr sz="1800"/>
            </a:pPr>
            <a:r>
              <a:rPr dirty="0"/>
              <a:t>Add rotation code (horizontal input)</a:t>
            </a:r>
            <a:endParaRPr lang="sv-SE" dirty="0"/>
          </a:p>
          <a:p>
            <a:pPr>
              <a:defRPr sz="1800"/>
            </a:pPr>
            <a:r>
              <a:rPr lang="sv-SE" dirty="0"/>
              <a:t>movementFromLastFrame.magnitude / Time.deltaTime as speed</a:t>
            </a:r>
          </a:p>
          <a:p>
            <a:pPr>
              <a:defRPr sz="1800"/>
            </a:pPr>
            <a:r>
              <a:rPr lang="sv-SE" dirty="0"/>
              <a:t>Remove player code from another character</a:t>
            </a:r>
          </a:p>
          <a:p>
            <a:pPr>
              <a:defRPr sz="1800"/>
            </a:pPr>
            <a:r>
              <a:rPr lang="sv-SE" dirty="0"/>
              <a:t>Add Greeter.cs </a:t>
            </a:r>
          </a:p>
          <a:p>
            <a:pPr>
              <a:defRPr sz="1800"/>
            </a:pPr>
            <a:r>
              <a:rPr lang="sv-SE" dirty="0"/>
              <a:t>AudioRandomContainer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1069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29195</TotalTime>
  <Words>840</Words>
  <Application>Microsoft Office PowerPoint</Application>
  <PresentationFormat>On-screen Show (4:3)</PresentationFormat>
  <Paragraphs>105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Cascadia Mono</vt:lpstr>
      <vt:lpstr>Office Theme</vt:lpstr>
      <vt:lpstr>Setup + Importing Model (5 min)</vt:lpstr>
      <vt:lpstr>Idle Animation (3 min)</vt:lpstr>
      <vt:lpstr>Walk Animation (8 min)</vt:lpstr>
      <vt:lpstr>Wave Animation (8 min)</vt:lpstr>
      <vt:lpstr>Wrap-up (2 min)</vt:lpstr>
      <vt:lpstr>Character Controller (5 min)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Endasil Endasil</cp:lastModifiedBy>
  <cp:revision>14</cp:revision>
  <dcterms:created xsi:type="dcterms:W3CDTF">2013-01-27T09:14:16Z</dcterms:created>
  <dcterms:modified xsi:type="dcterms:W3CDTF">2025-06-08T21:39:06Z</dcterms:modified>
  <cp:category/>
</cp:coreProperties>
</file>