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2"/>
  </p:notesMasterIdLst>
  <p:sldIdLst>
    <p:sldId id="257" r:id="rId3"/>
    <p:sldId id="258" r:id="rId4"/>
    <p:sldId id="283" r:id="rId5"/>
    <p:sldId id="259" r:id="rId6"/>
    <p:sldId id="274" r:id="rId7"/>
    <p:sldId id="267" r:id="rId8"/>
    <p:sldId id="275" r:id="rId9"/>
    <p:sldId id="282" r:id="rId10"/>
    <p:sldId id="276" r:id="rId11"/>
    <p:sldId id="268" r:id="rId12"/>
    <p:sldId id="277" r:id="rId13"/>
    <p:sldId id="269" r:id="rId14"/>
    <p:sldId id="278" r:id="rId15"/>
    <p:sldId id="270" r:id="rId16"/>
    <p:sldId id="279" r:id="rId17"/>
    <p:sldId id="298" r:id="rId18"/>
    <p:sldId id="280" r:id="rId19"/>
    <p:sldId id="294" r:id="rId20"/>
    <p:sldId id="291" r:id="rId21"/>
    <p:sldId id="297" r:id="rId22"/>
    <p:sldId id="271" r:id="rId23"/>
    <p:sldId id="284" r:id="rId24"/>
    <p:sldId id="285" r:id="rId25"/>
    <p:sldId id="300" r:id="rId26"/>
    <p:sldId id="286" r:id="rId27"/>
    <p:sldId id="299" r:id="rId28"/>
    <p:sldId id="272" r:id="rId29"/>
    <p:sldId id="302" r:id="rId30"/>
    <p:sldId id="301" r:id="rId3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9697C0-DB51-4662-87DE-BDB5B501FA41}" v="403" dt="2022-12-01T14:02:22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27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a Radovanovic" userId="fe745e72-df44-440b-9b37-86eefafbf1de" providerId="ADAL" clId="{589697C0-DB51-4662-87DE-BDB5B501FA41}"/>
    <pc:docChg chg="modSld">
      <pc:chgData name="Ivana Radovanovic" userId="fe745e72-df44-440b-9b37-86eefafbf1de" providerId="ADAL" clId="{589697C0-DB51-4662-87DE-BDB5B501FA41}" dt="2022-12-01T14:02:22.694" v="447" actId="20577"/>
      <pc:docMkLst>
        <pc:docMk/>
      </pc:docMkLst>
      <pc:sldChg chg="modNotesTx">
        <pc:chgData name="Ivana Radovanovic" userId="fe745e72-df44-440b-9b37-86eefafbf1de" providerId="ADAL" clId="{589697C0-DB51-4662-87DE-BDB5B501FA41}" dt="2022-12-01T13:17:44.730" v="0" actId="20577"/>
        <pc:sldMkLst>
          <pc:docMk/>
          <pc:sldMk cId="3513213959" sldId="257"/>
        </pc:sldMkLst>
      </pc:sldChg>
      <pc:sldChg chg="modNotesTx">
        <pc:chgData name="Ivana Radovanovic" userId="fe745e72-df44-440b-9b37-86eefafbf1de" providerId="ADAL" clId="{589697C0-DB51-4662-87DE-BDB5B501FA41}" dt="2022-12-01T13:17:51.890" v="1" actId="20577"/>
        <pc:sldMkLst>
          <pc:docMk/>
          <pc:sldMk cId="3615235444" sldId="258"/>
        </pc:sldMkLst>
      </pc:sldChg>
      <pc:sldChg chg="modNotesTx">
        <pc:chgData name="Ivana Radovanovic" userId="fe745e72-df44-440b-9b37-86eefafbf1de" providerId="ADAL" clId="{589697C0-DB51-4662-87DE-BDB5B501FA41}" dt="2022-12-01T13:22:02.031" v="42" actId="20577"/>
        <pc:sldMkLst>
          <pc:docMk/>
          <pc:sldMk cId="4035968470" sldId="272"/>
        </pc:sldMkLst>
      </pc:sldChg>
      <pc:sldChg chg="modNotesTx">
        <pc:chgData name="Ivana Radovanovic" userId="fe745e72-df44-440b-9b37-86eefafbf1de" providerId="ADAL" clId="{589697C0-DB51-4662-87DE-BDB5B501FA41}" dt="2022-12-01T13:18:05.494" v="3" actId="20577"/>
        <pc:sldMkLst>
          <pc:docMk/>
          <pc:sldMk cId="869245783" sldId="274"/>
        </pc:sldMkLst>
      </pc:sldChg>
      <pc:sldChg chg="modNotesTx">
        <pc:chgData name="Ivana Radovanovic" userId="fe745e72-df44-440b-9b37-86eefafbf1de" providerId="ADAL" clId="{589697C0-DB51-4662-87DE-BDB5B501FA41}" dt="2022-12-01T13:18:14.220" v="4" actId="20577"/>
        <pc:sldMkLst>
          <pc:docMk/>
          <pc:sldMk cId="3314231409" sldId="275"/>
        </pc:sldMkLst>
      </pc:sldChg>
      <pc:sldChg chg="modNotesTx">
        <pc:chgData name="Ivana Radovanovic" userId="fe745e72-df44-440b-9b37-86eefafbf1de" providerId="ADAL" clId="{589697C0-DB51-4662-87DE-BDB5B501FA41}" dt="2022-12-01T13:18:28.268" v="6" actId="20577"/>
        <pc:sldMkLst>
          <pc:docMk/>
          <pc:sldMk cId="162510175" sldId="276"/>
        </pc:sldMkLst>
      </pc:sldChg>
      <pc:sldChg chg="modNotesTx">
        <pc:chgData name="Ivana Radovanovic" userId="fe745e72-df44-440b-9b37-86eefafbf1de" providerId="ADAL" clId="{589697C0-DB51-4662-87DE-BDB5B501FA41}" dt="2022-12-01T13:20:48.339" v="29" actId="113"/>
        <pc:sldMkLst>
          <pc:docMk/>
          <pc:sldMk cId="1608412518" sldId="277"/>
        </pc:sldMkLst>
      </pc:sldChg>
      <pc:sldChg chg="modNotesTx">
        <pc:chgData name="Ivana Radovanovic" userId="fe745e72-df44-440b-9b37-86eefafbf1de" providerId="ADAL" clId="{589697C0-DB51-4662-87DE-BDB5B501FA41}" dt="2022-12-01T13:20:54.137" v="30" actId="20577"/>
        <pc:sldMkLst>
          <pc:docMk/>
          <pc:sldMk cId="1648400991" sldId="278"/>
        </pc:sldMkLst>
      </pc:sldChg>
      <pc:sldChg chg="modNotesTx">
        <pc:chgData name="Ivana Radovanovic" userId="fe745e72-df44-440b-9b37-86eefafbf1de" providerId="ADAL" clId="{589697C0-DB51-4662-87DE-BDB5B501FA41}" dt="2022-12-01T13:19:09.630" v="9" actId="20577"/>
        <pc:sldMkLst>
          <pc:docMk/>
          <pc:sldMk cId="3792735142" sldId="279"/>
        </pc:sldMkLst>
      </pc:sldChg>
      <pc:sldChg chg="modNotesTx">
        <pc:chgData name="Ivana Radovanovic" userId="fe745e72-df44-440b-9b37-86eefafbf1de" providerId="ADAL" clId="{589697C0-DB51-4662-87DE-BDB5B501FA41}" dt="2022-12-01T13:19:21.940" v="15" actId="20577"/>
        <pc:sldMkLst>
          <pc:docMk/>
          <pc:sldMk cId="3618730219" sldId="280"/>
        </pc:sldMkLst>
      </pc:sldChg>
      <pc:sldChg chg="modNotesTx">
        <pc:chgData name="Ivana Radovanovic" userId="fe745e72-df44-440b-9b37-86eefafbf1de" providerId="ADAL" clId="{589697C0-DB51-4662-87DE-BDB5B501FA41}" dt="2022-12-01T13:18:21.063" v="5" actId="20577"/>
        <pc:sldMkLst>
          <pc:docMk/>
          <pc:sldMk cId="1084805349" sldId="282"/>
        </pc:sldMkLst>
      </pc:sldChg>
      <pc:sldChg chg="modNotesTx">
        <pc:chgData name="Ivana Radovanovic" userId="fe745e72-df44-440b-9b37-86eefafbf1de" providerId="ADAL" clId="{589697C0-DB51-4662-87DE-BDB5B501FA41}" dt="2022-12-01T13:17:57.439" v="2" actId="20577"/>
        <pc:sldMkLst>
          <pc:docMk/>
          <pc:sldMk cId="180630210" sldId="283"/>
        </pc:sldMkLst>
      </pc:sldChg>
      <pc:sldChg chg="modSp mod modNotesTx">
        <pc:chgData name="Ivana Radovanovic" userId="fe745e72-df44-440b-9b37-86eefafbf1de" providerId="ADAL" clId="{589697C0-DB51-4662-87DE-BDB5B501FA41}" dt="2022-12-01T13:25:23.317" v="43" actId="34135"/>
        <pc:sldMkLst>
          <pc:docMk/>
          <pc:sldMk cId="2043753796" sldId="284"/>
        </pc:sldMkLst>
        <pc:picChg chg="mod">
          <ac:chgData name="Ivana Radovanovic" userId="fe745e72-df44-440b-9b37-86eefafbf1de" providerId="ADAL" clId="{589697C0-DB51-4662-87DE-BDB5B501FA41}" dt="2022-12-01T13:25:23.317" v="43" actId="34135"/>
          <ac:picMkLst>
            <pc:docMk/>
            <pc:sldMk cId="2043753796" sldId="284"/>
            <ac:picMk id="2" creationId="{00000000-0000-0000-0000-000000000000}"/>
          </ac:picMkLst>
        </pc:picChg>
        <pc:picChg chg="mod">
          <ac:chgData name="Ivana Radovanovic" userId="fe745e72-df44-440b-9b37-86eefafbf1de" providerId="ADAL" clId="{589697C0-DB51-4662-87DE-BDB5B501FA41}" dt="2022-12-01T13:25:23.317" v="43" actId="34135"/>
          <ac:picMkLst>
            <pc:docMk/>
            <pc:sldMk cId="2043753796" sldId="284"/>
            <ac:picMk id="3" creationId="{00000000-0000-0000-0000-000000000000}"/>
          </ac:picMkLst>
        </pc:picChg>
        <pc:picChg chg="mod">
          <ac:chgData name="Ivana Radovanovic" userId="fe745e72-df44-440b-9b37-86eefafbf1de" providerId="ADAL" clId="{589697C0-DB51-4662-87DE-BDB5B501FA41}" dt="2022-12-01T13:25:23.317" v="43" actId="34135"/>
          <ac:picMkLst>
            <pc:docMk/>
            <pc:sldMk cId="2043753796" sldId="284"/>
            <ac:picMk id="4" creationId="{00000000-0000-0000-0000-000000000000}"/>
          </ac:picMkLst>
        </pc:picChg>
      </pc:sldChg>
      <pc:sldChg chg="modNotesTx">
        <pc:chgData name="Ivana Radovanovic" userId="fe745e72-df44-440b-9b37-86eefafbf1de" providerId="ADAL" clId="{589697C0-DB51-4662-87DE-BDB5B501FA41}" dt="2022-12-01T13:21:17.069" v="35" actId="20577"/>
        <pc:sldMkLst>
          <pc:docMk/>
          <pc:sldMk cId="3525634814" sldId="285"/>
        </pc:sldMkLst>
      </pc:sldChg>
      <pc:sldChg chg="modNotesTx">
        <pc:chgData name="Ivana Radovanovic" userId="fe745e72-df44-440b-9b37-86eefafbf1de" providerId="ADAL" clId="{589697C0-DB51-4662-87DE-BDB5B501FA41}" dt="2022-12-01T13:20:03.715" v="23" actId="20577"/>
        <pc:sldMkLst>
          <pc:docMk/>
          <pc:sldMk cId="2934416038" sldId="286"/>
        </pc:sldMkLst>
      </pc:sldChg>
      <pc:sldChg chg="modNotesTx">
        <pc:chgData name="Ivana Radovanovic" userId="fe745e72-df44-440b-9b37-86eefafbf1de" providerId="ADAL" clId="{589697C0-DB51-4662-87DE-BDB5B501FA41}" dt="2022-12-01T13:19:33.384" v="18" actId="20577"/>
        <pc:sldMkLst>
          <pc:docMk/>
          <pc:sldMk cId="2130807185" sldId="291"/>
        </pc:sldMkLst>
      </pc:sldChg>
      <pc:sldChg chg="modNotesTx">
        <pc:chgData name="Ivana Radovanovic" userId="fe745e72-df44-440b-9b37-86eefafbf1de" providerId="ADAL" clId="{589697C0-DB51-4662-87DE-BDB5B501FA41}" dt="2022-12-01T13:21:08.698" v="34" actId="20577"/>
        <pc:sldMkLst>
          <pc:docMk/>
          <pc:sldMk cId="1132635968" sldId="294"/>
        </pc:sldMkLst>
      </pc:sldChg>
      <pc:sldChg chg="modNotesTx">
        <pc:chgData name="Ivana Radovanovic" userId="fe745e72-df44-440b-9b37-86eefafbf1de" providerId="ADAL" clId="{589697C0-DB51-4662-87DE-BDB5B501FA41}" dt="2022-12-01T13:19:43.253" v="19" actId="20577"/>
        <pc:sldMkLst>
          <pc:docMk/>
          <pc:sldMk cId="3264716229" sldId="297"/>
        </pc:sldMkLst>
      </pc:sldChg>
      <pc:sldChg chg="modNotesTx">
        <pc:chgData name="Ivana Radovanovic" userId="fe745e72-df44-440b-9b37-86eefafbf1de" providerId="ADAL" clId="{589697C0-DB51-4662-87DE-BDB5B501FA41}" dt="2022-12-01T13:21:00.737" v="31" actId="20577"/>
        <pc:sldMkLst>
          <pc:docMk/>
          <pc:sldMk cId="4185300596" sldId="298"/>
        </pc:sldMkLst>
      </pc:sldChg>
      <pc:sldChg chg="modNotesTx">
        <pc:chgData name="Ivana Radovanovic" userId="fe745e72-df44-440b-9b37-86eefafbf1de" providerId="ADAL" clId="{589697C0-DB51-4662-87DE-BDB5B501FA41}" dt="2022-12-01T13:21:55.242" v="41" actId="20577"/>
        <pc:sldMkLst>
          <pc:docMk/>
          <pc:sldMk cId="2826996759" sldId="299"/>
        </pc:sldMkLst>
      </pc:sldChg>
      <pc:sldChg chg="modSp mod modNotesTx">
        <pc:chgData name="Ivana Radovanovic" userId="fe745e72-df44-440b-9b37-86eefafbf1de" providerId="ADAL" clId="{589697C0-DB51-4662-87DE-BDB5B501FA41}" dt="2022-12-01T13:25:35.464" v="44" actId="34135"/>
        <pc:sldMkLst>
          <pc:docMk/>
          <pc:sldMk cId="2854242845" sldId="300"/>
        </pc:sldMkLst>
        <pc:picChg chg="mod">
          <ac:chgData name="Ivana Radovanovic" userId="fe745e72-df44-440b-9b37-86eefafbf1de" providerId="ADAL" clId="{589697C0-DB51-4662-87DE-BDB5B501FA41}" dt="2022-12-01T13:25:35.464" v="44" actId="34135"/>
          <ac:picMkLst>
            <pc:docMk/>
            <pc:sldMk cId="2854242845" sldId="300"/>
            <ac:picMk id="3" creationId="{00000000-0000-0000-0000-000000000000}"/>
          </ac:picMkLst>
        </pc:picChg>
        <pc:picChg chg="mod">
          <ac:chgData name="Ivana Radovanovic" userId="fe745e72-df44-440b-9b37-86eefafbf1de" providerId="ADAL" clId="{589697C0-DB51-4662-87DE-BDB5B501FA41}" dt="2022-12-01T13:25:35.464" v="44" actId="34135"/>
          <ac:picMkLst>
            <pc:docMk/>
            <pc:sldMk cId="2854242845" sldId="300"/>
            <ac:picMk id="4" creationId="{00000000-0000-0000-0000-000000000000}"/>
          </ac:picMkLst>
        </pc:picChg>
      </pc:sldChg>
      <pc:sldChg chg="modSp">
        <pc:chgData name="Ivana Radovanovic" userId="fe745e72-df44-440b-9b37-86eefafbf1de" providerId="ADAL" clId="{589697C0-DB51-4662-87DE-BDB5B501FA41}" dt="2022-12-01T14:02:22.694" v="447" actId="20577"/>
        <pc:sldMkLst>
          <pc:docMk/>
          <pc:sldMk cId="348401773" sldId="301"/>
        </pc:sldMkLst>
        <pc:spChg chg="mod">
          <ac:chgData name="Ivana Radovanovic" userId="fe745e72-df44-440b-9b37-86eefafbf1de" providerId="ADAL" clId="{589697C0-DB51-4662-87DE-BDB5B501FA41}" dt="2022-12-01T14:02:22.694" v="447" actId="20577"/>
          <ac:spMkLst>
            <pc:docMk/>
            <pc:sldMk cId="348401773" sldId="301"/>
            <ac:spMk id="5" creationId="{90CB7C99-F337-4CFD-AA95-122E832BBF37}"/>
          </ac:spMkLst>
        </pc:spChg>
      </pc:sldChg>
      <pc:sldChg chg="modNotesTx">
        <pc:chgData name="Ivana Radovanovic" userId="fe745e72-df44-440b-9b37-86eefafbf1de" providerId="ADAL" clId="{589697C0-DB51-4662-87DE-BDB5B501FA41}" dt="2022-12-01T13:20:22.781" v="28" actId="20577"/>
        <pc:sldMkLst>
          <pc:docMk/>
          <pc:sldMk cId="2069070956" sldId="302"/>
        </pc:sldMkLst>
      </pc:sldChg>
    </pc:docChg>
  </pc:docChgLst>
  <pc:docChgLst>
    <pc:chgData name="Ivana Radovanovic" userId="fe745e72-df44-440b-9b37-86eefafbf1de" providerId="ADAL" clId="{82B33ADC-80B8-4FD0-B633-41B837B35C28}"/>
    <pc:docChg chg="undo custSel modSld">
      <pc:chgData name="Ivana Radovanovic" userId="fe745e72-df44-440b-9b37-86eefafbf1de" providerId="ADAL" clId="{82B33ADC-80B8-4FD0-B633-41B837B35C28}" dt="2022-11-29T00:26:43.963" v="1381" actId="404"/>
      <pc:docMkLst>
        <pc:docMk/>
      </pc:docMkLst>
      <pc:sldChg chg="modNotesTx">
        <pc:chgData name="Ivana Radovanovic" userId="fe745e72-df44-440b-9b37-86eefafbf1de" providerId="ADAL" clId="{82B33ADC-80B8-4FD0-B633-41B837B35C28}" dt="2022-11-28T22:27:12.485" v="37" actId="20577"/>
        <pc:sldMkLst>
          <pc:docMk/>
          <pc:sldMk cId="3513213959" sldId="257"/>
        </pc:sldMkLst>
      </pc:sldChg>
      <pc:sldChg chg="modNotesTx">
        <pc:chgData name="Ivana Radovanovic" userId="fe745e72-df44-440b-9b37-86eefafbf1de" providerId="ADAL" clId="{82B33ADC-80B8-4FD0-B633-41B837B35C28}" dt="2022-11-28T22:30:05.898" v="48" actId="20577"/>
        <pc:sldMkLst>
          <pc:docMk/>
          <pc:sldMk cId="3615235444" sldId="258"/>
        </pc:sldMkLst>
      </pc:sldChg>
      <pc:sldChg chg="modNotesTx">
        <pc:chgData name="Ivana Radovanovic" userId="fe745e72-df44-440b-9b37-86eefafbf1de" providerId="ADAL" clId="{82B33ADC-80B8-4FD0-B633-41B837B35C28}" dt="2022-11-28T23:07:13.072" v="570"/>
        <pc:sldMkLst>
          <pc:docMk/>
          <pc:sldMk cId="167929825" sldId="269"/>
        </pc:sldMkLst>
      </pc:sldChg>
      <pc:sldChg chg="modSp mod modNotesTx">
        <pc:chgData name="Ivana Radovanovic" userId="fe745e72-df44-440b-9b37-86eefafbf1de" providerId="ADAL" clId="{82B33ADC-80B8-4FD0-B633-41B837B35C28}" dt="2022-11-29T00:26:43.963" v="1381" actId="404"/>
        <pc:sldMkLst>
          <pc:docMk/>
          <pc:sldMk cId="4035968470" sldId="272"/>
        </pc:sldMkLst>
        <pc:spChg chg="mod">
          <ac:chgData name="Ivana Radovanovic" userId="fe745e72-df44-440b-9b37-86eefafbf1de" providerId="ADAL" clId="{82B33ADC-80B8-4FD0-B633-41B837B35C28}" dt="2022-11-29T00:26:43.963" v="1381" actId="404"/>
          <ac:spMkLst>
            <pc:docMk/>
            <pc:sldMk cId="4035968470" sldId="272"/>
            <ac:spMk id="2" creationId="{00000000-0000-0000-0000-000000000000}"/>
          </ac:spMkLst>
        </pc:spChg>
      </pc:sldChg>
      <pc:sldChg chg="modSp mod modNotesTx">
        <pc:chgData name="Ivana Radovanovic" userId="fe745e72-df44-440b-9b37-86eefafbf1de" providerId="ADAL" clId="{82B33ADC-80B8-4FD0-B633-41B837B35C28}" dt="2022-11-28T22:42:46.337" v="340" actId="20577"/>
        <pc:sldMkLst>
          <pc:docMk/>
          <pc:sldMk cId="869245783" sldId="274"/>
        </pc:sldMkLst>
        <pc:spChg chg="mod">
          <ac:chgData name="Ivana Radovanovic" userId="fe745e72-df44-440b-9b37-86eefafbf1de" providerId="ADAL" clId="{82B33ADC-80B8-4FD0-B633-41B837B35C28}" dt="2022-11-28T22:40:37.093" v="330" actId="20577"/>
          <ac:spMkLst>
            <pc:docMk/>
            <pc:sldMk cId="869245783" sldId="274"/>
            <ac:spMk id="5" creationId="{90CB7C99-F337-4CFD-AA95-122E832BBF37}"/>
          </ac:spMkLst>
        </pc:spChg>
        <pc:spChg chg="mod">
          <ac:chgData name="Ivana Radovanovic" userId="fe745e72-df44-440b-9b37-86eefafbf1de" providerId="ADAL" clId="{82B33ADC-80B8-4FD0-B633-41B837B35C28}" dt="2022-11-28T20:30:03.134" v="15" actId="108"/>
          <ac:spMkLst>
            <pc:docMk/>
            <pc:sldMk cId="869245783" sldId="274"/>
            <ac:spMk id="6" creationId="{00000000-0000-0000-0000-000000000000}"/>
          </ac:spMkLst>
        </pc:spChg>
      </pc:sldChg>
      <pc:sldChg chg="modSp mod modNotesTx">
        <pc:chgData name="Ivana Radovanovic" userId="fe745e72-df44-440b-9b37-86eefafbf1de" providerId="ADAL" clId="{82B33ADC-80B8-4FD0-B633-41B837B35C28}" dt="2022-11-28T22:46:23.068" v="351" actId="20577"/>
        <pc:sldMkLst>
          <pc:docMk/>
          <pc:sldMk cId="3314231409" sldId="275"/>
        </pc:sldMkLst>
        <pc:spChg chg="mod">
          <ac:chgData name="Ivana Radovanovic" userId="fe745e72-df44-440b-9b37-86eefafbf1de" providerId="ADAL" clId="{82B33ADC-80B8-4FD0-B633-41B837B35C28}" dt="2022-11-28T20:30:08.950" v="16" actId="108"/>
          <ac:spMkLst>
            <pc:docMk/>
            <pc:sldMk cId="3314231409" sldId="275"/>
            <ac:spMk id="6" creationId="{00000000-0000-0000-0000-000000000000}"/>
          </ac:spMkLst>
        </pc:spChg>
      </pc:sldChg>
      <pc:sldChg chg="modSp mod modNotesTx">
        <pc:chgData name="Ivana Radovanovic" userId="fe745e72-df44-440b-9b37-86eefafbf1de" providerId="ADAL" clId="{82B33ADC-80B8-4FD0-B633-41B837B35C28}" dt="2022-11-28T22:51:53.105" v="495"/>
        <pc:sldMkLst>
          <pc:docMk/>
          <pc:sldMk cId="162510175" sldId="276"/>
        </pc:sldMkLst>
        <pc:spChg chg="mod">
          <ac:chgData name="Ivana Radovanovic" userId="fe745e72-df44-440b-9b37-86eefafbf1de" providerId="ADAL" clId="{82B33ADC-80B8-4FD0-B633-41B837B35C28}" dt="2022-11-28T20:30:36.227" v="17" actId="108"/>
          <ac:spMkLst>
            <pc:docMk/>
            <pc:sldMk cId="162510175" sldId="276"/>
            <ac:spMk id="6" creationId="{00000000-0000-0000-0000-000000000000}"/>
          </ac:spMkLst>
        </pc:spChg>
      </pc:sldChg>
      <pc:sldChg chg="addSp modSp mod modNotesTx">
        <pc:chgData name="Ivana Radovanovic" userId="fe745e72-df44-440b-9b37-86eefafbf1de" providerId="ADAL" clId="{82B33ADC-80B8-4FD0-B633-41B837B35C28}" dt="2022-11-28T23:21:34.500" v="579" actId="113"/>
        <pc:sldMkLst>
          <pc:docMk/>
          <pc:sldMk cId="1608412518" sldId="277"/>
        </pc:sldMkLst>
        <pc:spChg chg="add mod">
          <ac:chgData name="Ivana Radovanovic" userId="fe745e72-df44-440b-9b37-86eefafbf1de" providerId="ADAL" clId="{82B33ADC-80B8-4FD0-B633-41B837B35C28}" dt="2022-11-28T23:08:27.220" v="576" actId="34135"/>
          <ac:spMkLst>
            <pc:docMk/>
            <pc:sldMk cId="1608412518" sldId="277"/>
            <ac:spMk id="3" creationId="{29A82249-8015-EB0B-0E43-0C6B0F0F3BC6}"/>
          </ac:spMkLst>
        </pc:spChg>
        <pc:spChg chg="mod">
          <ac:chgData name="Ivana Radovanovic" userId="fe745e72-df44-440b-9b37-86eefafbf1de" providerId="ADAL" clId="{82B33ADC-80B8-4FD0-B633-41B837B35C28}" dt="2022-11-28T20:30:42.104" v="18" actId="108"/>
          <ac:spMkLst>
            <pc:docMk/>
            <pc:sldMk cId="1608412518" sldId="277"/>
            <ac:spMk id="6" creationId="{00000000-0000-0000-0000-000000000000}"/>
          </ac:spMkLst>
        </pc:spChg>
        <pc:picChg chg="mod">
          <ac:chgData name="Ivana Radovanovic" userId="fe745e72-df44-440b-9b37-86eefafbf1de" providerId="ADAL" clId="{82B33ADC-80B8-4FD0-B633-41B837B35C28}" dt="2022-11-28T23:08:16.294" v="574" actId="34135"/>
          <ac:picMkLst>
            <pc:docMk/>
            <pc:sldMk cId="1608412518" sldId="277"/>
            <ac:picMk id="2" creationId="{00000000-0000-0000-0000-000000000000}"/>
          </ac:picMkLst>
        </pc:picChg>
      </pc:sldChg>
      <pc:sldChg chg="modSp modNotesTx">
        <pc:chgData name="Ivana Radovanovic" userId="fe745e72-df44-440b-9b37-86eefafbf1de" providerId="ADAL" clId="{82B33ADC-80B8-4FD0-B633-41B837B35C28}" dt="2022-11-28T23:24:59.267" v="584" actId="20577"/>
        <pc:sldMkLst>
          <pc:docMk/>
          <pc:sldMk cId="1648400991" sldId="278"/>
        </pc:sldMkLst>
        <pc:spChg chg="mod">
          <ac:chgData name="Ivana Radovanovic" userId="fe745e72-df44-440b-9b37-86eefafbf1de" providerId="ADAL" clId="{82B33ADC-80B8-4FD0-B633-41B837B35C28}" dt="2022-11-28T20:33:35.301" v="24" actId="13926"/>
          <ac:spMkLst>
            <pc:docMk/>
            <pc:sldMk cId="1648400991" sldId="278"/>
            <ac:spMk id="5" creationId="{90CB7C99-F337-4CFD-AA95-122E832BBF37}"/>
          </ac:spMkLst>
        </pc:spChg>
      </pc:sldChg>
      <pc:sldChg chg="modSp modNotesTx">
        <pc:chgData name="Ivana Radovanovic" userId="fe745e72-df44-440b-9b37-86eefafbf1de" providerId="ADAL" clId="{82B33ADC-80B8-4FD0-B633-41B837B35C28}" dt="2022-11-28T23:28:27.969" v="595" actId="113"/>
        <pc:sldMkLst>
          <pc:docMk/>
          <pc:sldMk cId="3792735142" sldId="279"/>
        </pc:sldMkLst>
        <pc:spChg chg="mod">
          <ac:chgData name="Ivana Radovanovic" userId="fe745e72-df44-440b-9b37-86eefafbf1de" providerId="ADAL" clId="{82B33ADC-80B8-4FD0-B633-41B837B35C28}" dt="2022-11-28T23:28:27.969" v="595" actId="113"/>
          <ac:spMkLst>
            <pc:docMk/>
            <pc:sldMk cId="3792735142" sldId="279"/>
            <ac:spMk id="5" creationId="{90CB7C99-F337-4CFD-AA95-122E832BBF37}"/>
          </ac:spMkLst>
        </pc:spChg>
      </pc:sldChg>
      <pc:sldChg chg="modNotesTx">
        <pc:chgData name="Ivana Radovanovic" userId="fe745e72-df44-440b-9b37-86eefafbf1de" providerId="ADAL" clId="{82B33ADC-80B8-4FD0-B633-41B837B35C28}" dt="2022-11-28T23:36:51.021" v="616" actId="20577"/>
        <pc:sldMkLst>
          <pc:docMk/>
          <pc:sldMk cId="3618730219" sldId="280"/>
        </pc:sldMkLst>
      </pc:sldChg>
      <pc:sldChg chg="modNotesTx">
        <pc:chgData name="Ivana Radovanovic" userId="fe745e72-df44-440b-9b37-86eefafbf1de" providerId="ADAL" clId="{82B33ADC-80B8-4FD0-B633-41B837B35C28}" dt="2022-11-28T22:50:27.601" v="493" actId="20577"/>
        <pc:sldMkLst>
          <pc:docMk/>
          <pc:sldMk cId="1084805349" sldId="282"/>
        </pc:sldMkLst>
      </pc:sldChg>
      <pc:sldChg chg="modNotesTx">
        <pc:chgData name="Ivana Radovanovic" userId="fe745e72-df44-440b-9b37-86eefafbf1de" providerId="ADAL" clId="{82B33ADC-80B8-4FD0-B633-41B837B35C28}" dt="2022-11-28T22:36:34.167" v="288" actId="20577"/>
        <pc:sldMkLst>
          <pc:docMk/>
          <pc:sldMk cId="180630210" sldId="283"/>
        </pc:sldMkLst>
      </pc:sldChg>
      <pc:sldChg chg="addSp delSp modSp mod modAnim modNotesTx">
        <pc:chgData name="Ivana Radovanovic" userId="fe745e72-df44-440b-9b37-86eefafbf1de" providerId="ADAL" clId="{82B33ADC-80B8-4FD0-B633-41B837B35C28}" dt="2022-11-29T00:07:04.005" v="977" actId="14100"/>
        <pc:sldMkLst>
          <pc:docMk/>
          <pc:sldMk cId="2043753796" sldId="284"/>
        </pc:sldMkLst>
        <pc:spChg chg="mod">
          <ac:chgData name="Ivana Radovanovic" userId="fe745e72-df44-440b-9b37-86eefafbf1de" providerId="ADAL" clId="{82B33ADC-80B8-4FD0-B633-41B837B35C28}" dt="2022-11-29T00:06:22.973" v="976" actId="20577"/>
          <ac:spMkLst>
            <pc:docMk/>
            <pc:sldMk cId="2043753796" sldId="284"/>
            <ac:spMk id="5" creationId="{90CB7C99-F337-4CFD-AA95-122E832BBF37}"/>
          </ac:spMkLst>
        </pc:spChg>
        <pc:spChg chg="add del mod">
          <ac:chgData name="Ivana Radovanovic" userId="fe745e72-df44-440b-9b37-86eefafbf1de" providerId="ADAL" clId="{82B33ADC-80B8-4FD0-B633-41B837B35C28}" dt="2022-11-28T23:57:16.932" v="775"/>
          <ac:spMkLst>
            <pc:docMk/>
            <pc:sldMk cId="2043753796" sldId="284"/>
            <ac:spMk id="7" creationId="{6CB34AFE-0E5E-B8D8-5E11-A5A015AB165A}"/>
          </ac:spMkLst>
        </pc:spChg>
        <pc:spChg chg="add del mod">
          <ac:chgData name="Ivana Radovanovic" userId="fe745e72-df44-440b-9b37-86eefafbf1de" providerId="ADAL" clId="{82B33ADC-80B8-4FD0-B633-41B837B35C28}" dt="2022-11-29T00:00:35.845" v="907"/>
          <ac:spMkLst>
            <pc:docMk/>
            <pc:sldMk cId="2043753796" sldId="284"/>
            <ac:spMk id="8" creationId="{13A73D0E-0629-6446-941D-E2BA789BEC0D}"/>
          </ac:spMkLst>
        </pc:spChg>
        <pc:spChg chg="add del mod">
          <ac:chgData name="Ivana Radovanovic" userId="fe745e72-df44-440b-9b37-86eefafbf1de" providerId="ADAL" clId="{82B33ADC-80B8-4FD0-B633-41B837B35C28}" dt="2022-11-29T00:04:04.797" v="951" actId="21"/>
          <ac:spMkLst>
            <pc:docMk/>
            <pc:sldMk cId="2043753796" sldId="284"/>
            <ac:spMk id="9" creationId="{E6336385-D28E-589E-6105-57846535C22C}"/>
          </ac:spMkLst>
        </pc:spChg>
        <pc:picChg chg="mod">
          <ac:chgData name="Ivana Radovanovic" userId="fe745e72-df44-440b-9b37-86eefafbf1de" providerId="ADAL" clId="{82B33ADC-80B8-4FD0-B633-41B837B35C28}" dt="2022-11-29T00:05:46.679" v="969" actId="1076"/>
          <ac:picMkLst>
            <pc:docMk/>
            <pc:sldMk cId="2043753796" sldId="284"/>
            <ac:picMk id="2" creationId="{00000000-0000-0000-0000-000000000000}"/>
          </ac:picMkLst>
        </pc:picChg>
        <pc:picChg chg="mod">
          <ac:chgData name="Ivana Radovanovic" userId="fe745e72-df44-440b-9b37-86eefafbf1de" providerId="ADAL" clId="{82B33ADC-80B8-4FD0-B633-41B837B35C28}" dt="2022-11-29T00:06:00.737" v="971" actId="14100"/>
          <ac:picMkLst>
            <pc:docMk/>
            <pc:sldMk cId="2043753796" sldId="284"/>
            <ac:picMk id="3" creationId="{00000000-0000-0000-0000-000000000000}"/>
          </ac:picMkLst>
        </pc:picChg>
        <pc:picChg chg="mod">
          <ac:chgData name="Ivana Radovanovic" userId="fe745e72-df44-440b-9b37-86eefafbf1de" providerId="ADAL" clId="{82B33ADC-80B8-4FD0-B633-41B837B35C28}" dt="2022-11-29T00:07:04.005" v="977" actId="14100"/>
          <ac:picMkLst>
            <pc:docMk/>
            <pc:sldMk cId="2043753796" sldId="284"/>
            <ac:picMk id="4" creationId="{00000000-0000-0000-0000-000000000000}"/>
          </ac:picMkLst>
        </pc:picChg>
      </pc:sldChg>
      <pc:sldChg chg="modSp modNotesTx">
        <pc:chgData name="Ivana Radovanovic" userId="fe745e72-df44-440b-9b37-86eefafbf1de" providerId="ADAL" clId="{82B33ADC-80B8-4FD0-B633-41B837B35C28}" dt="2022-11-29T00:09:26.755" v="995" actId="20577"/>
        <pc:sldMkLst>
          <pc:docMk/>
          <pc:sldMk cId="3525634814" sldId="285"/>
        </pc:sldMkLst>
        <pc:spChg chg="mod">
          <ac:chgData name="Ivana Radovanovic" userId="fe745e72-df44-440b-9b37-86eefafbf1de" providerId="ADAL" clId="{82B33ADC-80B8-4FD0-B633-41B837B35C28}" dt="2022-11-29T00:08:40.029" v="984" actId="20577"/>
          <ac:spMkLst>
            <pc:docMk/>
            <pc:sldMk cId="3525634814" sldId="285"/>
            <ac:spMk id="5" creationId="{90CB7C99-F337-4CFD-AA95-122E832BBF37}"/>
          </ac:spMkLst>
        </pc:spChg>
      </pc:sldChg>
      <pc:sldChg chg="modNotesTx">
        <pc:chgData name="Ivana Radovanovic" userId="fe745e72-df44-440b-9b37-86eefafbf1de" providerId="ADAL" clId="{82B33ADC-80B8-4FD0-B633-41B837B35C28}" dt="2022-11-29T00:14:11.906" v="1057" actId="20577"/>
        <pc:sldMkLst>
          <pc:docMk/>
          <pc:sldMk cId="2934416038" sldId="286"/>
        </pc:sldMkLst>
      </pc:sldChg>
      <pc:sldChg chg="modNotesTx">
        <pc:chgData name="Ivana Radovanovic" userId="fe745e72-df44-440b-9b37-86eefafbf1de" providerId="ADAL" clId="{82B33ADC-80B8-4FD0-B633-41B837B35C28}" dt="2022-11-28T23:43:02.622" v="672" actId="20577"/>
        <pc:sldMkLst>
          <pc:docMk/>
          <pc:sldMk cId="2130807185" sldId="291"/>
        </pc:sldMkLst>
      </pc:sldChg>
      <pc:sldChg chg="modSp mod modNotesTx">
        <pc:chgData name="Ivana Radovanovic" userId="fe745e72-df44-440b-9b37-86eefafbf1de" providerId="ADAL" clId="{82B33ADC-80B8-4FD0-B633-41B837B35C28}" dt="2022-11-28T23:40:26.245" v="627" actId="20577"/>
        <pc:sldMkLst>
          <pc:docMk/>
          <pc:sldMk cId="1132635968" sldId="294"/>
        </pc:sldMkLst>
        <pc:spChg chg="mod">
          <ac:chgData name="Ivana Radovanovic" userId="fe745e72-df44-440b-9b37-86eefafbf1de" providerId="ADAL" clId="{82B33ADC-80B8-4FD0-B633-41B837B35C28}" dt="2022-11-28T23:40:26.245" v="627" actId="20577"/>
          <ac:spMkLst>
            <pc:docMk/>
            <pc:sldMk cId="1132635968" sldId="294"/>
            <ac:spMk id="3" creationId="{00000000-0000-0000-0000-000000000000}"/>
          </ac:spMkLst>
        </pc:spChg>
      </pc:sldChg>
      <pc:sldChg chg="modNotesTx">
        <pc:chgData name="Ivana Radovanovic" userId="fe745e72-df44-440b-9b37-86eefafbf1de" providerId="ADAL" clId="{82B33ADC-80B8-4FD0-B633-41B837B35C28}" dt="2022-11-28T23:52:38.817" v="748" actId="20577"/>
        <pc:sldMkLst>
          <pc:docMk/>
          <pc:sldMk cId="3264716229" sldId="297"/>
        </pc:sldMkLst>
      </pc:sldChg>
      <pc:sldChg chg="modNotesTx">
        <pc:chgData name="Ivana Radovanovic" userId="fe745e72-df44-440b-9b37-86eefafbf1de" providerId="ADAL" clId="{82B33ADC-80B8-4FD0-B633-41B837B35C28}" dt="2022-11-28T23:29:54.410" v="599" actId="20577"/>
        <pc:sldMkLst>
          <pc:docMk/>
          <pc:sldMk cId="4185300596" sldId="298"/>
        </pc:sldMkLst>
      </pc:sldChg>
      <pc:sldChg chg="modNotesTx">
        <pc:chgData name="Ivana Radovanovic" userId="fe745e72-df44-440b-9b37-86eefafbf1de" providerId="ADAL" clId="{82B33ADC-80B8-4FD0-B633-41B837B35C28}" dt="2022-11-29T00:19:31.250" v="1198" actId="5793"/>
        <pc:sldMkLst>
          <pc:docMk/>
          <pc:sldMk cId="2826996759" sldId="299"/>
        </pc:sldMkLst>
      </pc:sldChg>
      <pc:sldChg chg="modNotesTx">
        <pc:chgData name="Ivana Radovanovic" userId="fe745e72-df44-440b-9b37-86eefafbf1de" providerId="ADAL" clId="{82B33ADC-80B8-4FD0-B633-41B837B35C28}" dt="2022-11-29T00:09:43.500" v="996"/>
        <pc:sldMkLst>
          <pc:docMk/>
          <pc:sldMk cId="2854242845" sldId="300"/>
        </pc:sldMkLst>
      </pc:sldChg>
      <pc:sldChg chg="modSp modNotesTx">
        <pc:chgData name="Ivana Radovanovic" userId="fe745e72-df44-440b-9b37-86eefafbf1de" providerId="ADAL" clId="{82B33ADC-80B8-4FD0-B633-41B837B35C28}" dt="2022-11-29T00:25:24.647" v="1379" actId="20577"/>
        <pc:sldMkLst>
          <pc:docMk/>
          <pc:sldMk cId="348401773" sldId="301"/>
        </pc:sldMkLst>
        <pc:spChg chg="mod">
          <ac:chgData name="Ivana Radovanovic" userId="fe745e72-df44-440b-9b37-86eefafbf1de" providerId="ADAL" clId="{82B33ADC-80B8-4FD0-B633-41B837B35C28}" dt="2022-11-28T20:35:44.900" v="32" actId="5793"/>
          <ac:spMkLst>
            <pc:docMk/>
            <pc:sldMk cId="348401773" sldId="301"/>
            <ac:spMk id="5" creationId="{90CB7C99-F337-4CFD-AA95-122E832BBF37}"/>
          </ac:spMkLst>
        </pc:spChg>
      </pc:sldChg>
      <pc:sldChg chg="addSp delSp modSp mod modAnim">
        <pc:chgData name="Ivana Radovanovic" userId="fe745e72-df44-440b-9b37-86eefafbf1de" providerId="ADAL" clId="{82B33ADC-80B8-4FD0-B633-41B837B35C28}" dt="2022-11-29T00:25:00.023" v="1378" actId="1076"/>
        <pc:sldMkLst>
          <pc:docMk/>
          <pc:sldMk cId="2069070956" sldId="302"/>
        </pc:sldMkLst>
        <pc:spChg chg="add mod">
          <ac:chgData name="Ivana Radovanovic" userId="fe745e72-df44-440b-9b37-86eefafbf1de" providerId="ADAL" clId="{82B33ADC-80B8-4FD0-B633-41B837B35C28}" dt="2022-11-29T00:25:00.023" v="1378" actId="1076"/>
          <ac:spMkLst>
            <pc:docMk/>
            <pc:sldMk cId="2069070956" sldId="302"/>
            <ac:spMk id="2" creationId="{A7019221-6969-82EF-B6B2-51010CF2711B}"/>
          </ac:spMkLst>
        </pc:spChg>
        <pc:spChg chg="add del mod">
          <ac:chgData name="Ivana Radovanovic" userId="fe745e72-df44-440b-9b37-86eefafbf1de" providerId="ADAL" clId="{82B33ADC-80B8-4FD0-B633-41B837B35C28}" dt="2022-11-29T00:24:41.464" v="1375"/>
          <ac:spMkLst>
            <pc:docMk/>
            <pc:sldMk cId="2069070956" sldId="302"/>
            <ac:spMk id="3" creationId="{05DDA7C5-62A2-3657-253C-3429053669AF}"/>
          </ac:spMkLst>
        </pc:spChg>
        <pc:spChg chg="mod">
          <ac:chgData name="Ivana Radovanovic" userId="fe745e72-df44-440b-9b37-86eefafbf1de" providerId="ADAL" clId="{82B33ADC-80B8-4FD0-B633-41B837B35C28}" dt="2022-11-28T20:29:22.545" v="13" actId="1076"/>
          <ac:spMkLst>
            <pc:docMk/>
            <pc:sldMk cId="2069070956" sldId="302"/>
            <ac:spMk id="5" creationId="{90CB7C99-F337-4CFD-AA95-122E832BBF37}"/>
          </ac:spMkLst>
        </pc:spChg>
        <pc:spChg chg="mod">
          <ac:chgData name="Ivana Radovanovic" userId="fe745e72-df44-440b-9b37-86eefafbf1de" providerId="ADAL" clId="{82B33ADC-80B8-4FD0-B633-41B837B35C28}" dt="2022-11-28T20:32:07.915" v="21" actId="20577"/>
          <ac:spMkLst>
            <pc:docMk/>
            <pc:sldMk cId="2069070956" sldId="302"/>
            <ac:spMk id="6" creationId="{00000000-0000-0000-0000-000000000000}"/>
          </ac:spMkLst>
        </pc:spChg>
        <pc:spChg chg="mod">
          <ac:chgData name="Ivana Radovanovic" userId="fe745e72-df44-440b-9b37-86eefafbf1de" providerId="ADAL" clId="{82B33ADC-80B8-4FD0-B633-41B837B35C28}" dt="2022-11-29T00:23:28.202" v="1247" actId="20577"/>
          <ac:spMkLst>
            <pc:docMk/>
            <pc:sldMk cId="2069070956" sldId="302"/>
            <ac:spMk id="7" creationId="{90CB7C99-F337-4CFD-AA95-122E832BBF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2D799-D0A6-4F10-A3E9-FEBE0EE56137}" type="datetimeFigureOut">
              <a:rPr lang="sr-Latn-RS" smtClean="0"/>
              <a:t>1.12.2022.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50AD5-56AA-442B-9FB7-27F4B4D61BC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3480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50AD5-56AA-442B-9FB7-27F4B4D61BCB}" type="slidenum">
              <a:rPr lang="sr-Latn-RS" smtClean="0"/>
              <a:t>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086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711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50AD5-56AA-442B-9FB7-27F4B4D61BCB}" type="slidenum">
              <a:rPr lang="sr-Latn-RS" smtClean="0"/>
              <a:t>14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61804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442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246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934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312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670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464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015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45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768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697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225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035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50AD5-56AA-442B-9FB7-27F4B4D61BCB}" type="slidenum">
              <a:rPr lang="sr-Latn-RS" smtClean="0"/>
              <a:t>27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12054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84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149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50AD5-56AA-442B-9FB7-27F4B4D61BCB}" type="slidenum">
              <a:rPr lang="sr-Latn-RS" smtClean="0"/>
              <a:t>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50012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754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872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50AD5-56AA-442B-9FB7-27F4B4D61BCB}" type="slidenum">
              <a:rPr lang="sr-Latn-RS" smtClean="0"/>
              <a:t>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5612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23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799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50AD5-56AA-442B-9FB7-27F4B4D61BCB}" type="slidenum">
              <a:rPr lang="sr-Latn-RS" smtClean="0"/>
              <a:t>12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026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A781-036C-4A07-AA16-A897E45185B9}" type="datetimeFigureOut">
              <a:rPr lang="sr-Latn-RS" smtClean="0"/>
              <a:t>1.12.2022.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FBFC-A271-49CF-86B8-FE168A1CA50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8064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A781-036C-4A07-AA16-A897E45185B9}" type="datetimeFigureOut">
              <a:rPr lang="sr-Latn-RS" smtClean="0"/>
              <a:t>1.12.2022.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FBFC-A271-49CF-86B8-FE168A1CA50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3646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A781-036C-4A07-AA16-A897E45185B9}" type="datetimeFigureOut">
              <a:rPr lang="sr-Latn-RS" smtClean="0"/>
              <a:t>1.12.2022.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FBFC-A271-49CF-86B8-FE168A1CA50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53236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TITLE GOES HERE. It may stretch to two lines.</a:t>
            </a:r>
            <a:endParaRPr lang="en-GB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02811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rgbClr val="FFFFFF"/>
                </a:solidFill>
              </a:rPr>
              <a:pPr algn="ctr"/>
              <a:t>‹#›</a:t>
            </a:fld>
            <a:endParaRPr lang="en-GB" sz="2000">
              <a:solidFill>
                <a:srgbClr val="FFFFFF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TITLE GOES HERE. It may stretch to two lines.</a:t>
            </a:r>
            <a:endParaRPr lang="en-GB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03469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rgbClr val="FFFFFF"/>
                </a:solidFill>
              </a:rPr>
              <a:pPr algn="ctr"/>
              <a:t>‹#›</a:t>
            </a:fld>
            <a:endParaRPr lang="en-GB" sz="20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4600">
              <a:solidFill>
                <a:srgbClr val="FFFFFF"/>
              </a:solidFill>
              <a:effectLst>
                <a:outerShdw blurRad="38100" dist="64529" dir="2700000" rotWithShape="0">
                  <a:srgbClr val="000000">
                    <a:alpha val="48275"/>
                  </a:srgbClr>
                </a:outerShdw>
              </a:effectLs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Page title</a:t>
            </a:r>
            <a:endParaRPr lang="en-GB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302665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rgbClr val="FFFFFF"/>
                </a:solidFill>
              </a:rPr>
              <a:pPr algn="ctr"/>
              <a:t>‹#›</a:t>
            </a:fld>
            <a:endParaRPr lang="en-GB" sz="2000">
              <a:solidFill>
                <a:srgbClr val="FFFFFF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rgbClr val="FFFFFF"/>
                </a:solidFill>
              </a:rPr>
              <a:pPr algn="ctr"/>
              <a:t>‹#›</a:t>
            </a:fld>
            <a:endParaRPr lang="en-GB" sz="2000">
              <a:solidFill>
                <a:srgbClr val="FFFFFF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4600">
              <a:solidFill>
                <a:srgbClr val="FFFFFF"/>
              </a:solidFill>
              <a:effectLst>
                <a:outerShdw blurRad="38100" dist="64529" dir="2700000" rotWithShape="0">
                  <a:srgbClr val="000000">
                    <a:alpha val="48275"/>
                  </a:srgbClr>
                </a:outerShdw>
              </a:effectLs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Page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344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rgbClr val="FFFFFF"/>
                </a:solidFill>
              </a:rPr>
              <a:pPr algn="ctr"/>
              <a:t>‹#›</a:t>
            </a:fld>
            <a:endParaRPr lang="en-GB" sz="2000">
              <a:solidFill>
                <a:srgbClr val="FFFFFF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rgbClr val="FFFFFF"/>
                </a:solidFill>
              </a:rPr>
              <a:pPr algn="ctr"/>
              <a:t>‹#›</a:t>
            </a:fld>
            <a:endParaRPr lang="en-GB" sz="2000">
              <a:solidFill>
                <a:srgbClr val="FFFFFF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SECTION TITLE</a:t>
            </a:r>
            <a:br>
              <a:rPr lang="en-US"/>
            </a:br>
            <a:r>
              <a:rPr lang="en-US"/>
              <a:t>and possibly second row</a:t>
            </a:r>
            <a:endParaRPr lang="en-GB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4600">
              <a:solidFill>
                <a:srgbClr val="FFFFFF"/>
              </a:solidFill>
              <a:effectLst>
                <a:outerShdw blurRad="38100" dist="64529" dir="2700000" rotWithShape="0">
                  <a:srgbClr val="000000">
                    <a:alpha val="48275"/>
                  </a:srgbClr>
                </a:outerShdw>
              </a:effectLs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3028387"/>
            <a:ext cx="6401554" cy="1347548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12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4600">
              <a:solidFill>
                <a:srgbClr val="FFFFFF"/>
              </a:solidFill>
              <a:effectLst>
                <a:outerShdw blurRad="38100" dist="64529" dir="2700000" rotWithShape="0">
                  <a:srgbClr val="000000">
                    <a:alpha val="48275"/>
                  </a:srgbClr>
                </a:outerShdw>
              </a:effectLs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Page title</a:t>
            </a:r>
            <a:endParaRPr lang="en-GB"/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46564" y="2568629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46564" y="2191023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228740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rgbClr val="FFFFFF"/>
                </a:solidFill>
              </a:rPr>
              <a:pPr algn="ctr"/>
              <a:t>‹#›</a:t>
            </a:fld>
            <a:endParaRPr lang="en-GB" sz="2000">
              <a:solidFill>
                <a:srgbClr val="FFFFFF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rgbClr val="FFFFFF"/>
                </a:solidFill>
              </a:rPr>
              <a:pPr algn="ctr"/>
              <a:t>‹#›</a:t>
            </a:fld>
            <a:endParaRPr lang="en-GB" sz="20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4600">
              <a:solidFill>
                <a:srgbClr val="FFFFFF"/>
              </a:solidFill>
              <a:effectLst>
                <a:outerShdw blurRad="38100" dist="64529" dir="2700000" rotWithShape="0">
                  <a:srgbClr val="000000">
                    <a:alpha val="48275"/>
                  </a:srgbClr>
                </a:outerShdw>
              </a:effectLs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Page title</a:t>
            </a:r>
            <a:endParaRPr lang="en-GB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/>
              <a:t>Insert text here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/>
              <a:t>Insert text here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2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399541" y="2575061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093355" y="2586006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92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80985" y="1539089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rgbClr val="FFFFFF"/>
                </a:solidFill>
              </a:rPr>
              <a:pPr algn="ctr"/>
              <a:t>‹#›</a:t>
            </a:fld>
            <a:endParaRPr lang="en-GB" sz="2000">
              <a:solidFill>
                <a:srgbClr val="FFFFFF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647761" y="2337460"/>
            <a:ext cx="7982533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2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4600">
              <a:solidFill>
                <a:srgbClr val="FFFFFF"/>
              </a:solidFill>
              <a:effectLst>
                <a:outerShdw blurRad="38100" dist="64529" dir="2700000" rotWithShape="0">
                  <a:srgbClr val="000000">
                    <a:alpha val="48275"/>
                  </a:srgbClr>
                </a:outerShdw>
              </a:effectLs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66126" y="1647185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6824" y="2321982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6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854106" y="3166616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25" hasCustomPrompt="1"/>
          </p:nvPr>
        </p:nvSpPr>
        <p:spPr>
          <a:xfrm>
            <a:off x="1066126" y="3274712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26" hasCustomPrompt="1"/>
          </p:nvPr>
        </p:nvSpPr>
        <p:spPr>
          <a:xfrm>
            <a:off x="806824" y="3949509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854106" y="4794143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4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1066126" y="4902239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2" name="Content Placeholder 2"/>
          <p:cNvSpPr>
            <a:spLocks noGrp="1"/>
          </p:cNvSpPr>
          <p:nvPr>
            <p:ph idx="28" hasCustomPrompt="1"/>
          </p:nvPr>
        </p:nvSpPr>
        <p:spPr>
          <a:xfrm>
            <a:off x="806824" y="5577036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3647761" y="1539089"/>
            <a:ext cx="7982533" cy="742791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E411B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copy here insert copy here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647761" y="159908"/>
            <a:ext cx="7395049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TITLE</a:t>
            </a:r>
            <a:endParaRPr lang="en-GB"/>
          </a:p>
        </p:txBody>
      </p:sp>
      <p:sp>
        <p:nvSpPr>
          <p:cNvPr id="19" name="Content Placeholder 2"/>
          <p:cNvSpPr>
            <a:spLocks noGrp="1"/>
          </p:cNvSpPr>
          <p:nvPr>
            <p:ph idx="30" hasCustomPrompt="1"/>
          </p:nvPr>
        </p:nvSpPr>
        <p:spPr>
          <a:xfrm>
            <a:off x="880985" y="648708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tx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logo or icons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A781-036C-4A07-AA16-A897E45185B9}" type="datetimeFigureOut">
              <a:rPr lang="sr-Latn-RS" smtClean="0"/>
              <a:t>1.12.2022.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FBFC-A271-49CF-86B8-FE168A1CA50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725010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rgbClr val="FFFFFF"/>
                </a:solidFill>
              </a:rPr>
              <a:pPr algn="ctr"/>
              <a:t>‹#›</a:t>
            </a:fld>
            <a:endParaRPr lang="en-GB" sz="2000">
              <a:solidFill>
                <a:srgbClr val="FFFFFF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THANK YOU</a:t>
            </a:r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59863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A781-036C-4A07-AA16-A897E45185B9}" type="datetimeFigureOut">
              <a:rPr lang="sr-Latn-RS" smtClean="0"/>
              <a:t>1.12.2022.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FBFC-A271-49CF-86B8-FE168A1CA50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6461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A781-036C-4A07-AA16-A897E45185B9}" type="datetimeFigureOut">
              <a:rPr lang="sr-Latn-RS" smtClean="0"/>
              <a:t>1.12.2022.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FBFC-A271-49CF-86B8-FE168A1CA50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7336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A781-036C-4A07-AA16-A897E45185B9}" type="datetimeFigureOut">
              <a:rPr lang="sr-Latn-RS" smtClean="0"/>
              <a:t>1.12.2022.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FBFC-A271-49CF-86B8-FE168A1CA50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851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A781-036C-4A07-AA16-A897E45185B9}" type="datetimeFigureOut">
              <a:rPr lang="sr-Latn-RS" smtClean="0"/>
              <a:t>1.12.2022.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FBFC-A271-49CF-86B8-FE168A1CA50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2248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A781-036C-4A07-AA16-A897E45185B9}" type="datetimeFigureOut">
              <a:rPr lang="sr-Latn-RS" smtClean="0"/>
              <a:t>1.12.2022.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FBFC-A271-49CF-86B8-FE168A1CA50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4925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A781-036C-4A07-AA16-A897E45185B9}" type="datetimeFigureOut">
              <a:rPr lang="sr-Latn-RS" smtClean="0"/>
              <a:t>1.12.2022.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FBFC-A271-49CF-86B8-FE168A1CA50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8847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A781-036C-4A07-AA16-A897E45185B9}" type="datetimeFigureOut">
              <a:rPr lang="sr-Latn-RS" smtClean="0"/>
              <a:t>1.12.2022.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FBFC-A271-49CF-86B8-FE168A1CA50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4755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9A781-036C-4A07-AA16-A897E45185B9}" type="datetimeFigureOut">
              <a:rPr lang="sr-Latn-RS" smtClean="0"/>
              <a:t>1.12.2022.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AFBFC-A271-49CF-86B8-FE168A1CA50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4844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‹#›</a:t>
            </a:r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44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7" Type="http://schemas.openxmlformats.org/officeDocument/2006/relationships/hyperlink" Target="https://www.npmjs.com/package/@cypress/xpath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mochajs.org/" TargetMode="External"/><Relationship Id="rId5" Type="http://schemas.openxmlformats.org/officeDocument/2006/relationships/hyperlink" Target="https://www.chaijs.com/api/" TargetMode="External"/><Relationship Id="rId4" Type="http://schemas.openxmlformats.org/officeDocument/2006/relationships/hyperlink" Target="https://docs.cypress.io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ypress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006" y="2679806"/>
            <a:ext cx="9308375" cy="867649"/>
          </a:xfrm>
        </p:spPr>
        <p:txBody>
          <a:bodyPr>
            <a:normAutofit/>
          </a:bodyPr>
          <a:lstStyle/>
          <a:p>
            <a:r>
              <a:rPr lang="en-US" b="0" cap="none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AUTOMATSKO</a:t>
            </a:r>
            <a:r>
              <a:rPr lang="en-US" sz="5400" b="0" cap="none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en-US" b="0" cap="none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TESTIRANJE</a:t>
            </a:r>
            <a:endParaRPr lang="en-GB" sz="4400" b="0" dirty="0">
              <a:solidFill>
                <a:srgbClr val="DE41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394460" y="5130264"/>
            <a:ext cx="8994140" cy="4462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Ivana </a:t>
            </a:r>
            <a:r>
              <a:rPr lang="en-US" dirty="0" err="1"/>
              <a:t>radovanovic</a:t>
            </a:r>
            <a:r>
              <a:rPr lang="sr-Latn-RS" dirty="0"/>
              <a:t>, endava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5131" y="3686475"/>
            <a:ext cx="38886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CYPRESS</a:t>
            </a:r>
            <a:endParaRPr lang="sr-Latn-RS" sz="6600" dirty="0"/>
          </a:p>
        </p:txBody>
      </p:sp>
    </p:spTree>
    <p:extLst>
      <p:ext uri="{BB962C8B-B14F-4D97-AF65-F5344CB8AC3E}">
        <p14:creationId xmlns:p14="http://schemas.microsoft.com/office/powerpoint/2010/main" val="3513213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33" y="3613108"/>
            <a:ext cx="9308375" cy="106338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E411B"/>
                </a:solidFill>
              </a:rPr>
              <a:t>3</a:t>
            </a:r>
            <a:r>
              <a:rPr lang="sr-Latn-RS" sz="4000" dirty="0">
                <a:solidFill>
                  <a:srgbClr val="DE411B"/>
                </a:solidFill>
              </a:rPr>
              <a:t>. </a:t>
            </a:r>
            <a:r>
              <a:rPr lang="en-US" sz="4000" dirty="0"/>
              <a:t>CYPRESS VS SELENIUM</a:t>
            </a:r>
            <a:endParaRPr lang="en-GB" sz="4000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50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/>
              <a:t>CYPRESS vs selenium</a:t>
            </a:r>
          </a:p>
        </p:txBody>
      </p:sp>
      <p:pic>
        <p:nvPicPr>
          <p:cNvPr id="2" name="Picture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00" y="1608916"/>
            <a:ext cx="10432870" cy="4300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A82249-8015-EB0B-0E43-0C6B0F0F3BC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864608" y="4559808"/>
            <a:ext cx="1231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(4000ms)</a:t>
            </a:r>
          </a:p>
        </p:txBody>
      </p:sp>
    </p:spTree>
    <p:extLst>
      <p:ext uri="{BB962C8B-B14F-4D97-AF65-F5344CB8AC3E}">
        <p14:creationId xmlns:p14="http://schemas.microsoft.com/office/powerpoint/2010/main" val="160841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33" y="3613108"/>
            <a:ext cx="9308375" cy="106338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E411B"/>
                </a:solidFill>
              </a:rPr>
              <a:t>4</a:t>
            </a:r>
            <a:r>
              <a:rPr lang="sr-Latn-RS" sz="4000" dirty="0">
                <a:solidFill>
                  <a:srgbClr val="DE411B"/>
                </a:solidFill>
              </a:rPr>
              <a:t>. </a:t>
            </a:r>
            <a:r>
              <a:rPr lang="en-US" sz="4000" dirty="0"/>
              <a:t>INSTALACIJA CYPRESS-A</a:t>
            </a:r>
            <a:endParaRPr lang="en-GB" sz="4000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2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/>
              <a:t>INSTALACIJA CYPRESS-A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762398" y="1513993"/>
            <a:ext cx="10560423" cy="472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>
                <a:srgbClr val="DF411C"/>
              </a:buClr>
            </a:pPr>
            <a:r>
              <a:rPr lang="en-US" sz="2200" dirty="0" err="1"/>
              <a:t>Preduslov</a:t>
            </a:r>
            <a:r>
              <a:rPr lang="en-US" sz="2200" dirty="0"/>
              <a:t> je da </a:t>
            </a:r>
            <a:r>
              <a:rPr lang="en-US" sz="2200" dirty="0" err="1"/>
              <a:t>imamo</a:t>
            </a:r>
            <a:r>
              <a:rPr lang="en-US" sz="2200" dirty="0"/>
              <a:t> </a:t>
            </a:r>
            <a:r>
              <a:rPr lang="en-US" sz="2200" dirty="0" err="1"/>
              <a:t>instaliran</a:t>
            </a:r>
            <a:r>
              <a:rPr lang="en-US" sz="2200" dirty="0"/>
              <a:t> Node.js </a:t>
            </a:r>
            <a:r>
              <a:rPr lang="en-US" sz="2200" dirty="0" err="1"/>
              <a:t>i</a:t>
            </a:r>
            <a:r>
              <a:rPr lang="en-US" sz="2200" dirty="0"/>
              <a:t> Node Package Manager</a:t>
            </a:r>
          </a:p>
          <a:p>
            <a:pPr lvl="1">
              <a:lnSpc>
                <a:spcPct val="150000"/>
              </a:lnSpc>
              <a:buClr>
                <a:srgbClr val="DF411C"/>
              </a:buClr>
            </a:pPr>
            <a:r>
              <a:rPr lang="en-US" sz="2200" dirty="0"/>
              <a:t>Cypress </a:t>
            </a:r>
            <a:r>
              <a:rPr lang="en-US" sz="2200" dirty="0" err="1"/>
              <a:t>instaliramo</a:t>
            </a:r>
            <a:r>
              <a:rPr lang="en-US" sz="2200" dirty="0"/>
              <a:t> </a:t>
            </a:r>
            <a:r>
              <a:rPr lang="en-US" sz="2200" dirty="0" err="1"/>
              <a:t>uz</a:t>
            </a:r>
            <a:r>
              <a:rPr lang="en-US" sz="2200" dirty="0"/>
              <a:t> </a:t>
            </a:r>
            <a:r>
              <a:rPr lang="en-US" sz="2200" dirty="0" err="1"/>
              <a:t>pomoc</a:t>
            </a:r>
            <a:r>
              <a:rPr lang="en-US" sz="2200" dirty="0"/>
              <a:t> </a:t>
            </a:r>
            <a:r>
              <a:rPr lang="en-US" sz="2200" dirty="0" err="1"/>
              <a:t>komande</a:t>
            </a:r>
            <a:r>
              <a:rPr lang="en-US" sz="2200" dirty="0"/>
              <a:t>: </a:t>
            </a:r>
            <a:br>
              <a:rPr lang="en-US" sz="2200" dirty="0"/>
            </a:br>
            <a:r>
              <a:rPr lang="en-US" sz="2200" b="1" spc="3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SimSun" panose="02010600030101010101" pitchFamily="2" charset="-122"/>
                <a:ea typeface="SimSun" panose="02010600030101010101" pitchFamily="2" charset="-122"/>
              </a:rPr>
              <a:t>npm</a:t>
            </a:r>
            <a:r>
              <a:rPr lang="en-US" sz="2200" b="1" spc="3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SimSun" panose="02010600030101010101" pitchFamily="2" charset="-122"/>
                <a:ea typeface="SimSun" panose="02010600030101010101" pitchFamily="2" charset="-122"/>
              </a:rPr>
              <a:t> install cypress --save-dev</a:t>
            </a:r>
          </a:p>
          <a:p>
            <a:pPr lvl="1">
              <a:lnSpc>
                <a:spcPct val="150000"/>
              </a:lnSpc>
              <a:buClr>
                <a:srgbClr val="DF411C"/>
              </a:buClr>
            </a:pPr>
            <a:r>
              <a:rPr lang="en-US" sz="2200" dirty="0"/>
              <a:t>Cypress </a:t>
            </a:r>
            <a:r>
              <a:rPr lang="en-US" sz="2200" dirty="0" err="1"/>
              <a:t>graficki</a:t>
            </a:r>
            <a:r>
              <a:rPr lang="en-US" sz="2200" dirty="0"/>
              <a:t> </a:t>
            </a:r>
            <a:r>
              <a:rPr lang="en-US" sz="2200" dirty="0" err="1"/>
              <a:t>interfejs</a:t>
            </a:r>
            <a:r>
              <a:rPr lang="en-US" sz="2200" dirty="0"/>
              <a:t> </a:t>
            </a:r>
            <a:r>
              <a:rPr lang="en-US" sz="2200" dirty="0" err="1"/>
              <a:t>za</a:t>
            </a:r>
            <a:r>
              <a:rPr lang="en-US" sz="2200" dirty="0"/>
              <a:t> </a:t>
            </a:r>
            <a:r>
              <a:rPr lang="en-US" sz="2200" dirty="0" err="1"/>
              <a:t>pokretanje</a:t>
            </a:r>
            <a:r>
              <a:rPr lang="en-US" sz="2200" dirty="0"/>
              <a:t> </a:t>
            </a:r>
            <a:r>
              <a:rPr lang="en-US" sz="2200" dirty="0" err="1"/>
              <a:t>testova</a:t>
            </a:r>
            <a:r>
              <a:rPr lang="en-US" sz="2200" dirty="0"/>
              <a:t> (test runner) </a:t>
            </a:r>
            <a:r>
              <a:rPr lang="en-US" sz="2200" dirty="0" err="1"/>
              <a:t>startujemo</a:t>
            </a:r>
            <a:r>
              <a:rPr lang="en-US" sz="2200" dirty="0"/>
              <a:t> </a:t>
            </a:r>
            <a:r>
              <a:rPr lang="en-US" sz="2200" dirty="0" err="1"/>
              <a:t>uz</a:t>
            </a:r>
            <a:r>
              <a:rPr lang="en-US" sz="2200" dirty="0"/>
              <a:t> </a:t>
            </a:r>
            <a:r>
              <a:rPr lang="en-US" sz="2200" dirty="0" err="1"/>
              <a:t>pomoc</a:t>
            </a:r>
            <a:r>
              <a:rPr lang="en-US" sz="2200" dirty="0"/>
              <a:t> </a:t>
            </a:r>
            <a:r>
              <a:rPr lang="en-US" sz="2200" dirty="0" err="1"/>
              <a:t>komande</a:t>
            </a:r>
            <a:r>
              <a:rPr lang="en-US" sz="2200" dirty="0"/>
              <a:t>: 	</a:t>
            </a:r>
            <a:br>
              <a:rPr lang="en-US" sz="2200" dirty="0"/>
            </a:br>
            <a:r>
              <a:rPr lang="en-US" sz="2200" b="1" spc="3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SimSun" panose="02010600030101010101" pitchFamily="2" charset="-122"/>
                <a:ea typeface="SimSun" panose="02010600030101010101" pitchFamily="2" charset="-122"/>
              </a:rPr>
              <a:t>npx</a:t>
            </a:r>
            <a:r>
              <a:rPr lang="en-US" sz="2200" b="1" spc="3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SimSun" panose="02010600030101010101" pitchFamily="2" charset="-122"/>
                <a:ea typeface="SimSun" panose="02010600030101010101" pitchFamily="2" charset="-122"/>
              </a:rPr>
              <a:t> cypress open</a:t>
            </a:r>
          </a:p>
          <a:p>
            <a:pPr lvl="1">
              <a:lnSpc>
                <a:spcPct val="150000"/>
              </a:lnSpc>
              <a:buClr>
                <a:srgbClr val="DF411C"/>
              </a:buClr>
            </a:pPr>
            <a:r>
              <a:rPr lang="en-US" sz="2200" dirty="0" err="1"/>
              <a:t>Pokretanje</a:t>
            </a:r>
            <a:r>
              <a:rPr lang="en-US" sz="2200" dirty="0"/>
              <a:t> </a:t>
            </a:r>
            <a:r>
              <a:rPr lang="en-US" sz="2200" dirty="0" err="1"/>
              <a:t>testa</a:t>
            </a:r>
            <a:r>
              <a:rPr lang="en-US" sz="2200" dirty="0"/>
              <a:t> u headless mode-u </a:t>
            </a:r>
            <a:r>
              <a:rPr lang="en-US" sz="2200" dirty="0" err="1"/>
              <a:t>mozemo</a:t>
            </a:r>
            <a:r>
              <a:rPr lang="en-US" sz="2200" dirty="0"/>
              <a:t> </a:t>
            </a:r>
            <a:r>
              <a:rPr lang="en-US" sz="2200" dirty="0" err="1"/>
              <a:t>postici</a:t>
            </a:r>
            <a:r>
              <a:rPr lang="en-US" sz="2200" dirty="0"/>
              <a:t> </a:t>
            </a:r>
            <a:r>
              <a:rPr lang="en-US" sz="2200" dirty="0" err="1"/>
              <a:t>uz</a:t>
            </a:r>
            <a:r>
              <a:rPr lang="en-US" sz="2200" dirty="0"/>
              <a:t> </a:t>
            </a:r>
            <a:r>
              <a:rPr lang="en-US" sz="2200" dirty="0" err="1"/>
              <a:t>pomoc</a:t>
            </a:r>
            <a:r>
              <a:rPr lang="en-US" sz="2200" dirty="0"/>
              <a:t> </a:t>
            </a:r>
            <a:r>
              <a:rPr lang="en-US" sz="2200" dirty="0" err="1"/>
              <a:t>komande</a:t>
            </a:r>
            <a:r>
              <a:rPr lang="en-US" sz="2200" dirty="0"/>
              <a:t>: </a:t>
            </a:r>
            <a:br>
              <a:rPr lang="en-US" sz="2200" dirty="0"/>
            </a:br>
            <a:r>
              <a:rPr lang="en-US" sz="2200" b="1" spc="3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SimSun" panose="02010600030101010101" pitchFamily="2" charset="-122"/>
                <a:ea typeface="SimSun" panose="02010600030101010101" pitchFamily="2" charset="-122"/>
              </a:rPr>
              <a:t>npx</a:t>
            </a:r>
            <a:r>
              <a:rPr lang="en-US" sz="2200" b="1" spc="3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SimSun" panose="02010600030101010101" pitchFamily="2" charset="-122"/>
                <a:ea typeface="SimSun" panose="02010600030101010101" pitchFamily="2" charset="-122"/>
              </a:rPr>
              <a:t> cypress run</a:t>
            </a:r>
          </a:p>
          <a:p>
            <a:endParaRPr lang="en-US" sz="2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0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33" y="3613108"/>
            <a:ext cx="9308375" cy="106338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E411B"/>
                </a:solidFill>
              </a:rPr>
              <a:t>5</a:t>
            </a:r>
            <a:r>
              <a:rPr lang="sr-Latn-RS" sz="4000" dirty="0">
                <a:solidFill>
                  <a:srgbClr val="DE411B"/>
                </a:solidFill>
              </a:rPr>
              <a:t>. </a:t>
            </a:r>
            <a:r>
              <a:rPr lang="en-US" sz="4000" dirty="0"/>
              <a:t>CYPRESS PROJEKAT</a:t>
            </a:r>
            <a:endParaRPr lang="en-GB" sz="4000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39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/>
              <a:t>CYPRESS </a:t>
            </a:r>
            <a:r>
              <a:rPr lang="en-US" dirty="0" err="1"/>
              <a:t>Projekat</a:t>
            </a:r>
            <a:r>
              <a:rPr lang="en-US" dirty="0"/>
              <a:t>→ </a:t>
            </a:r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en-US" dirty="0" err="1"/>
              <a:t>foldera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794523" y="1683629"/>
            <a:ext cx="10560423" cy="4278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rgbClr val="DF411C"/>
              </a:buClr>
            </a:pPr>
            <a:r>
              <a:rPr lang="en-US" sz="2200" dirty="0" err="1"/>
              <a:t>Potrebno</a:t>
            </a:r>
            <a:r>
              <a:rPr lang="en-US" sz="2200" dirty="0"/>
              <a:t> je da </a:t>
            </a:r>
            <a:r>
              <a:rPr lang="en-US" sz="2200" dirty="0" err="1"/>
              <a:t>pokrenemo</a:t>
            </a:r>
            <a:r>
              <a:rPr lang="en-US" sz="2200" dirty="0"/>
              <a:t> Cypress </a:t>
            </a:r>
            <a:r>
              <a:rPr lang="en-US" sz="2200" dirty="0" err="1"/>
              <a:t>graficki</a:t>
            </a:r>
            <a:r>
              <a:rPr lang="en-US" sz="2200" dirty="0"/>
              <a:t> </a:t>
            </a:r>
            <a:r>
              <a:rPr lang="en-US" sz="2200" dirty="0" err="1"/>
              <a:t>interfejs</a:t>
            </a:r>
            <a:r>
              <a:rPr lang="en-US" sz="2200" dirty="0"/>
              <a:t> </a:t>
            </a:r>
            <a:r>
              <a:rPr lang="en-US" sz="2200" dirty="0" err="1"/>
              <a:t>tj</a:t>
            </a:r>
            <a:r>
              <a:rPr lang="en-US" sz="2200" dirty="0"/>
              <a:t>. Cypress Test Runner </a:t>
            </a:r>
            <a:r>
              <a:rPr lang="en-US" sz="2200" dirty="0" err="1"/>
              <a:t>kako</a:t>
            </a:r>
            <a:r>
              <a:rPr lang="en-US" sz="2200" dirty="0"/>
              <a:t> </a:t>
            </a:r>
            <a:r>
              <a:rPr lang="en-US" sz="2200" dirty="0" err="1"/>
              <a:t>bismo</a:t>
            </a:r>
            <a:r>
              <a:rPr lang="en-US" sz="2200" dirty="0"/>
              <a:t> </a:t>
            </a:r>
            <a:r>
              <a:rPr lang="en-US" sz="2200" dirty="0" err="1"/>
              <a:t>dobili</a:t>
            </a:r>
            <a:r>
              <a:rPr lang="en-US" sz="2200" dirty="0"/>
              <a:t> </a:t>
            </a:r>
            <a:r>
              <a:rPr lang="en-US" sz="2200" dirty="0" err="1"/>
              <a:t>konacnu</a:t>
            </a:r>
            <a:r>
              <a:rPr lang="en-US" sz="2200" dirty="0"/>
              <a:t> </a:t>
            </a:r>
            <a:r>
              <a:rPr lang="en-US" sz="2200" dirty="0" err="1"/>
              <a:t>strukturu</a:t>
            </a:r>
            <a:r>
              <a:rPr lang="en-US" sz="2200" dirty="0"/>
              <a:t> Cypress </a:t>
            </a:r>
            <a:r>
              <a:rPr lang="en-US" sz="2200" dirty="0" err="1"/>
              <a:t>projekta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Preporucena struktura </a:t>
            </a:r>
            <a:r>
              <a:rPr lang="en-US" sz="2200" dirty="0"/>
              <a:t>Cypress </a:t>
            </a:r>
            <a:r>
              <a:rPr lang="en-US" sz="2200" dirty="0" err="1"/>
              <a:t>projekat</a:t>
            </a:r>
            <a:r>
              <a:rPr lang="en-US" sz="2200" dirty="0"/>
              <a:t> se </a:t>
            </a:r>
            <a:r>
              <a:rPr lang="en-US" sz="2200" dirty="0" err="1"/>
              <a:t>sastoji</a:t>
            </a:r>
            <a:r>
              <a:rPr lang="en-US" sz="2200" dirty="0"/>
              <a:t> </a:t>
            </a:r>
            <a:r>
              <a:rPr lang="sr-Latn-RS" sz="2200" dirty="0"/>
              <a:t>od</a:t>
            </a:r>
            <a:r>
              <a:rPr lang="en-US" sz="2200" dirty="0"/>
              <a:t> </a:t>
            </a:r>
            <a:r>
              <a:rPr lang="en-US" sz="2200" dirty="0" err="1"/>
              <a:t>sledecih</a:t>
            </a:r>
            <a:r>
              <a:rPr lang="en-US" sz="2200" dirty="0"/>
              <a:t> </a:t>
            </a:r>
            <a:r>
              <a:rPr lang="en-US" sz="2200" dirty="0" err="1"/>
              <a:t>foldera</a:t>
            </a:r>
            <a:r>
              <a:rPr lang="en-US" sz="2200" dirty="0"/>
              <a:t>/</a:t>
            </a:r>
            <a:r>
              <a:rPr lang="en-US" sz="2200" dirty="0" err="1"/>
              <a:t>fajlova</a:t>
            </a:r>
            <a:r>
              <a:rPr lang="en-US" sz="2200" dirty="0"/>
              <a:t>:</a:t>
            </a:r>
          </a:p>
          <a:p>
            <a:pPr marL="1257300" lvl="2" indent="-342900">
              <a:lnSpc>
                <a:spcPct val="15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cypress/downloads folder</a:t>
            </a:r>
          </a:p>
          <a:p>
            <a:pPr marL="1257300" lvl="2" indent="-342900">
              <a:lnSpc>
                <a:spcPct val="15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cypress/e2e folder</a:t>
            </a:r>
          </a:p>
          <a:p>
            <a:pPr marL="1257300" lvl="2" indent="-342900">
              <a:lnSpc>
                <a:spcPct val="15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cypress/fixtures folder </a:t>
            </a:r>
          </a:p>
          <a:p>
            <a:pPr marL="1257300" lvl="2" indent="-342900">
              <a:lnSpc>
                <a:spcPct val="15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cypress/support folder</a:t>
            </a:r>
          </a:p>
          <a:p>
            <a:pPr marL="1257300" lvl="2" indent="-342900">
              <a:lnSpc>
                <a:spcPct val="15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cypress.config.js</a:t>
            </a:r>
          </a:p>
        </p:txBody>
      </p:sp>
    </p:spTree>
    <p:extLst>
      <p:ext uri="{BB962C8B-B14F-4D97-AF65-F5344CB8AC3E}">
        <p14:creationId xmlns:p14="http://schemas.microsoft.com/office/powerpoint/2010/main" val="379273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493294"/>
            <a:ext cx="9831977" cy="692593"/>
          </a:xfrm>
        </p:spPr>
        <p:txBody>
          <a:bodyPr/>
          <a:lstStyle/>
          <a:p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en-US" dirty="0" err="1"/>
              <a:t>foldera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07720" y="1360584"/>
            <a:ext cx="8147287" cy="5040216"/>
            <a:chOff x="2495007" y="1371601"/>
            <a:chExt cx="7541621" cy="491163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007" y="1371601"/>
              <a:ext cx="6857999" cy="4911634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 flipH="1">
              <a:off x="4794069" y="2364150"/>
              <a:ext cx="1882427" cy="227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792687" y="2259873"/>
              <a:ext cx="32395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n>
                    <a:solidFill>
                      <a:srgbClr val="FFC000"/>
                    </a:solidFill>
                  </a:ln>
                  <a:solidFill>
                    <a:srgbClr val="FFC000"/>
                  </a:solidFill>
                </a:rPr>
                <a:t>Downloaded files during test execution</a:t>
              </a:r>
              <a:endParaRPr lang="sr-Latn-RS" sz="11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75270" y="2529839"/>
              <a:ext cx="32395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n>
                    <a:solidFill>
                      <a:srgbClr val="FFC000"/>
                    </a:solidFill>
                  </a:ln>
                  <a:solidFill>
                    <a:srgbClr val="FFC000"/>
                  </a:solidFill>
                </a:rPr>
                <a:t>Test cases/Folders with test cases</a:t>
              </a:r>
            </a:p>
            <a:p>
              <a:endParaRPr lang="sr-Latn-RS" sz="11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97040" y="3452947"/>
              <a:ext cx="32395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n>
                    <a:solidFill>
                      <a:srgbClr val="FFC000"/>
                    </a:solidFill>
                  </a:ln>
                  <a:solidFill>
                    <a:srgbClr val="FFC000"/>
                  </a:solidFill>
                </a:rPr>
                <a:t>Test data</a:t>
              </a:r>
            </a:p>
            <a:p>
              <a:endParaRPr lang="sr-Latn-RS" sz="11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79624" y="4376056"/>
              <a:ext cx="32395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n>
                    <a:solidFill>
                      <a:srgbClr val="FFC000"/>
                    </a:solidFill>
                  </a:ln>
                  <a:solidFill>
                    <a:srgbClr val="FFC000"/>
                  </a:solidFill>
                </a:rPr>
                <a:t>Reusable scripts</a:t>
              </a:r>
              <a:endParaRPr lang="sr-Latn-RS" sz="11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49144" y="5377541"/>
              <a:ext cx="32395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n>
                    <a:solidFill>
                      <a:srgbClr val="FFC000"/>
                    </a:solidFill>
                  </a:ln>
                  <a:solidFill>
                    <a:srgbClr val="FFC000"/>
                  </a:solidFill>
                </a:rPr>
                <a:t>Cypress configuration</a:t>
              </a:r>
              <a:endParaRPr lang="sr-Latn-RS" sz="11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789715" y="2673304"/>
              <a:ext cx="1882427" cy="227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4772298" y="3609476"/>
              <a:ext cx="1882427" cy="227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4754880" y="4532584"/>
              <a:ext cx="1882427" cy="227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737463" y="5507944"/>
              <a:ext cx="1882427" cy="227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5300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/>
              <a:t>CYPRESS </a:t>
            </a:r>
            <a:r>
              <a:rPr lang="en-US" dirty="0" err="1"/>
              <a:t>Projekat</a:t>
            </a:r>
            <a:r>
              <a:rPr lang="en-US" dirty="0"/>
              <a:t>→ Mocha </a:t>
            </a:r>
            <a:r>
              <a:rPr lang="en-US" dirty="0" err="1"/>
              <a:t>biblioteka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6400" y="2445321"/>
            <a:ext cx="5855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Skup</a:t>
            </a:r>
            <a:r>
              <a:rPr lang="en-US" sz="2200" dirty="0"/>
              <a:t> </a:t>
            </a:r>
            <a:r>
              <a:rPr lang="en-US" sz="2200" dirty="0" err="1"/>
              <a:t>testova</a:t>
            </a:r>
            <a:r>
              <a:rPr lang="en-US" sz="2200" dirty="0"/>
              <a:t> se </a:t>
            </a:r>
            <a:r>
              <a:rPr lang="en-US" sz="2200" dirty="0" err="1"/>
              <a:t>nalazi</a:t>
            </a:r>
            <a:r>
              <a:rPr lang="en-US" sz="2200" dirty="0"/>
              <a:t> u </a:t>
            </a:r>
            <a:r>
              <a:rPr lang="en-US" sz="2200" dirty="0" err="1"/>
              <a:t>okviru</a:t>
            </a:r>
            <a:r>
              <a:rPr lang="en-US" sz="2200" dirty="0"/>
              <a:t> describe </a:t>
            </a:r>
            <a:r>
              <a:rPr lang="en-US" sz="2200" dirty="0" err="1"/>
              <a:t>bloka</a:t>
            </a:r>
            <a:r>
              <a:rPr lang="en-US" sz="2200" dirty="0"/>
              <a:t> </a:t>
            </a:r>
            <a:r>
              <a:rPr lang="en-US" sz="2200" dirty="0" err="1"/>
              <a:t>cineci</a:t>
            </a:r>
            <a:r>
              <a:rPr lang="en-US" sz="2200" dirty="0"/>
              <a:t> test suite</a:t>
            </a:r>
          </a:p>
          <a:p>
            <a:pPr lvl="1">
              <a:buClr>
                <a:srgbClr val="DF411C"/>
              </a:buClr>
            </a:pPr>
            <a:endParaRPr lang="en-US" sz="2200" dirty="0"/>
          </a:p>
          <a:p>
            <a:pPr marL="800100" lvl="1" indent="-342900">
              <a:lnSpc>
                <a:spcPct val="20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Svaki</a:t>
            </a:r>
            <a:r>
              <a:rPr lang="en-US" sz="2200" dirty="0"/>
              <a:t> test se </a:t>
            </a:r>
            <a:r>
              <a:rPr lang="en-US" sz="2200" dirty="0" err="1"/>
              <a:t>nalazi</a:t>
            </a:r>
            <a:r>
              <a:rPr lang="en-US" sz="2200" dirty="0"/>
              <a:t> u </a:t>
            </a:r>
            <a:r>
              <a:rPr lang="en-US" sz="2200" dirty="0" err="1"/>
              <a:t>okviru</a:t>
            </a:r>
            <a:r>
              <a:rPr lang="en-US" sz="2200" dirty="0"/>
              <a:t> it </a:t>
            </a:r>
            <a:r>
              <a:rPr lang="en-US" sz="2200" dirty="0" err="1"/>
              <a:t>bloka</a:t>
            </a:r>
            <a:r>
              <a:rPr lang="en-US" sz="2200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77" y="1399143"/>
            <a:ext cx="5901668" cy="473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30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/>
              <a:t>CYPRESS </a:t>
            </a:r>
            <a:r>
              <a:rPr lang="en-US" dirty="0" err="1"/>
              <a:t>Projekat</a:t>
            </a:r>
            <a:r>
              <a:rPr lang="en-US" dirty="0"/>
              <a:t>- Mocha </a:t>
            </a:r>
            <a:r>
              <a:rPr lang="en-US" dirty="0" err="1"/>
              <a:t>Biblioteka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02574" y="1564305"/>
            <a:ext cx="55478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Clr>
                <a:srgbClr val="DF411C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Red </a:t>
            </a:r>
            <a:r>
              <a:rPr lang="en-US" sz="2200" dirty="0" err="1"/>
              <a:t>izvrsenja</a:t>
            </a:r>
            <a:r>
              <a:rPr lang="en-US" sz="2200" dirty="0"/>
              <a:t> “mocha hooks” je:</a:t>
            </a:r>
          </a:p>
          <a:p>
            <a:pPr marL="1257300" lvl="2" indent="-342900">
              <a:lnSpc>
                <a:spcPct val="20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before();</a:t>
            </a:r>
          </a:p>
          <a:p>
            <a:pPr marL="1257300" lvl="2" indent="-342900">
              <a:lnSpc>
                <a:spcPct val="20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2200" b="1" dirty="0" err="1"/>
              <a:t>beforeEach</a:t>
            </a:r>
            <a:r>
              <a:rPr lang="en-US" sz="2200" b="1" dirty="0"/>
              <a:t>();</a:t>
            </a:r>
          </a:p>
          <a:p>
            <a:pPr marL="1257300" lvl="2" indent="-342900">
              <a:lnSpc>
                <a:spcPct val="20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2200" b="1" dirty="0"/>
              <a:t>it();</a:t>
            </a:r>
          </a:p>
          <a:p>
            <a:pPr marL="1257300" lvl="2" indent="-342900">
              <a:lnSpc>
                <a:spcPct val="20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2200" b="1" dirty="0" err="1"/>
              <a:t>afterEach</a:t>
            </a:r>
            <a:r>
              <a:rPr lang="en-US" sz="2200" b="1" dirty="0"/>
              <a:t>();</a:t>
            </a:r>
          </a:p>
          <a:p>
            <a:pPr marL="1257300" lvl="2" indent="-342900">
              <a:lnSpc>
                <a:spcPct val="20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after();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35" y="1361895"/>
            <a:ext cx="5762846" cy="490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35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/>
              <a:t>CYPRESS </a:t>
            </a:r>
            <a:r>
              <a:rPr lang="en-US" dirty="0" err="1"/>
              <a:t>Projekat</a:t>
            </a:r>
            <a:r>
              <a:rPr lang="en-US" dirty="0"/>
              <a:t>- </a:t>
            </a:r>
            <a:r>
              <a:rPr lang="en-US" dirty="0" err="1"/>
              <a:t>Asertacije</a:t>
            </a:r>
            <a:br>
              <a:rPr lang="en-US" dirty="0"/>
            </a:br>
            <a:r>
              <a:rPr lang="en-US" dirty="0"/>
              <a:t>(CHAI </a:t>
            </a:r>
            <a:r>
              <a:rPr lang="en-US" dirty="0" err="1"/>
              <a:t>Biblioteka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94899" y="3613532"/>
            <a:ext cx="814146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Chai </a:t>
            </a:r>
            <a:r>
              <a:rPr lang="en-US" sz="2200" dirty="0" err="1"/>
              <a:t>biblioteku</a:t>
            </a:r>
            <a:r>
              <a:rPr lang="en-US" sz="2200" dirty="0"/>
              <a:t> </a:t>
            </a:r>
            <a:r>
              <a:rPr lang="en-US" sz="2200" dirty="0" err="1"/>
              <a:t>koristimo</a:t>
            </a:r>
            <a:r>
              <a:rPr lang="en-US" sz="2200" dirty="0"/>
              <a:t> </a:t>
            </a:r>
            <a:r>
              <a:rPr lang="en-US" sz="2200" dirty="0" err="1"/>
              <a:t>za</a:t>
            </a:r>
            <a:r>
              <a:rPr lang="en-US" sz="2200" dirty="0"/>
              <a:t> </a:t>
            </a:r>
            <a:r>
              <a:rPr lang="en-US" sz="2200" dirty="0" err="1"/>
              <a:t>asertacije</a:t>
            </a:r>
            <a:r>
              <a:rPr lang="en-US" sz="2200" dirty="0"/>
              <a:t> u </a:t>
            </a:r>
            <a:r>
              <a:rPr lang="en-US" sz="2200" dirty="0" err="1"/>
              <a:t>nasim</a:t>
            </a:r>
            <a:r>
              <a:rPr lang="en-US" sz="2200" dirty="0"/>
              <a:t> </a:t>
            </a:r>
            <a:r>
              <a:rPr lang="en-US" sz="2200" dirty="0" err="1"/>
              <a:t>testovima</a:t>
            </a:r>
            <a:r>
              <a:rPr lang="en-US" sz="2200" dirty="0"/>
              <a:t>:</a:t>
            </a:r>
          </a:p>
          <a:p>
            <a:pPr marL="1257300" lvl="2" indent="-342900">
              <a:lnSpc>
                <a:spcPct val="15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.should();</a:t>
            </a:r>
          </a:p>
          <a:p>
            <a:pPr marL="1257300" lvl="2" indent="-342900">
              <a:lnSpc>
                <a:spcPct val="15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.expect();</a:t>
            </a:r>
          </a:p>
          <a:p>
            <a:pPr marL="1257300" lvl="2" indent="-342900">
              <a:lnSpc>
                <a:spcPct val="15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.assert();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16" y="1509310"/>
            <a:ext cx="11469191" cy="18931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3080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9" y="1638425"/>
            <a:ext cx="10445770" cy="48167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STA JE CYPRESS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PREDNOSTI I OGRANICENJA CYPRESS-A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CYPRESS VS SELENIUM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INSTALACIJA CYPRESS-A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CYPRESS PROJEKAT: STRUKTURA FOLDERA I STRUKTURA TESTOVA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CYPRESS KOMANDE, TEST RUNNER I TIME TRAVEL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DEMO</a:t>
            </a:r>
            <a:br>
              <a:rPr lang="sr-Latn-RS" sz="1800" dirty="0">
                <a:solidFill>
                  <a:srgbClr val="000000"/>
                </a:solidFill>
              </a:rPr>
            </a:b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3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/>
              <a:t>CYPRESS </a:t>
            </a:r>
            <a:r>
              <a:rPr lang="en-US" dirty="0" err="1"/>
              <a:t>Projekat</a:t>
            </a:r>
            <a:r>
              <a:rPr lang="en-US" dirty="0"/>
              <a:t>- </a:t>
            </a:r>
            <a:r>
              <a:rPr lang="en-US" dirty="0" err="1"/>
              <a:t>globalna</a:t>
            </a:r>
            <a:r>
              <a:rPr lang="en-US" dirty="0"/>
              <a:t> </a:t>
            </a:r>
            <a:r>
              <a:rPr lang="en-US" dirty="0" err="1"/>
              <a:t>konfiguracija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40" y="1363985"/>
            <a:ext cx="7167447" cy="482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16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33" y="3613108"/>
            <a:ext cx="10521505" cy="10633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DE411B"/>
                </a:solidFill>
              </a:rPr>
              <a:t>6</a:t>
            </a:r>
            <a:r>
              <a:rPr lang="sr-Latn-RS" sz="4000" dirty="0">
                <a:solidFill>
                  <a:srgbClr val="DE411B"/>
                </a:solidFill>
              </a:rPr>
              <a:t>. </a:t>
            </a:r>
            <a:r>
              <a:rPr lang="en-US" sz="4000" dirty="0"/>
              <a:t>CYPRESS </a:t>
            </a:r>
            <a:r>
              <a:rPr lang="en-US" sz="4000" dirty="0" err="1"/>
              <a:t>komande</a:t>
            </a:r>
            <a:r>
              <a:rPr lang="en-US" sz="4000" dirty="0"/>
              <a:t>, TEST RUNNER I TIME TRAVEL</a:t>
            </a:r>
            <a:endParaRPr lang="en-GB" sz="4000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868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/>
              <a:t>CYPRESS KOMANDE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1618017"/>
            <a:ext cx="10560423" cy="1313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>
                <a:srgbClr val="DF411C"/>
              </a:buClr>
            </a:pPr>
            <a:r>
              <a:rPr lang="en-US" sz="2200" dirty="0"/>
              <a:t>Cypress </a:t>
            </a:r>
            <a:r>
              <a:rPr lang="en-US" sz="2200" dirty="0" err="1"/>
              <a:t>komande</a:t>
            </a:r>
            <a:r>
              <a:rPr lang="en-US" sz="2200" dirty="0"/>
              <a:t> </a:t>
            </a:r>
            <a:r>
              <a:rPr lang="en-US" sz="2200" dirty="0" err="1"/>
              <a:t>su</a:t>
            </a:r>
            <a:r>
              <a:rPr lang="en-US" sz="2200" dirty="0"/>
              <a:t> </a:t>
            </a:r>
            <a:r>
              <a:rPr lang="en-US" sz="2200" dirty="0" err="1"/>
              <a:t>nam</a:t>
            </a:r>
            <a:r>
              <a:rPr lang="en-US" sz="2200" dirty="0"/>
              <a:t> </a:t>
            </a:r>
            <a:r>
              <a:rPr lang="en-US" sz="2200" dirty="0" err="1"/>
              <a:t>dostupne</a:t>
            </a:r>
            <a:r>
              <a:rPr lang="en-US" sz="2200" dirty="0"/>
              <a:t> </a:t>
            </a:r>
            <a:r>
              <a:rPr lang="en-US" sz="2200" dirty="0" err="1"/>
              <a:t>preko</a:t>
            </a:r>
            <a:r>
              <a:rPr lang="en-US" sz="2200" dirty="0"/>
              <a:t> </a:t>
            </a:r>
            <a:r>
              <a:rPr lang="en-US" sz="2200" dirty="0" err="1"/>
              <a:t>objekta</a:t>
            </a:r>
            <a:r>
              <a:rPr lang="en-US" sz="2200" dirty="0"/>
              <a:t> cy: </a:t>
            </a:r>
          </a:p>
          <a:p>
            <a:pPr marL="1257300" lvl="2" indent="-342900">
              <a:lnSpc>
                <a:spcPct val="10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.get(); → </a:t>
            </a:r>
            <a:r>
              <a:rPr lang="en-US" sz="2200" dirty="0" err="1"/>
              <a:t>mapiranje</a:t>
            </a:r>
            <a:r>
              <a:rPr lang="en-US" sz="2200" dirty="0"/>
              <a:t> DOM </a:t>
            </a:r>
            <a:r>
              <a:rPr lang="en-US" sz="2200" dirty="0" err="1"/>
              <a:t>elementa</a:t>
            </a:r>
            <a:endParaRPr lang="en-US" sz="2200" dirty="0"/>
          </a:p>
          <a:p>
            <a:pPr marL="1257300" lvl="2" indent="-342900">
              <a:lnSpc>
                <a:spcPct val="10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.contains(); → </a:t>
            </a:r>
            <a:r>
              <a:rPr lang="en-US" sz="2200" dirty="0" err="1"/>
              <a:t>mapiranje</a:t>
            </a:r>
            <a:r>
              <a:rPr lang="en-US" sz="2200" dirty="0"/>
              <a:t> DOM </a:t>
            </a:r>
            <a:r>
              <a:rPr lang="en-US" sz="2200" dirty="0" err="1"/>
              <a:t>elementa</a:t>
            </a:r>
            <a:endParaRPr lang="en-US" sz="2200" dirty="0"/>
          </a:p>
        </p:txBody>
      </p:sp>
      <p:pic>
        <p:nvPicPr>
          <p:cNvPr id="2" name="Picture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" y="4060418"/>
            <a:ext cx="6466702" cy="15889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731" y="2931197"/>
            <a:ext cx="6514717" cy="15599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565" y="4608576"/>
            <a:ext cx="5543609" cy="16982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4375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/>
              <a:t>CYPRESS KOMANDE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01273" y="1269675"/>
            <a:ext cx="10916109" cy="512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2" indent="-342900">
              <a:lnSpc>
                <a:spcPct val="20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.click(); → </a:t>
            </a:r>
            <a:r>
              <a:rPr lang="en-US" sz="2200" dirty="0" err="1"/>
              <a:t>klik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DOM element</a:t>
            </a:r>
          </a:p>
          <a:p>
            <a:pPr marL="1257300" lvl="2" indent="-342900">
              <a:lnSpc>
                <a:spcPct val="20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.type(‘text to be typed’); → </a:t>
            </a:r>
            <a:r>
              <a:rPr lang="en-US" sz="2200" dirty="0" err="1"/>
              <a:t>upisuje</a:t>
            </a:r>
            <a:r>
              <a:rPr lang="en-US" sz="2200" dirty="0"/>
              <a:t> </a:t>
            </a:r>
            <a:r>
              <a:rPr lang="en-US" sz="2200" dirty="0" err="1"/>
              <a:t>prosledjeni</a:t>
            </a:r>
            <a:r>
              <a:rPr lang="en-US" sz="2200" dirty="0"/>
              <a:t> string u DOM element</a:t>
            </a:r>
          </a:p>
          <a:p>
            <a:pPr marL="1257300" lvl="2" indent="-342900">
              <a:lnSpc>
                <a:spcPct val="20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.visit(‘</a:t>
            </a:r>
            <a:r>
              <a:rPr lang="en-US" sz="2200" dirty="0" err="1"/>
              <a:t>url</a:t>
            </a:r>
            <a:r>
              <a:rPr lang="en-US" sz="2200" dirty="0"/>
              <a:t> to visit’); → </a:t>
            </a:r>
            <a:r>
              <a:rPr lang="en-US" sz="2200" dirty="0" err="1"/>
              <a:t>vodi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prosledjeni</a:t>
            </a:r>
            <a:r>
              <a:rPr lang="en-US" sz="2200" dirty="0"/>
              <a:t> </a:t>
            </a:r>
            <a:r>
              <a:rPr lang="en-US" sz="2200" dirty="0" err="1"/>
              <a:t>url</a:t>
            </a:r>
            <a:endParaRPr lang="en-US" sz="2200" dirty="0"/>
          </a:p>
          <a:p>
            <a:pPr marL="1257300" lvl="2" indent="-342900">
              <a:lnSpc>
                <a:spcPct val="20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.</a:t>
            </a:r>
            <a:r>
              <a:rPr lang="en-US" sz="2200" dirty="0" err="1"/>
              <a:t>url</a:t>
            </a:r>
            <a:r>
              <a:rPr lang="en-US" sz="2200" dirty="0"/>
              <a:t>(); → </a:t>
            </a:r>
            <a:r>
              <a:rPr lang="en-US" sz="2200" dirty="0" err="1"/>
              <a:t>vraca</a:t>
            </a:r>
            <a:r>
              <a:rPr lang="en-US" sz="2200" dirty="0"/>
              <a:t> </a:t>
            </a:r>
            <a:r>
              <a:rPr lang="en-US" sz="2200" dirty="0" err="1"/>
              <a:t>url</a:t>
            </a:r>
            <a:r>
              <a:rPr lang="en-US" sz="2200" dirty="0"/>
              <a:t> </a:t>
            </a:r>
            <a:r>
              <a:rPr lang="en-US" sz="2200" dirty="0" err="1"/>
              <a:t>stranice</a:t>
            </a:r>
            <a:endParaRPr lang="en-US" sz="2200" dirty="0"/>
          </a:p>
          <a:p>
            <a:pPr marL="1257300" lvl="2" indent="-342900">
              <a:lnSpc>
                <a:spcPct val="20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.check(); → </a:t>
            </a:r>
            <a:r>
              <a:rPr lang="en-US" sz="2200" dirty="0" err="1"/>
              <a:t>cekira</a:t>
            </a:r>
            <a:r>
              <a:rPr lang="en-US" sz="2200" dirty="0"/>
              <a:t> </a:t>
            </a:r>
            <a:r>
              <a:rPr lang="en-US" sz="2200" dirty="0" err="1"/>
              <a:t>cekbox</a:t>
            </a:r>
            <a:r>
              <a:rPr lang="en-US" sz="2200" dirty="0"/>
              <a:t> </a:t>
            </a:r>
            <a:r>
              <a:rPr lang="en-US" sz="2200" dirty="0" err="1"/>
              <a:t>ili</a:t>
            </a:r>
            <a:r>
              <a:rPr lang="en-US" sz="2200" dirty="0"/>
              <a:t> radio button</a:t>
            </a:r>
          </a:p>
          <a:p>
            <a:pPr marL="628650" lvl="1" indent="-342900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Mozemo</a:t>
            </a:r>
            <a:r>
              <a:rPr lang="en-US" sz="2200" dirty="0"/>
              <a:t> da </a:t>
            </a:r>
            <a:r>
              <a:rPr lang="en-US" sz="2200" dirty="0" err="1"/>
              <a:t>dodamo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svoje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unutar</a:t>
            </a:r>
            <a:r>
              <a:rPr lang="en-US" sz="2200" dirty="0"/>
              <a:t> support </a:t>
            </a:r>
            <a:r>
              <a:rPr lang="en-US" sz="2200" dirty="0" err="1"/>
              <a:t>foldera</a:t>
            </a:r>
            <a:r>
              <a:rPr lang="en-US" sz="2200" dirty="0"/>
              <a:t> (u commands.js </a:t>
            </a:r>
            <a:r>
              <a:rPr lang="en-US" sz="2200" dirty="0" err="1"/>
              <a:t>fajl</a:t>
            </a:r>
            <a:r>
              <a:rPr lang="en-US" sz="2200" dirty="0"/>
              <a:t>)</a:t>
            </a:r>
          </a:p>
          <a:p>
            <a:pPr marL="1257300" lvl="2" indent="-342900">
              <a:lnSpc>
                <a:spcPct val="20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2563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/>
              <a:t>CYPRESS KOMANDE – Custom </a:t>
            </a:r>
            <a:r>
              <a:rPr lang="en-US" dirty="0" err="1"/>
              <a:t>comanda</a:t>
            </a:r>
            <a:endParaRPr lang="en-US" dirty="0"/>
          </a:p>
        </p:txBody>
      </p:sp>
      <p:pic>
        <p:nvPicPr>
          <p:cNvPr id="3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54" y="1500326"/>
            <a:ext cx="7738948" cy="27411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606" y="4516916"/>
            <a:ext cx="3918727" cy="13550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54242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/>
              <a:t>CYPRESS TEST RUNNER AND TIME TRAVEL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9" y="1517964"/>
            <a:ext cx="10058400" cy="4549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4416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/>
              <a:t>CYPRESS TEST RUNNER AND TIME TRAVEL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96" y="1305976"/>
            <a:ext cx="9578683" cy="468962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02840" y="5467584"/>
            <a:ext cx="3219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Status </a:t>
            </a:r>
            <a:r>
              <a:rPr lang="en-US" sz="1600" dirty="0" err="1"/>
              <a:t>testova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err="1"/>
              <a:t>Url</a:t>
            </a:r>
            <a:r>
              <a:rPr lang="en-US" sz="1600" dirty="0"/>
              <a:t> address bar-a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Velicina</a:t>
            </a:r>
            <a:r>
              <a:rPr lang="en-US" sz="1600" dirty="0"/>
              <a:t> </a:t>
            </a:r>
            <a:r>
              <a:rPr lang="en-US" sz="1600" dirty="0" err="1"/>
              <a:t>prozora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340824" y="5459743"/>
            <a:ext cx="4145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4. Log </a:t>
            </a:r>
            <a:r>
              <a:rPr lang="en-US" sz="1600" dirty="0" err="1"/>
              <a:t>svih</a:t>
            </a:r>
            <a:r>
              <a:rPr lang="en-US" sz="1600" dirty="0"/>
              <a:t> </a:t>
            </a:r>
            <a:r>
              <a:rPr lang="en-US" sz="1600" dirty="0" err="1"/>
              <a:t>izvrsenih</a:t>
            </a:r>
            <a:r>
              <a:rPr lang="en-US" sz="1600" dirty="0"/>
              <a:t> </a:t>
            </a:r>
            <a:r>
              <a:rPr lang="en-US" sz="1600" dirty="0" err="1"/>
              <a:t>komandi</a:t>
            </a:r>
            <a:endParaRPr lang="en-US" sz="1600" dirty="0"/>
          </a:p>
          <a:p>
            <a:r>
              <a:rPr lang="en-US" sz="1600" dirty="0"/>
              <a:t>5. </a:t>
            </a:r>
            <a:r>
              <a:rPr lang="en-US" sz="1600" dirty="0" err="1"/>
              <a:t>Pregled</a:t>
            </a:r>
            <a:r>
              <a:rPr lang="en-US" sz="1600" dirty="0"/>
              <a:t> </a:t>
            </a:r>
            <a:r>
              <a:rPr lang="en-US" sz="1600" dirty="0" err="1"/>
              <a:t>aplikacije</a:t>
            </a:r>
            <a:r>
              <a:rPr lang="en-US" sz="1600" dirty="0"/>
              <a:t> </a:t>
            </a:r>
            <a:r>
              <a:rPr lang="en-US" sz="1600" dirty="0" err="1"/>
              <a:t>koju</a:t>
            </a:r>
            <a:r>
              <a:rPr lang="en-US" sz="1600" dirty="0"/>
              <a:t> </a:t>
            </a:r>
            <a:r>
              <a:rPr lang="en-US" sz="1600" dirty="0" err="1"/>
              <a:t>testiramo</a:t>
            </a:r>
            <a:endParaRPr lang="en-US" sz="1600" dirty="0"/>
          </a:p>
          <a:p>
            <a:r>
              <a:rPr lang="en-US" sz="1600" dirty="0"/>
              <a:t>6. Selector Playground</a:t>
            </a:r>
          </a:p>
        </p:txBody>
      </p:sp>
    </p:spTree>
    <p:extLst>
      <p:ext uri="{BB962C8B-B14F-4D97-AF65-F5344CB8AC3E}">
        <p14:creationId xmlns:p14="http://schemas.microsoft.com/office/powerpoint/2010/main" val="2826996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33" y="3613108"/>
            <a:ext cx="9308375" cy="106338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E411B"/>
                </a:solidFill>
              </a:rPr>
              <a:t>7</a:t>
            </a:r>
            <a:r>
              <a:rPr lang="sr-Latn-RS" sz="3600" dirty="0">
                <a:solidFill>
                  <a:srgbClr val="DE411B"/>
                </a:solidFill>
              </a:rPr>
              <a:t>.</a:t>
            </a:r>
            <a:r>
              <a:rPr lang="sr-Latn-RS" sz="4000" dirty="0">
                <a:solidFill>
                  <a:srgbClr val="DE411B"/>
                </a:solidFill>
              </a:rPr>
              <a:t> </a:t>
            </a:r>
            <a:r>
              <a:rPr lang="en-US" sz="3600" dirty="0"/>
              <a:t>DEMO</a:t>
            </a:r>
            <a:endParaRPr lang="en-GB" sz="4000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68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358849" y="2022068"/>
            <a:ext cx="5509597" cy="3408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2" indent="-342900">
              <a:lnSpc>
                <a:spcPct val="200000"/>
              </a:lnSpc>
              <a:buClr>
                <a:srgbClr val="DF411C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Node.js </a:t>
            </a:r>
            <a:r>
              <a:rPr lang="en-US" sz="2200" dirty="0" err="1"/>
              <a:t>instalacija</a:t>
            </a:r>
            <a:r>
              <a:rPr lang="en-US" sz="2200" dirty="0"/>
              <a:t>:</a:t>
            </a:r>
            <a:br>
              <a:rPr lang="en-US" sz="2200" dirty="0"/>
            </a:br>
            <a:r>
              <a:rPr lang="sr-Latn-RS" sz="2200" u="sng" dirty="0">
                <a:solidFill>
                  <a:schemeClr val="accent2">
                    <a:lumMod val="65000"/>
                    <a:lumOff val="35000"/>
                  </a:schemeClr>
                </a:solidFill>
                <a:hlinkClick r:id="rId3"/>
              </a:rPr>
              <a:t>https://nodejs.org/en/download/</a:t>
            </a:r>
            <a:r>
              <a:rPr lang="en-US" sz="2200" u="sng" dirty="0">
                <a:solidFill>
                  <a:schemeClr val="accent2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1257300" lvl="2" indent="-342900">
              <a:lnSpc>
                <a:spcPct val="200000"/>
              </a:lnSpc>
              <a:buClr>
                <a:srgbClr val="DF411C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Cypress </a:t>
            </a:r>
            <a:r>
              <a:rPr lang="en-US" sz="2200" dirty="0" err="1"/>
              <a:t>dokumentacija</a:t>
            </a:r>
            <a:r>
              <a:rPr lang="en-US" sz="2200" dirty="0"/>
              <a:t>:</a:t>
            </a:r>
            <a:br>
              <a:rPr lang="en-US" sz="2200" dirty="0"/>
            </a:br>
            <a:r>
              <a:rPr lang="sr-Latn-RS" sz="2200" u="sng" dirty="0">
                <a:solidFill>
                  <a:schemeClr val="accent2">
                    <a:lumMod val="65000"/>
                    <a:lumOff val="35000"/>
                  </a:schemeClr>
                </a:solidFill>
                <a:hlinkClick r:id="rId4"/>
              </a:rPr>
              <a:t>https://</a:t>
            </a:r>
            <a:r>
              <a:rPr lang="en-US" sz="2200" u="sng" dirty="0">
                <a:solidFill>
                  <a:schemeClr val="accent2">
                    <a:lumMod val="65000"/>
                    <a:lumOff val="35000"/>
                  </a:schemeClr>
                </a:solidFill>
                <a:hlinkClick r:id="rId4"/>
              </a:rPr>
              <a:t>docs.cypress.io</a:t>
            </a:r>
            <a:endParaRPr lang="en-US" sz="2200" dirty="0"/>
          </a:p>
          <a:p>
            <a:pPr marL="1257300" lvl="2" indent="-342900">
              <a:lnSpc>
                <a:spcPct val="200000"/>
              </a:lnSpc>
              <a:buClr>
                <a:srgbClr val="DF411C"/>
              </a:buClr>
              <a:buFont typeface="Wingdings" panose="05000000000000000000" pitchFamily="2" charset="2"/>
              <a:buChar char="§"/>
            </a:pPr>
            <a:endParaRPr lang="en-US" sz="2200" u="sng" dirty="0">
              <a:solidFill>
                <a:schemeClr val="accent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5868446" y="2022068"/>
            <a:ext cx="5296948" cy="2667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2" indent="-342900">
              <a:lnSpc>
                <a:spcPct val="200000"/>
              </a:lnSpc>
              <a:buClr>
                <a:srgbClr val="DF411C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Chai </a:t>
            </a:r>
            <a:r>
              <a:rPr lang="en-US" sz="2200" dirty="0" err="1"/>
              <a:t>dokumentacija</a:t>
            </a:r>
            <a:r>
              <a:rPr lang="en-US" sz="2200" dirty="0"/>
              <a:t>: </a:t>
            </a:r>
            <a:br>
              <a:rPr lang="en-US" sz="2200" dirty="0"/>
            </a:br>
            <a:r>
              <a:rPr lang="en-US" sz="2200" dirty="0">
                <a:solidFill>
                  <a:srgbClr val="FF0000"/>
                </a:solidFill>
                <a:hlinkClick r:id="rId5"/>
              </a:rPr>
              <a:t>https://www.chaijs.com/api/</a:t>
            </a:r>
            <a:endParaRPr lang="en-US" sz="2200" dirty="0">
              <a:solidFill>
                <a:srgbClr val="FF0000"/>
              </a:solidFill>
            </a:endParaRPr>
          </a:p>
          <a:p>
            <a:pPr marL="1257300" lvl="2" indent="-342900">
              <a:lnSpc>
                <a:spcPct val="200000"/>
              </a:lnSpc>
              <a:buClr>
                <a:srgbClr val="DF411C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Mocha </a:t>
            </a:r>
            <a:r>
              <a:rPr lang="en-US" sz="2200" dirty="0" err="1"/>
              <a:t>dokumentacija</a:t>
            </a:r>
            <a:r>
              <a:rPr lang="en-US" sz="2200" dirty="0"/>
              <a:t>: </a:t>
            </a:r>
            <a:br>
              <a:rPr lang="en-US" sz="2200" dirty="0"/>
            </a:br>
            <a:r>
              <a:rPr lang="en-US" sz="2200" dirty="0">
                <a:hlinkClick r:id="rId6"/>
              </a:rPr>
              <a:t>https://mochajs.org/</a:t>
            </a:r>
            <a:r>
              <a:rPr lang="en-US" sz="2200" dirty="0"/>
              <a:t> 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A7019221-6969-82EF-B6B2-51010CF2711B}"/>
              </a:ext>
            </a:extLst>
          </p:cNvPr>
          <p:cNvSpPr txBox="1">
            <a:spLocks/>
          </p:cNvSpPr>
          <p:nvPr/>
        </p:nvSpPr>
        <p:spPr>
          <a:xfrm>
            <a:off x="2227685" y="4806195"/>
            <a:ext cx="7736630" cy="124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2" indent="-342900">
              <a:lnSpc>
                <a:spcPct val="200000"/>
              </a:lnSpc>
              <a:buClr>
                <a:srgbClr val="DF411C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Cypress </a:t>
            </a:r>
            <a:r>
              <a:rPr lang="en-US" sz="2200" dirty="0" err="1"/>
              <a:t>xpath</a:t>
            </a:r>
            <a:r>
              <a:rPr lang="en-US" sz="2200" dirty="0"/>
              <a:t> </a:t>
            </a:r>
            <a:r>
              <a:rPr lang="en-US" sz="2200" dirty="0" err="1"/>
              <a:t>biblioteka</a:t>
            </a:r>
            <a:r>
              <a:rPr lang="en-US" sz="2200" dirty="0"/>
              <a:t>: </a:t>
            </a:r>
            <a:br>
              <a:rPr lang="en-US" sz="2200" dirty="0"/>
            </a:br>
            <a:r>
              <a:rPr lang="en-US" sz="2200" dirty="0">
                <a:hlinkClick r:id="rId7"/>
              </a:rPr>
              <a:t>https://www.npmjs.com/package/@cypress/xpath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907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/>
              <a:t>DOMACI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344073" y="1429163"/>
            <a:ext cx="10916109" cy="273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2" indent="-342900">
              <a:lnSpc>
                <a:spcPct val="200000"/>
              </a:lnSpc>
              <a:buClr>
                <a:srgbClr val="DF411C"/>
              </a:buClr>
              <a:buFont typeface="Wingdings" panose="05000000000000000000" pitchFamily="2" charset="2"/>
              <a:buChar char="§"/>
            </a:pPr>
            <a:r>
              <a:rPr lang="en-US" sz="2200" dirty="0" err="1"/>
              <a:t>Napravi</a:t>
            </a:r>
            <a:r>
              <a:rPr lang="en-US" sz="2200" dirty="0"/>
              <a:t> Cypress </a:t>
            </a:r>
            <a:r>
              <a:rPr lang="en-US" sz="2200" dirty="0" err="1"/>
              <a:t>projekat</a:t>
            </a:r>
            <a:r>
              <a:rPr lang="en-US" sz="2200" dirty="0"/>
              <a:t>, bez </a:t>
            </a:r>
            <a:r>
              <a:rPr lang="en-US" sz="2200" dirty="0" err="1"/>
              <a:t>dodavanja</a:t>
            </a:r>
            <a:r>
              <a:rPr lang="en-US" sz="2200" dirty="0"/>
              <a:t> </a:t>
            </a:r>
            <a:r>
              <a:rPr lang="en-US" sz="2200" dirty="0" err="1"/>
              <a:t>dodatnih</a:t>
            </a:r>
            <a:r>
              <a:rPr lang="en-US" sz="2200" dirty="0"/>
              <a:t> </a:t>
            </a:r>
            <a:r>
              <a:rPr lang="en-US" sz="2200" dirty="0" err="1"/>
              <a:t>biblioteka</a:t>
            </a:r>
            <a:endParaRPr lang="en-US" sz="2200" dirty="0"/>
          </a:p>
          <a:p>
            <a:pPr marL="1257300" lvl="2" indent="-342900">
              <a:lnSpc>
                <a:spcPct val="200000"/>
              </a:lnSpc>
              <a:buClr>
                <a:srgbClr val="DF411C"/>
              </a:buClr>
              <a:buFont typeface="Wingdings" panose="05000000000000000000" pitchFamily="2" charset="2"/>
              <a:buChar char="§"/>
            </a:pPr>
            <a:r>
              <a:rPr lang="en-US" sz="2200" dirty="0" err="1"/>
              <a:t>Napravi</a:t>
            </a:r>
            <a:r>
              <a:rPr lang="en-US" sz="2200" dirty="0"/>
              <a:t> </a:t>
            </a:r>
            <a:r>
              <a:rPr lang="en-US" sz="2200" dirty="0" err="1"/>
              <a:t>jedan</a:t>
            </a:r>
            <a:r>
              <a:rPr lang="en-US" sz="2200" dirty="0"/>
              <a:t> test file koji </a:t>
            </a:r>
            <a:r>
              <a:rPr lang="en-US" sz="2200" dirty="0" err="1"/>
              <a:t>ce</a:t>
            </a:r>
            <a:r>
              <a:rPr lang="en-US" sz="2200" dirty="0"/>
              <a:t> </a:t>
            </a:r>
            <a:r>
              <a:rPr lang="en-US" sz="2200" dirty="0" err="1"/>
              <a:t>testirati</a:t>
            </a:r>
            <a:r>
              <a:rPr lang="en-US" sz="2200" dirty="0"/>
              <a:t> </a:t>
            </a:r>
            <a:r>
              <a:rPr lang="en-US" sz="2200" dirty="0" err="1"/>
              <a:t>funkcionalnost</a:t>
            </a:r>
            <a:r>
              <a:rPr lang="en-US" sz="2200" dirty="0"/>
              <a:t> </a:t>
            </a:r>
            <a:r>
              <a:rPr lang="en-US" sz="2200" dirty="0" err="1"/>
              <a:t>logovanja</a:t>
            </a:r>
            <a:r>
              <a:rPr lang="en-US" sz="2200" dirty="0"/>
              <a:t> </a:t>
            </a:r>
            <a:r>
              <a:rPr lang="en-US" sz="2200" dirty="0" err="1"/>
              <a:t>korisnika</a:t>
            </a:r>
            <a:r>
              <a:rPr lang="en-US" sz="2200" dirty="0"/>
              <a:t>:</a:t>
            </a:r>
          </a:p>
          <a:p>
            <a:pPr marL="1714500" lvl="3" indent="-342900">
              <a:lnSpc>
                <a:spcPct val="200000"/>
              </a:lnSpc>
              <a:buClr>
                <a:srgbClr val="DF411C"/>
              </a:buClr>
              <a:buFont typeface="Wingdings" panose="05000000000000000000" pitchFamily="2" charset="2"/>
              <a:buChar char="§"/>
            </a:pPr>
            <a:r>
              <a:rPr lang="en-US" sz="2100" dirty="0" err="1"/>
              <a:t>napisi</a:t>
            </a:r>
            <a:r>
              <a:rPr lang="en-US" sz="2100" dirty="0"/>
              <a:t> </a:t>
            </a:r>
            <a:r>
              <a:rPr lang="en-US" sz="2100" dirty="0" err="1"/>
              <a:t>jedan</a:t>
            </a:r>
            <a:r>
              <a:rPr lang="en-US" sz="2100" dirty="0"/>
              <a:t> </a:t>
            </a:r>
            <a:r>
              <a:rPr lang="en-US" sz="2100" dirty="0" err="1"/>
              <a:t>pozitivan</a:t>
            </a:r>
            <a:r>
              <a:rPr lang="en-US" sz="2100" dirty="0"/>
              <a:t> test case</a:t>
            </a:r>
          </a:p>
          <a:p>
            <a:pPr marL="1714500" lvl="3" indent="-342900">
              <a:lnSpc>
                <a:spcPct val="200000"/>
              </a:lnSpc>
              <a:buClr>
                <a:srgbClr val="DF411C"/>
              </a:buClr>
              <a:buFont typeface="Wingdings" panose="05000000000000000000" pitchFamily="2" charset="2"/>
              <a:buChar char="§"/>
            </a:pPr>
            <a:r>
              <a:rPr lang="en-US" sz="2100" dirty="0" err="1"/>
              <a:t>napisi</a:t>
            </a:r>
            <a:r>
              <a:rPr lang="en-US" sz="2100" dirty="0"/>
              <a:t> </a:t>
            </a:r>
            <a:r>
              <a:rPr lang="en-US" sz="2100" dirty="0" err="1"/>
              <a:t>jedan</a:t>
            </a:r>
            <a:r>
              <a:rPr lang="en-US" sz="2100" dirty="0"/>
              <a:t> </a:t>
            </a:r>
            <a:r>
              <a:rPr lang="en-US" sz="2100" dirty="0" err="1"/>
              <a:t>negativan</a:t>
            </a:r>
            <a:r>
              <a:rPr lang="en-US" sz="2100" dirty="0"/>
              <a:t> test case</a:t>
            </a:r>
          </a:p>
        </p:txBody>
      </p:sp>
    </p:spTree>
    <p:extLst>
      <p:ext uri="{BB962C8B-B14F-4D97-AF65-F5344CB8AC3E}">
        <p14:creationId xmlns:p14="http://schemas.microsoft.com/office/powerpoint/2010/main" val="34840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80" y="713623"/>
            <a:ext cx="11524549" cy="511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33" y="3613108"/>
            <a:ext cx="9308375" cy="1063387"/>
          </a:xfrm>
        </p:spPr>
        <p:txBody>
          <a:bodyPr>
            <a:normAutofit/>
          </a:bodyPr>
          <a:lstStyle/>
          <a:p>
            <a:r>
              <a:rPr lang="sr-Latn-RS" sz="4000" dirty="0">
                <a:solidFill>
                  <a:srgbClr val="DE411B"/>
                </a:solidFill>
              </a:rPr>
              <a:t>1. </a:t>
            </a:r>
            <a:r>
              <a:rPr lang="en-US" sz="4000" dirty="0"/>
              <a:t>STA JE CYPRESS</a:t>
            </a:r>
            <a:endParaRPr lang="en-GB" sz="4000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7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/>
              <a:t>CYPRESS FRAMEWORK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1550531"/>
            <a:ext cx="10560423" cy="43832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Open source </a:t>
            </a:r>
            <a:r>
              <a:rPr lang="en-US" sz="2200" dirty="0" err="1"/>
              <a:t>alat</a:t>
            </a:r>
            <a:r>
              <a:rPr lang="en-US" sz="2200" dirty="0"/>
              <a:t> </a:t>
            </a:r>
            <a:r>
              <a:rPr lang="en-US" sz="2200" dirty="0" err="1"/>
              <a:t>za</a:t>
            </a:r>
            <a:r>
              <a:rPr lang="en-US" sz="2200" dirty="0"/>
              <a:t> </a:t>
            </a:r>
            <a:r>
              <a:rPr lang="en-US" sz="2200" dirty="0" err="1"/>
              <a:t>automatizaciju</a:t>
            </a:r>
            <a:r>
              <a:rPr lang="en-US" sz="2200" dirty="0"/>
              <a:t> </a:t>
            </a:r>
            <a:r>
              <a:rPr lang="en-US" sz="2200" dirty="0" err="1"/>
              <a:t>testova</a:t>
            </a:r>
            <a:r>
              <a:rPr lang="en-US" sz="2200" dirty="0"/>
              <a:t> </a:t>
            </a:r>
            <a:r>
              <a:rPr lang="en-US" sz="2200" dirty="0" err="1"/>
              <a:t>baziran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JavaScript-u</a:t>
            </a: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Cypress je all-in-one test framework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Koristi</a:t>
            </a:r>
            <a:r>
              <a:rPr lang="en-US" sz="2200" dirty="0"/>
              <a:t> se </a:t>
            </a:r>
            <a:r>
              <a:rPr lang="en-US" sz="2200" dirty="0" err="1"/>
              <a:t>za</a:t>
            </a:r>
            <a:r>
              <a:rPr lang="en-US" sz="2200" dirty="0"/>
              <a:t> </a:t>
            </a:r>
            <a:r>
              <a:rPr lang="en-US" sz="2200" dirty="0" err="1"/>
              <a:t>testiranje</a:t>
            </a:r>
            <a:r>
              <a:rPr lang="en-US" sz="2200" dirty="0"/>
              <a:t> web </a:t>
            </a:r>
            <a:r>
              <a:rPr lang="en-US" sz="2200" dirty="0" err="1"/>
              <a:t>aplikacija</a:t>
            </a:r>
            <a:r>
              <a:rPr lang="en-US" sz="2200" dirty="0"/>
              <a:t> </a:t>
            </a:r>
            <a:r>
              <a:rPr lang="en-US" sz="2200" dirty="0" err="1"/>
              <a:t>kojima</a:t>
            </a:r>
            <a:r>
              <a:rPr lang="en-US" sz="2200" dirty="0"/>
              <a:t> </a:t>
            </a:r>
            <a:r>
              <a:rPr lang="en-US" sz="2200" dirty="0" err="1"/>
              <a:t>pristupamo</a:t>
            </a:r>
            <a:r>
              <a:rPr lang="en-US" sz="2200" dirty="0"/>
              <a:t> </a:t>
            </a:r>
            <a:r>
              <a:rPr lang="en-US" sz="2200" dirty="0" err="1"/>
              <a:t>preko</a:t>
            </a:r>
            <a:r>
              <a:rPr lang="en-US" sz="2200" dirty="0"/>
              <a:t> </a:t>
            </a:r>
            <a:r>
              <a:rPr lang="sr-Latn-RS" sz="2200" dirty="0"/>
              <a:t>web </a:t>
            </a:r>
            <a:r>
              <a:rPr lang="en-US" sz="2200" dirty="0"/>
              <a:t>browser-a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Primenljiv na sve vrste automatskih</a:t>
            </a:r>
            <a:r>
              <a:rPr lang="en-US" sz="2200" dirty="0"/>
              <a:t> </a:t>
            </a:r>
            <a:r>
              <a:rPr lang="en-US" sz="2200" dirty="0" err="1"/>
              <a:t>testova</a:t>
            </a:r>
            <a:r>
              <a:rPr lang="en-US" sz="2200" dirty="0"/>
              <a:t>: unit, component, integration, e2e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Poslednja</a:t>
            </a:r>
            <a:r>
              <a:rPr lang="en-US" sz="2200" dirty="0"/>
              <a:t> </a:t>
            </a:r>
            <a:r>
              <a:rPr lang="en-US" sz="2200" dirty="0" err="1"/>
              <a:t>stabilna</a:t>
            </a:r>
            <a:r>
              <a:rPr lang="en-US" sz="2200" dirty="0"/>
              <a:t> </a:t>
            </a:r>
            <a:r>
              <a:rPr lang="en-US" sz="2200" dirty="0" err="1"/>
              <a:t>verzija</a:t>
            </a:r>
            <a:r>
              <a:rPr lang="en-US" sz="2200" dirty="0"/>
              <a:t> je 11.0.1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6924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33" y="3613108"/>
            <a:ext cx="9308375" cy="106338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E411B"/>
                </a:solidFill>
              </a:rPr>
              <a:t>2</a:t>
            </a:r>
            <a:r>
              <a:rPr lang="sr-Latn-RS" sz="4000" dirty="0">
                <a:solidFill>
                  <a:srgbClr val="DE411B"/>
                </a:solidFill>
              </a:rPr>
              <a:t>. </a:t>
            </a:r>
            <a:r>
              <a:rPr lang="en-US" sz="4000" dirty="0"/>
              <a:t>PREDNOSTI I OGRANICENJA CYPRESS-A</a:t>
            </a:r>
            <a:endParaRPr lang="en-GB" sz="4000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8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 dirty="0"/>
              <a:t>prednosti</a:t>
            </a:r>
            <a:r>
              <a:rPr lang="en-US" dirty="0"/>
              <a:t> CYPRESS-a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1618017"/>
            <a:ext cx="10560423" cy="512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Jednostavna</a:t>
            </a:r>
            <a:r>
              <a:rPr lang="en-US" sz="2200" dirty="0"/>
              <a:t> </a:t>
            </a:r>
            <a:r>
              <a:rPr lang="en-US" sz="2200" dirty="0" err="1"/>
              <a:t>instalacija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pisanje</a:t>
            </a:r>
            <a:r>
              <a:rPr lang="en-US" sz="2200" dirty="0"/>
              <a:t> </a:t>
            </a:r>
            <a:r>
              <a:rPr lang="en-US" sz="2200" dirty="0" err="1"/>
              <a:t>testova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Ne </a:t>
            </a:r>
            <a:r>
              <a:rPr lang="en-US" sz="2200" dirty="0" err="1"/>
              <a:t>zahteva</a:t>
            </a:r>
            <a:r>
              <a:rPr lang="en-US" sz="2200" dirty="0"/>
              <a:t> </a:t>
            </a:r>
            <a:r>
              <a:rPr lang="en-US" sz="2200" dirty="0" err="1"/>
              <a:t>nikakve</a:t>
            </a:r>
            <a:r>
              <a:rPr lang="en-US" sz="2200" dirty="0"/>
              <a:t> </a:t>
            </a:r>
            <a:r>
              <a:rPr lang="en-US" sz="2200" dirty="0" err="1"/>
              <a:t>dodatne</a:t>
            </a:r>
            <a:r>
              <a:rPr lang="en-US" sz="2200" dirty="0"/>
              <a:t> </a:t>
            </a:r>
            <a:r>
              <a:rPr lang="en-US" sz="2200" dirty="0" err="1"/>
              <a:t>biblioteke</a:t>
            </a:r>
            <a:r>
              <a:rPr lang="en-US" sz="2200" dirty="0"/>
              <a:t> </a:t>
            </a:r>
            <a:r>
              <a:rPr lang="en-US" sz="2200" dirty="0" err="1"/>
              <a:t>ili</a:t>
            </a:r>
            <a:r>
              <a:rPr lang="en-US" sz="2200" dirty="0"/>
              <a:t> </a:t>
            </a:r>
            <a:r>
              <a:rPr lang="en-US" sz="2200" dirty="0" err="1"/>
              <a:t>drajvere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Stabilan</a:t>
            </a:r>
            <a:r>
              <a:rPr lang="en-US" sz="2200" dirty="0"/>
              <a:t> je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brz</a:t>
            </a: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Open source alat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Ima veliki community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Velika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detaljna</a:t>
            </a:r>
            <a:r>
              <a:rPr lang="en-US" sz="2200" dirty="0"/>
              <a:t> </a:t>
            </a:r>
            <a:r>
              <a:rPr lang="en-US" sz="2200" dirty="0" err="1"/>
              <a:t>dokumentacija</a:t>
            </a:r>
            <a:r>
              <a:rPr lang="en-US" sz="2200" dirty="0"/>
              <a:t>: </a:t>
            </a:r>
            <a:r>
              <a:rPr lang="sr-Latn-RS" sz="2200" u="sng" dirty="0">
                <a:solidFill>
                  <a:schemeClr val="accent2">
                    <a:lumMod val="65000"/>
                    <a:lumOff val="35000"/>
                  </a:schemeClr>
                </a:solidFill>
                <a:hlinkClick r:id="rId3"/>
              </a:rPr>
              <a:t>https://</a:t>
            </a:r>
            <a:r>
              <a:rPr lang="en-US" sz="2200" u="sng" dirty="0">
                <a:solidFill>
                  <a:schemeClr val="accent2">
                    <a:lumMod val="65000"/>
                    <a:lumOff val="35000"/>
                  </a:schemeClr>
                </a:solidFill>
                <a:hlinkClick r:id="rId3"/>
              </a:rPr>
              <a:t>docs.cypress.io</a:t>
            </a:r>
            <a:endParaRPr lang="en-US" sz="2200" dirty="0"/>
          </a:p>
          <a:p>
            <a:pPr marL="1257300" lvl="2" indent="-342900">
              <a:lnSpc>
                <a:spcPct val="20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1423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ARHITEKTURA CYPRESS-a </a:t>
            </a:r>
            <a:br>
              <a:rPr lang="en-US" dirty="0"/>
            </a:br>
            <a:r>
              <a:rPr lang="en-US" dirty="0"/>
              <a:t>(</a:t>
            </a:r>
            <a:r>
              <a:rPr lang="sr-Latn-RS" dirty="0"/>
              <a:t>TESTovi se izvrsavaju unutar browser</a:t>
            </a:r>
            <a:r>
              <a:rPr lang="en-US" dirty="0"/>
              <a:t>-a)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18" y="1579224"/>
            <a:ext cx="9197024" cy="4260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8480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Ogranicenja</a:t>
            </a:r>
            <a:r>
              <a:rPr lang="en-US" dirty="0"/>
              <a:t> CYPRESS-a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758638" y="1275117"/>
            <a:ext cx="10560423" cy="512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Za</a:t>
            </a:r>
            <a:r>
              <a:rPr lang="en-US" sz="2200" dirty="0"/>
              <a:t> </a:t>
            </a:r>
            <a:r>
              <a:rPr lang="en-US" sz="2200" dirty="0" err="1"/>
              <a:t>pisanje</a:t>
            </a:r>
            <a:r>
              <a:rPr lang="en-US" sz="2200" dirty="0"/>
              <a:t> </a:t>
            </a:r>
            <a:r>
              <a:rPr lang="en-US" sz="2200" dirty="0" err="1"/>
              <a:t>testova</a:t>
            </a:r>
            <a:r>
              <a:rPr lang="en-US" sz="2200" dirty="0"/>
              <a:t> </a:t>
            </a:r>
            <a:r>
              <a:rPr lang="en-US" sz="2200" dirty="0" err="1"/>
              <a:t>jedino</a:t>
            </a:r>
            <a:r>
              <a:rPr lang="en-US" sz="2200" dirty="0"/>
              <a:t> </a:t>
            </a:r>
            <a:r>
              <a:rPr lang="en-US" sz="2200" dirty="0" err="1"/>
              <a:t>mogu</a:t>
            </a:r>
            <a:r>
              <a:rPr lang="en-US" sz="2200" dirty="0"/>
              <a:t> da se </a:t>
            </a:r>
            <a:r>
              <a:rPr lang="en-US" sz="2200" dirty="0" err="1"/>
              <a:t>koriste</a:t>
            </a:r>
            <a:r>
              <a:rPr lang="en-US" sz="2200" dirty="0"/>
              <a:t> JavaScript </a:t>
            </a:r>
            <a:r>
              <a:rPr lang="en-US" sz="2200" dirty="0" err="1"/>
              <a:t>ili</a:t>
            </a:r>
            <a:r>
              <a:rPr lang="en-US" sz="2200" dirty="0"/>
              <a:t> </a:t>
            </a:r>
            <a:r>
              <a:rPr lang="en-US" sz="2200" dirty="0" err="1"/>
              <a:t>TypeScript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Ne </a:t>
            </a:r>
            <a:r>
              <a:rPr lang="en-US" sz="2200" dirty="0" err="1"/>
              <a:t>podrzava</a:t>
            </a:r>
            <a:r>
              <a:rPr lang="en-US" sz="2200" dirty="0"/>
              <a:t> </a:t>
            </a:r>
            <a:r>
              <a:rPr lang="en-US" sz="2200" dirty="0" err="1"/>
              <a:t>sve</a:t>
            </a:r>
            <a:r>
              <a:rPr lang="en-US" sz="2200" dirty="0"/>
              <a:t> browser-e</a:t>
            </a:r>
            <a:r>
              <a:rPr lang="sr-Latn-RS" sz="2200" dirty="0"/>
              <a:t> 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Ne </a:t>
            </a:r>
            <a:r>
              <a:rPr lang="en-US" sz="2200" dirty="0" err="1"/>
              <a:t>podrzava</a:t>
            </a:r>
            <a:r>
              <a:rPr lang="en-US" sz="2200" dirty="0"/>
              <a:t> vise </a:t>
            </a:r>
            <a:r>
              <a:rPr lang="en-US" sz="2200" dirty="0" err="1"/>
              <a:t>istovremenih</a:t>
            </a:r>
            <a:r>
              <a:rPr lang="en-US" sz="2200" dirty="0"/>
              <a:t> </a:t>
            </a:r>
            <a:r>
              <a:rPr lang="en-US" sz="2200" dirty="0" err="1"/>
              <a:t>instanci</a:t>
            </a:r>
            <a:r>
              <a:rPr lang="en-US" sz="2200" dirty="0"/>
              <a:t> browser-a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Ne </a:t>
            </a:r>
            <a:r>
              <a:rPr lang="en-US" sz="2200" dirty="0" err="1"/>
              <a:t>podrzava</a:t>
            </a:r>
            <a:r>
              <a:rPr lang="en-US" sz="2200" dirty="0"/>
              <a:t> vise </a:t>
            </a:r>
            <a:r>
              <a:rPr lang="en-US" sz="2200" dirty="0" err="1"/>
              <a:t>tabova</a:t>
            </a:r>
            <a:r>
              <a:rPr lang="en-US" sz="2200" dirty="0"/>
              <a:t> </a:t>
            </a:r>
            <a:r>
              <a:rPr lang="en-US" sz="2200" dirty="0" err="1"/>
              <a:t>unutar</a:t>
            </a:r>
            <a:r>
              <a:rPr lang="en-US" sz="2200" dirty="0"/>
              <a:t> </a:t>
            </a:r>
            <a:r>
              <a:rPr lang="en-US" sz="2200" dirty="0" err="1"/>
              <a:t>jednog</a:t>
            </a:r>
            <a:r>
              <a:rPr lang="en-US" sz="2200" dirty="0"/>
              <a:t> browser-a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Ne </a:t>
            </a:r>
            <a:r>
              <a:rPr lang="en-US" sz="2200" dirty="0" err="1"/>
              <a:t>podrzava</a:t>
            </a:r>
            <a:r>
              <a:rPr lang="en-US" sz="2200" dirty="0"/>
              <a:t> </a:t>
            </a:r>
            <a:r>
              <a:rPr lang="en-US" sz="2200" dirty="0" err="1"/>
              <a:t>promenu</a:t>
            </a:r>
            <a:r>
              <a:rPr lang="en-US" sz="2200" dirty="0"/>
              <a:t> </a:t>
            </a:r>
            <a:r>
              <a:rPr lang="en-US" sz="2200" dirty="0" err="1"/>
              <a:t>domena</a:t>
            </a:r>
            <a:r>
              <a:rPr lang="en-US" sz="2200" dirty="0"/>
              <a:t> u </a:t>
            </a:r>
            <a:r>
              <a:rPr lang="en-US" sz="2200" dirty="0" err="1"/>
              <a:t>toku</a:t>
            </a:r>
            <a:r>
              <a:rPr lang="en-US" sz="2200" dirty="0"/>
              <a:t> </a:t>
            </a:r>
            <a:r>
              <a:rPr lang="en-US" sz="2200" dirty="0" err="1"/>
              <a:t>jednog</a:t>
            </a:r>
            <a:r>
              <a:rPr lang="en-US" sz="2200" dirty="0"/>
              <a:t> </a:t>
            </a:r>
            <a:r>
              <a:rPr lang="en-US" sz="2200" dirty="0" err="1"/>
              <a:t>testa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Ogranicena</a:t>
            </a:r>
            <a:r>
              <a:rPr lang="en-US" sz="2200" dirty="0"/>
              <a:t> </a:t>
            </a:r>
            <a:r>
              <a:rPr lang="en-US" sz="2200" dirty="0" err="1"/>
              <a:t>podrska</a:t>
            </a:r>
            <a:r>
              <a:rPr lang="en-US" sz="2200" dirty="0"/>
              <a:t> </a:t>
            </a:r>
            <a:r>
              <a:rPr lang="en-US" sz="2200" dirty="0" err="1"/>
              <a:t>za</a:t>
            </a:r>
            <a:r>
              <a:rPr lang="en-US" sz="2200" dirty="0"/>
              <a:t> </a:t>
            </a:r>
            <a:r>
              <a:rPr lang="en-US" sz="2200" dirty="0" err="1"/>
              <a:t>iFrame-ove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Ne </a:t>
            </a:r>
            <a:r>
              <a:rPr lang="en-US" sz="2200" dirty="0" err="1"/>
              <a:t>mozemo</a:t>
            </a:r>
            <a:r>
              <a:rPr lang="en-US" sz="2200" dirty="0"/>
              <a:t> </a:t>
            </a:r>
            <a:r>
              <a:rPr lang="en-US" sz="2200" dirty="0" err="1"/>
              <a:t>testirati</a:t>
            </a:r>
            <a:r>
              <a:rPr lang="en-US" sz="2200" dirty="0"/>
              <a:t> native </a:t>
            </a:r>
            <a:r>
              <a:rPr lang="en-US" sz="2200" dirty="0" err="1"/>
              <a:t>mobilne</a:t>
            </a:r>
            <a:r>
              <a:rPr lang="en-US" sz="2200" dirty="0"/>
              <a:t> </a:t>
            </a:r>
            <a:r>
              <a:rPr lang="en-US" sz="2200" dirty="0" err="1"/>
              <a:t>aplikacije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251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-August2016" id="{8759937A-5D00-4C83-80D3-05A5A75A846C}" vid="{73A0825B-A9DC-4B49-80BD-44022E3E56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695</Words>
  <Application>Microsoft Office PowerPoint</Application>
  <PresentationFormat>Widescreen</PresentationFormat>
  <Paragraphs>134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SimSun</vt:lpstr>
      <vt:lpstr>Arial</vt:lpstr>
      <vt:lpstr>Arial Narrow</vt:lpstr>
      <vt:lpstr>Arial Narrow Bold</vt:lpstr>
      <vt:lpstr>Calibri</vt:lpstr>
      <vt:lpstr>Calibri Light</vt:lpstr>
      <vt:lpstr>Helvetica Neue Light</vt:lpstr>
      <vt:lpstr>Wingdings</vt:lpstr>
      <vt:lpstr>Office Theme</vt:lpstr>
      <vt:lpstr>Endava PPT slides</vt:lpstr>
      <vt:lpstr>AUTOMATSKO TESTIRANJE</vt:lpstr>
      <vt:lpstr>AGENDA</vt:lpstr>
      <vt:lpstr>PowerPoint Presentation</vt:lpstr>
      <vt:lpstr>1. STA JE CYPRESS</vt:lpstr>
      <vt:lpstr>CYPRESS FRAMEWORK </vt:lpstr>
      <vt:lpstr>2. PREDNOSTI I OGRANICENJA CYPRESS-A</vt:lpstr>
      <vt:lpstr>prednosti CYPRESS-a </vt:lpstr>
      <vt:lpstr>ARHITEKTURA CYPRESS-a  (TESTovi se izvrsavaju unutar browser-a)</vt:lpstr>
      <vt:lpstr>Ogranicenja CYPRESS-a</vt:lpstr>
      <vt:lpstr>3. CYPRESS VS SELENIUM</vt:lpstr>
      <vt:lpstr>CYPRESS vs selenium</vt:lpstr>
      <vt:lpstr>4. INSTALACIJA CYPRESS-A</vt:lpstr>
      <vt:lpstr>INSTALACIJA CYPRESS-A</vt:lpstr>
      <vt:lpstr>5. CYPRESS PROJEKAT</vt:lpstr>
      <vt:lpstr>CYPRESS Projekat→ struktura foldera</vt:lpstr>
      <vt:lpstr>Struktura foldera</vt:lpstr>
      <vt:lpstr>CYPRESS Projekat→ Mocha biblioteka</vt:lpstr>
      <vt:lpstr>CYPRESS Projekat- Mocha Biblioteka</vt:lpstr>
      <vt:lpstr>CYPRESS Projekat- Asertacije (CHAI Biblioteka)</vt:lpstr>
      <vt:lpstr>CYPRESS Projekat- globalna konfiguracija</vt:lpstr>
      <vt:lpstr>6. CYPRESS komande, TEST RUNNER I TIME TRAVEL</vt:lpstr>
      <vt:lpstr>CYPRESS KOMANDE</vt:lpstr>
      <vt:lpstr>CYPRESS KOMANDE</vt:lpstr>
      <vt:lpstr>CYPRESS KOMANDE – Custom comanda</vt:lpstr>
      <vt:lpstr>CYPRESS TEST RUNNER AND TIME TRAVEL</vt:lpstr>
      <vt:lpstr>CYPRESS TEST RUNNER AND TIME TRAVEL</vt:lpstr>
      <vt:lpstr>7. DEMO</vt:lpstr>
      <vt:lpstr>REFERENCE</vt:lpstr>
      <vt:lpstr>DOMACI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Ykkyca</dc:creator>
  <cp:lastModifiedBy>Ivana Radovanovic</cp:lastModifiedBy>
  <cp:revision>106</cp:revision>
  <dcterms:created xsi:type="dcterms:W3CDTF">2022-11-06T13:48:47Z</dcterms:created>
  <dcterms:modified xsi:type="dcterms:W3CDTF">2022-12-01T14:02:27Z</dcterms:modified>
</cp:coreProperties>
</file>