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0" r:id="rId6"/>
    <p:sldId id="259" r:id="rId7"/>
    <p:sldId id="262" r:id="rId8"/>
    <p:sldId id="261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8114-BFBE-ED36-3A8D-116030553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900" y="2690474"/>
            <a:ext cx="6595280" cy="1166650"/>
          </a:xfrm>
        </p:spPr>
        <p:txBody>
          <a:bodyPr/>
          <a:lstStyle/>
          <a:p>
            <a:pPr algn="ctr"/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背包问题知识社区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8A5DE-34C3-4928-EEF5-290FBCC5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3381" y="4356148"/>
            <a:ext cx="3977196" cy="610182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团队名称：奋起上进队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951E619-4B70-C6DC-9DC0-E965A5E0FB84}"/>
              </a:ext>
            </a:extLst>
          </p:cNvPr>
          <p:cNvSpPr txBox="1">
            <a:spLocks/>
          </p:cNvSpPr>
          <p:nvPr/>
        </p:nvSpPr>
        <p:spPr>
          <a:xfrm>
            <a:off x="1897304" y="5913034"/>
            <a:ext cx="7443019" cy="464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2"/>
                </a:solidFill>
              </a:rPr>
              <a:t>计算机科学与工程学院</a:t>
            </a:r>
            <a:r>
              <a:rPr lang="en-US" altLang="zh-CN" dirty="0">
                <a:solidFill>
                  <a:schemeClr val="tx2"/>
                </a:solidFill>
              </a:rPr>
              <a:t>	2019</a:t>
            </a:r>
            <a:r>
              <a:rPr lang="zh-CN" altLang="en-US" dirty="0">
                <a:solidFill>
                  <a:schemeClr val="tx2"/>
                </a:solidFill>
              </a:rPr>
              <a:t>级卓越工程师班    代课老师：代祖华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5D9E3-1837-F493-971F-8E53E0E5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55" y="1585456"/>
            <a:ext cx="1470053" cy="13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6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D98C31-9C80-D45E-ED78-4C865CE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331649"/>
            <a:ext cx="8519400" cy="4709713"/>
          </a:xfrm>
        </p:spPr>
        <p:txBody>
          <a:bodyPr>
            <a:normAutofit/>
          </a:bodyPr>
          <a:lstStyle/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功能测试：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资源上传 （</a:t>
            </a:r>
            <a:r>
              <a:rPr lang="en-US" altLang="zh-CN" dirty="0"/>
              <a:t>1</a:t>
            </a:r>
            <a:r>
              <a:rPr lang="zh-CN" altLang="en-US" dirty="0"/>
              <a:t>）上传文字资源 </a:t>
            </a:r>
            <a:endParaRPr lang="en-US" altLang="zh-CN" dirty="0"/>
          </a:p>
          <a:p>
            <a:pPr marL="0" marR="73025" lvl="0" indent="0">
              <a:lnSpc>
                <a:spcPct val="150000"/>
              </a:lnSpc>
              <a:spcAft>
                <a:spcPts val="25"/>
              </a:spcAft>
              <a:buNone/>
            </a:pPr>
            <a:r>
              <a:rPr lang="en-US" altLang="zh-CN" dirty="0"/>
              <a:t>		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）上传图片资源 </a:t>
            </a:r>
            <a:endParaRPr lang="en-US" altLang="zh-CN" dirty="0"/>
          </a:p>
          <a:p>
            <a:pPr marL="0" marR="73025" lvl="0" indent="0">
              <a:lnSpc>
                <a:spcPct val="150000"/>
              </a:lnSpc>
              <a:spcAft>
                <a:spcPts val="25"/>
              </a:spcAft>
              <a:buNone/>
            </a:pPr>
            <a:r>
              <a:rPr lang="en-US" altLang="zh-CN" dirty="0"/>
              <a:t>			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）上传视频资源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用户交流功能： （</a:t>
            </a:r>
            <a:r>
              <a:rPr lang="en-US" altLang="zh-CN" dirty="0"/>
              <a:t>1</a:t>
            </a:r>
            <a:r>
              <a:rPr lang="zh-CN" altLang="en-US" dirty="0"/>
              <a:t>）发送聊天文字 （</a:t>
            </a:r>
            <a:r>
              <a:rPr lang="en-US" altLang="zh-CN" dirty="0"/>
              <a:t>2</a:t>
            </a:r>
            <a:r>
              <a:rPr lang="zh-CN" altLang="en-US" dirty="0"/>
              <a:t>）发送聊天图片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社区功能： （</a:t>
            </a:r>
            <a:r>
              <a:rPr lang="en-US" altLang="zh-CN" dirty="0"/>
              <a:t>1</a:t>
            </a:r>
            <a:r>
              <a:rPr lang="zh-CN" altLang="en-US" dirty="0"/>
              <a:t>）发送聊天文字 （</a:t>
            </a:r>
            <a:r>
              <a:rPr lang="en-US" altLang="zh-CN" dirty="0"/>
              <a:t>2</a:t>
            </a:r>
            <a:r>
              <a:rPr lang="zh-CN" altLang="en-US" dirty="0"/>
              <a:t>）发送聊天图片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推文浏览 （</a:t>
            </a:r>
            <a:r>
              <a:rPr lang="en-US" altLang="zh-CN" dirty="0"/>
              <a:t>1</a:t>
            </a:r>
            <a:r>
              <a:rPr lang="zh-CN" altLang="en-US" dirty="0"/>
              <a:t>）点赞收藏功能 （</a:t>
            </a:r>
            <a:r>
              <a:rPr lang="en-US" altLang="zh-CN" dirty="0"/>
              <a:t>2</a:t>
            </a:r>
            <a:r>
              <a:rPr lang="zh-CN" altLang="en-US" dirty="0"/>
              <a:t>）评论功能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用户信息： （</a:t>
            </a:r>
            <a:r>
              <a:rPr lang="en-US" altLang="zh-CN" dirty="0"/>
              <a:t>1</a:t>
            </a:r>
            <a:r>
              <a:rPr lang="zh-CN" altLang="en-US" dirty="0"/>
              <a:t>）查看自己的账号信息：头像、用户名（微信名）、关注、点赞、发布历 史、我的收藏、我的点赞和我的关注。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3A8099A-DBBC-6B4E-3DB3-E6A32886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31" y="517163"/>
            <a:ext cx="2743293" cy="59894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软件测试</a:t>
            </a:r>
          </a:p>
        </p:txBody>
      </p:sp>
    </p:spTree>
    <p:extLst>
      <p:ext uri="{BB962C8B-B14F-4D97-AF65-F5344CB8AC3E}">
        <p14:creationId xmlns:p14="http://schemas.microsoft.com/office/powerpoint/2010/main" val="34480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692127-C8DC-C448-7618-7060C75D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331649"/>
            <a:ext cx="8519400" cy="4709713"/>
          </a:xfrm>
        </p:spPr>
        <p:txBody>
          <a:bodyPr>
            <a:normAutofit/>
          </a:bodyPr>
          <a:lstStyle/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回归测试： 如果在功能测试过程中发现了系统的缺陷，则进行及时修正，每次修正后， 再对发现的缺陷进行验证，确保其得以改正。在系统交付前做一次完整的系统回 归测试。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界面测试： 对界面的完整性，正确性，操作性和友好性进行测试。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负载测试：测试网站的并发访问性能，即同时多个用户安装使用网站；还有就是大规模 数据访问效率，即多用户使用时的速度问题。 </a:t>
            </a:r>
            <a:endParaRPr lang="en-US" altLang="zh-CN" dirty="0"/>
          </a:p>
          <a:p>
            <a:pPr marR="73025" lvl="0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文档测试： 对需求分析文档进行测试，测试重点在文档内容的正确性，准确性。主要采 用走查的方式进行。 </a:t>
            </a:r>
            <a:endParaRPr lang="zh-CN" altLang="zh-CN" sz="18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AC1831-C86C-345C-6D32-3DCCCC28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31" y="517163"/>
            <a:ext cx="2743293" cy="59894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软件测试</a:t>
            </a:r>
          </a:p>
        </p:txBody>
      </p:sp>
    </p:spTree>
    <p:extLst>
      <p:ext uri="{BB962C8B-B14F-4D97-AF65-F5344CB8AC3E}">
        <p14:creationId xmlns:p14="http://schemas.microsoft.com/office/powerpoint/2010/main" val="222975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23967-0C1E-F25A-E633-4C733DEC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509749" cy="5977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/>
              <a:t>软件测试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129553-2FDA-594A-C40E-4C9B2F86D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2" y="1435986"/>
            <a:ext cx="2693068" cy="472661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C1C568-449A-FFD1-C4FA-A6B55121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64" y="1439677"/>
            <a:ext cx="2693069" cy="4722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4E3857-F943-285F-A4D2-9D2DC1637536}"/>
              </a:ext>
            </a:extLst>
          </p:cNvPr>
          <p:cNvSpPr txBox="1"/>
          <p:nvPr/>
        </p:nvSpPr>
        <p:spPr>
          <a:xfrm>
            <a:off x="414125" y="2967335"/>
            <a:ext cx="14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首页：显示已发布的文章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1E19B6-FE88-5B36-079D-49330AD24F49}"/>
              </a:ext>
            </a:extLst>
          </p:cNvPr>
          <p:cNvSpPr txBox="1"/>
          <p:nvPr/>
        </p:nvSpPr>
        <p:spPr>
          <a:xfrm>
            <a:off x="5193437" y="2967335"/>
            <a:ext cx="16950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上传界面：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可进行资源的上传、删除等操作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会显示已经上传的文献、算法等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26DD40-C037-7F90-492B-E5F9B9CE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509749" cy="5977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/>
              <a:t>软件测试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073677-5C29-353A-9C7C-E32BA811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16" y="1780039"/>
            <a:ext cx="2401697" cy="41765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B0280B-1F86-517B-2FBC-169A71166F04}"/>
              </a:ext>
            </a:extLst>
          </p:cNvPr>
          <p:cNvSpPr txBox="1"/>
          <p:nvPr/>
        </p:nvSpPr>
        <p:spPr>
          <a:xfrm>
            <a:off x="677333" y="2294296"/>
            <a:ext cx="1695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点赞与收藏：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对文章的点赞和收藏会显示在个人的主页中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点赞后会显示点赞数加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可显示浏览量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1E4F3BD8-E2B0-470E-D3A3-86AE26599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5561" y="1789200"/>
            <a:ext cx="2347024" cy="41765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C7A090-A16F-849C-C252-7B7A979CD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44" y="1789200"/>
            <a:ext cx="2371818" cy="4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55CBD4-1207-B4B1-52C4-8DE52A69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23" y="1505457"/>
            <a:ext cx="2337007" cy="41810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ED1C19-37E5-A9E7-E729-4DF2FCFF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31" y="1505456"/>
            <a:ext cx="2359483" cy="41810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FE26763-1BDF-0940-EF62-02E38B0A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53627"/>
            <a:ext cx="2509749" cy="5977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/>
              <a:t>软件测试</a:t>
            </a:r>
          </a:p>
        </p:txBody>
      </p:sp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8D8591EE-1F82-36BC-DA5E-3E799B2D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95" y="1505456"/>
            <a:ext cx="2454982" cy="41893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A8FFC9-EA52-AB06-93E8-D2F4A4953B1F}"/>
              </a:ext>
            </a:extLst>
          </p:cNvPr>
          <p:cNvSpPr txBox="1"/>
          <p:nvPr/>
        </p:nvSpPr>
        <p:spPr>
          <a:xfrm>
            <a:off x="677333" y="1865313"/>
            <a:ext cx="1695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推文：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系统会将好的文章推给用户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169DAC-C6C8-2135-3A88-7F70D1F90B6C}"/>
              </a:ext>
            </a:extLst>
          </p:cNvPr>
          <p:cNvSpPr txBox="1"/>
          <p:nvPr/>
        </p:nvSpPr>
        <p:spPr>
          <a:xfrm>
            <a:off x="677333" y="3195905"/>
            <a:ext cx="1695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学习视频：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支持以视频方式进行学习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ED562-04B8-8804-C2C7-4D6AD27E1386}"/>
              </a:ext>
            </a:extLst>
          </p:cNvPr>
          <p:cNvSpPr txBox="1"/>
          <p:nvPr/>
        </p:nvSpPr>
        <p:spPr>
          <a:xfrm>
            <a:off x="677333" y="4526498"/>
            <a:ext cx="1695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知识讨论：以群聊方式进行知识讨论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1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E66D3F2-710D-0345-13D1-A06924EE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53627"/>
            <a:ext cx="2509749" cy="5977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/>
              <a:t>软件测试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89573E8-5604-6125-77BC-3160D66E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49" y="1488281"/>
            <a:ext cx="2185346" cy="388143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444269-ED2E-ECB0-37D2-0D6BB8FC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10" y="1467313"/>
            <a:ext cx="2185346" cy="39024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105E55-A11E-75E3-E530-C52CF8C6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155" y="1467312"/>
            <a:ext cx="2192546" cy="39024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C480C6-13A8-08E2-A749-5A403E813DF7}"/>
              </a:ext>
            </a:extLst>
          </p:cNvPr>
          <p:cNvSpPr txBox="1"/>
          <p:nvPr/>
        </p:nvSpPr>
        <p:spPr>
          <a:xfrm>
            <a:off x="1534749" y="5606608"/>
            <a:ext cx="5292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评论：评论发布后显示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4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275A8D40-D3A8-CEB3-D1F7-D00ED7E719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229" b="16229"/>
          <a:stretch>
            <a:fillRect/>
          </a:stretch>
        </p:blipFill>
        <p:spPr>
          <a:xfrm>
            <a:off x="1308734" y="1599318"/>
            <a:ext cx="7519963" cy="3364054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A8DCA0D-671B-57D7-F409-479023A37E36}"/>
              </a:ext>
            </a:extLst>
          </p:cNvPr>
          <p:cNvSpPr txBox="1">
            <a:spLocks/>
          </p:cNvSpPr>
          <p:nvPr/>
        </p:nvSpPr>
        <p:spPr>
          <a:xfrm>
            <a:off x="677334" y="497611"/>
            <a:ext cx="2509749" cy="597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/>
              <a:t>软件测试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97B3AE-C790-03A6-3949-8B478D1024A1}"/>
              </a:ext>
            </a:extLst>
          </p:cNvPr>
          <p:cNvSpPr txBox="1"/>
          <p:nvPr/>
        </p:nvSpPr>
        <p:spPr>
          <a:xfrm>
            <a:off x="1491614" y="4963372"/>
            <a:ext cx="6417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数据库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：后台显示数据库读写次数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云函数：用于项目相关的函数功能，后台显示读用次数。</a:t>
            </a:r>
          </a:p>
        </p:txBody>
      </p:sp>
    </p:spTree>
    <p:extLst>
      <p:ext uri="{BB962C8B-B14F-4D97-AF65-F5344CB8AC3E}">
        <p14:creationId xmlns:p14="http://schemas.microsoft.com/office/powerpoint/2010/main" val="114930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EA8E6D-6B18-5034-6F60-A0E80C21E0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1021080" y="1297940"/>
            <a:ext cx="8596668" cy="3845718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75B53-C3AC-5FC4-B6F4-6284D9EA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080" y="5229860"/>
            <a:ext cx="8252921" cy="84452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小程序提供了读写本地数据缓存的接口，通过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wx.setStorage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写数据到缓存，在小程序中几乎所有接口都是异步的，这里存储数据也是一个异步操作，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</a:rPr>
              <a:t>如果希望进行同步存储需要调用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wx.setStorageSync</a:t>
            </a:r>
            <a:endParaRPr lang="zh-CN" altLang="en-US" sz="16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829AD27-4C1E-0550-9D3E-F9B1A359098F}"/>
              </a:ext>
            </a:extLst>
          </p:cNvPr>
          <p:cNvSpPr txBox="1">
            <a:spLocks/>
          </p:cNvSpPr>
          <p:nvPr/>
        </p:nvSpPr>
        <p:spPr>
          <a:xfrm>
            <a:off x="484294" y="358195"/>
            <a:ext cx="2509749" cy="597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/>
              <a:t>软件测试</a:t>
            </a:r>
          </a:p>
        </p:txBody>
      </p:sp>
    </p:spTree>
    <p:extLst>
      <p:ext uri="{BB962C8B-B14F-4D97-AF65-F5344CB8AC3E}">
        <p14:creationId xmlns:p14="http://schemas.microsoft.com/office/powerpoint/2010/main" val="156863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5CA7A6B-C2F7-699D-DBC4-067C1780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822743"/>
            <a:ext cx="5174755" cy="101505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项目总结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1809017-163E-84BB-49BB-5650CEDE9352}"/>
              </a:ext>
            </a:extLst>
          </p:cNvPr>
          <p:cNvSpPr txBox="1">
            <a:spLocks/>
          </p:cNvSpPr>
          <p:nvPr/>
        </p:nvSpPr>
        <p:spPr>
          <a:xfrm>
            <a:off x="4247604" y="4035256"/>
            <a:ext cx="2181497" cy="6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PART FIVE</a:t>
            </a:r>
            <a:endParaRPr lang="zh-CN" altLang="en-US" sz="3600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DFE3AD6-C8F3-B8A8-A88B-AD70F10F83D7}"/>
              </a:ext>
            </a:extLst>
          </p:cNvPr>
          <p:cNvSpPr/>
          <p:nvPr/>
        </p:nvSpPr>
        <p:spPr>
          <a:xfrm>
            <a:off x="4653639" y="1294390"/>
            <a:ext cx="1369425" cy="133241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05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6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C7F55-9F9F-5109-4620-D7260F9C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4" y="1458133"/>
            <a:ext cx="7410026" cy="42924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通过本次的软件工程的设计与开发，从团队组建，到需求调研、原型开发、需求建模与设计、项目编码，到最后的用户体验。明白了完成一个软件项目需要经历哪些步骤，明白了每一个步骤的不易，体会到了其中的内涵。虽然在每一个步骤进行的过程中都会碰见很多不同的问题，通过与队友一起讨论得以解决，体会到了一个人的力量与团队的力量之间巨大的差异，同时将书本上的东西进行了实践。通过此次项目的学习，使我们能够在之后的项目中不会那么迷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了解到了软件工程绝不只是简单的开发软件，前期设计，后期测试，软件工程是一项非常复杂的工作，其意义不可忽视。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6818A6-90E3-33CA-694A-F9FB23221E92}"/>
              </a:ext>
            </a:extLst>
          </p:cNvPr>
          <p:cNvSpPr txBox="1">
            <a:spLocks/>
          </p:cNvSpPr>
          <p:nvPr/>
        </p:nvSpPr>
        <p:spPr>
          <a:xfrm>
            <a:off x="484294" y="358195"/>
            <a:ext cx="2509749" cy="597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24972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C64C-9B2E-1710-E745-0EE5BDE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46" y="249900"/>
            <a:ext cx="1817671" cy="989096"/>
          </a:xfrm>
        </p:spPr>
        <p:txBody>
          <a:bodyPr>
            <a:noAutofit/>
          </a:bodyPr>
          <a:lstStyle/>
          <a:p>
            <a:r>
              <a:rPr lang="zh-CN" altLang="en-US" sz="5400" dirty="0"/>
              <a:t>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F981EE-1717-D69F-752C-407910202D6B}"/>
              </a:ext>
            </a:extLst>
          </p:cNvPr>
          <p:cNvSpPr/>
          <p:nvPr/>
        </p:nvSpPr>
        <p:spPr>
          <a:xfrm>
            <a:off x="2291250" y="1502229"/>
            <a:ext cx="5368834" cy="600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项目背景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BDC82E-5E12-2E15-133E-3A2EA7CFFA23}"/>
              </a:ext>
            </a:extLst>
          </p:cNvPr>
          <p:cNvSpPr/>
          <p:nvPr/>
        </p:nvSpPr>
        <p:spPr>
          <a:xfrm>
            <a:off x="6413863" y="-64008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F69E43-588D-9D97-2080-B7CABFA06B21}"/>
              </a:ext>
            </a:extLst>
          </p:cNvPr>
          <p:cNvSpPr/>
          <p:nvPr/>
        </p:nvSpPr>
        <p:spPr>
          <a:xfrm>
            <a:off x="2291250" y="2364314"/>
            <a:ext cx="5368834" cy="600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需求分析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1344C3-2D45-2EF6-8FE2-EE690C7C7488}"/>
              </a:ext>
            </a:extLst>
          </p:cNvPr>
          <p:cNvSpPr/>
          <p:nvPr/>
        </p:nvSpPr>
        <p:spPr>
          <a:xfrm>
            <a:off x="2291250" y="3226399"/>
            <a:ext cx="5368834" cy="600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软件设计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DD1C98-0600-A1C6-3799-00B09C66F60A}"/>
              </a:ext>
            </a:extLst>
          </p:cNvPr>
          <p:cNvSpPr/>
          <p:nvPr/>
        </p:nvSpPr>
        <p:spPr>
          <a:xfrm>
            <a:off x="2291250" y="4126558"/>
            <a:ext cx="5368834" cy="600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软件测试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90C6BC-E213-ED2F-AF64-10CD06DB91FB}"/>
              </a:ext>
            </a:extLst>
          </p:cNvPr>
          <p:cNvSpPr/>
          <p:nvPr/>
        </p:nvSpPr>
        <p:spPr>
          <a:xfrm>
            <a:off x="2291250" y="5055671"/>
            <a:ext cx="5368834" cy="600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401080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F5097-EB9C-FD03-1D33-1DF82A63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822743"/>
            <a:ext cx="5174755" cy="101505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713D6C9-5C1D-14B6-736B-423FDA564365}"/>
              </a:ext>
            </a:extLst>
          </p:cNvPr>
          <p:cNvSpPr/>
          <p:nvPr/>
        </p:nvSpPr>
        <p:spPr>
          <a:xfrm>
            <a:off x="4653639" y="1294390"/>
            <a:ext cx="1369425" cy="133241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2306ACF-1CCC-E4E6-A3BF-CD3BA1CDE2FA}"/>
              </a:ext>
            </a:extLst>
          </p:cNvPr>
          <p:cNvSpPr txBox="1">
            <a:spLocks/>
          </p:cNvSpPr>
          <p:nvPr/>
        </p:nvSpPr>
        <p:spPr>
          <a:xfrm>
            <a:off x="4247602" y="4033739"/>
            <a:ext cx="2181497" cy="6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PART ONE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989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FFBE8-7B9F-1C0A-5614-A39766DE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321934"/>
            <a:ext cx="6453051" cy="63165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2C125-57CC-313F-52DB-6FE317FA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75657"/>
            <a:ext cx="8633922" cy="4865705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目前，知识交流系统层出不穷，我们所熟知的知乎，</a:t>
            </a:r>
            <a:r>
              <a:rPr lang="en-US" altLang="zh-CN" sz="2400" dirty="0"/>
              <a:t>CSDN</a:t>
            </a:r>
            <a:r>
              <a:rPr lang="zh-CN" altLang="en-US" sz="2400" dirty="0"/>
              <a:t>，博客网为用户提供便捷的学习平台，内容涉及广泛。而我们主要目标放在背包问题上，由于背包问题的应用出现在各个领域的决策过程中，其价值不言而喻，尤其在选择投资和投资组合的应用更为频繁。所以我们计划为用户提供背包问题的交流学习平台。本项目团队成员通过系统的调查，较多用户希望该系统是一个便于操作的</a:t>
            </a:r>
            <a:r>
              <a:rPr lang="en-US" altLang="zh-CN" sz="2400" dirty="0"/>
              <a:t>APP</a:t>
            </a:r>
            <a:r>
              <a:rPr lang="zh-CN" altLang="en-US" sz="2400" dirty="0"/>
              <a:t>。我们通过测试网络平台上相关</a:t>
            </a:r>
            <a:r>
              <a:rPr lang="en-US" altLang="zh-CN" sz="2400" dirty="0"/>
              <a:t>APP</a:t>
            </a:r>
            <a:r>
              <a:rPr lang="zh-CN" altLang="en-US" sz="2400" dirty="0"/>
              <a:t>，将各个优秀功能作为参考，完善了该知识系统。希望在交流学习中可以使用户更快地取得进步。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400" dirty="0"/>
              <a:t>为使开发人员获得设计和实现所需功能的所有必要功能信息，必须将每一项需求所要实现的功能描述清楚。撰写本文档的目的是详细地介绍背包问题知识讨论社区系统的需求，以便用户能够确认产品的确切需求以及开发人员能够根据需求设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7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01B6D3-D414-C81A-E619-B41C7E73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822743"/>
            <a:ext cx="5174755" cy="101505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796F18FD-53D7-21D2-ACDC-53B1FF5BEE85}"/>
              </a:ext>
            </a:extLst>
          </p:cNvPr>
          <p:cNvSpPr txBox="1">
            <a:spLocks/>
          </p:cNvSpPr>
          <p:nvPr/>
        </p:nvSpPr>
        <p:spPr>
          <a:xfrm>
            <a:off x="4247604" y="4035256"/>
            <a:ext cx="2181497" cy="6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PART TWO</a:t>
            </a:r>
            <a:endParaRPr lang="zh-CN" altLang="en-US" sz="3600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2D1FB15-FF04-CF6B-7280-EB450E9197A9}"/>
              </a:ext>
            </a:extLst>
          </p:cNvPr>
          <p:cNvSpPr/>
          <p:nvPr/>
        </p:nvSpPr>
        <p:spPr>
          <a:xfrm>
            <a:off x="4653639" y="1294390"/>
            <a:ext cx="1369425" cy="133241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02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3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56FFF-1394-C4A3-177C-17AB364F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14" y="1319349"/>
            <a:ext cx="8896488" cy="4722013"/>
          </a:xfrm>
        </p:spPr>
        <p:txBody>
          <a:bodyPr/>
          <a:lstStyle/>
          <a:p>
            <a:r>
              <a:rPr lang="zh-CN" altLang="zh-CN" sz="2200" dirty="0"/>
              <a:t>在科技高度发达，信息大爆炸的今天，人们对于知识的学习获取方式也渐渐地发生了改变。在计算机算法的世界里对背包问题的解决方式就是一个很好的例子。如今我们获取背包问题解决方法的渠道很多：课本、计算机刊物、书籍、相关讲座、</a:t>
            </a:r>
            <a:r>
              <a:rPr lang="en-US" altLang="zh-CN" sz="2200" dirty="0"/>
              <a:t>CSDN</a:t>
            </a:r>
            <a:r>
              <a:rPr lang="zh-CN" altLang="zh-CN" sz="2200" dirty="0"/>
              <a:t>、知网、课堂学习等等不胜枚举，不管是在计算机学习过程中还是在平时代码编写过程中，我们会经常遇到背包问题或者类似背包问题的相关问题。但问题是，我们是如果可以高效快捷的获取背包问题的解决方法，自己的问题的如何能让别的人知道，如何去发现别人对于这个问题的更好的解决方法，来提升自己代码的执行效率，以及相对代码的时间和空间复杂性，从而降低对资源的使用，提高资源利用率。</a:t>
            </a:r>
            <a:endParaRPr lang="zh-CN" altLang="en-US" sz="2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D66FEB7-0ABA-4D63-53FA-B8915F65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14" y="416043"/>
            <a:ext cx="8361634" cy="80118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5360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7DCE7E-034A-DFBA-D40F-F5AFA9E4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822743"/>
            <a:ext cx="5174755" cy="101505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软件设计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77C8A4E-13CD-2EBD-4F96-665EA6AAEFAB}"/>
              </a:ext>
            </a:extLst>
          </p:cNvPr>
          <p:cNvSpPr txBox="1">
            <a:spLocks/>
          </p:cNvSpPr>
          <p:nvPr/>
        </p:nvSpPr>
        <p:spPr>
          <a:xfrm>
            <a:off x="4247605" y="4035256"/>
            <a:ext cx="2179322" cy="615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PART THREE</a:t>
            </a:r>
            <a:endParaRPr lang="zh-CN" altLang="en-US" sz="3600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C496320-9357-EC1D-8BFE-140D1E31BF07}"/>
              </a:ext>
            </a:extLst>
          </p:cNvPr>
          <p:cNvSpPr/>
          <p:nvPr/>
        </p:nvSpPr>
        <p:spPr>
          <a:xfrm>
            <a:off x="4653639" y="1294390"/>
            <a:ext cx="1369425" cy="133241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03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0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07137-2B06-D5BF-E9EC-62CEFC67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1651"/>
            <a:ext cx="9381067" cy="4572000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5000" dirty="0"/>
              <a:t>本社交平台主要具有以下功能：</a:t>
            </a:r>
            <a:endParaRPr lang="en-US" altLang="zh-CN" sz="5000" dirty="0"/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文章编写功能：用户可编写文章分享自己解决背包问题的算法，分享自己的思路和心得等。注：暂不发布的文章可存为草稿。</a:t>
            </a:r>
            <a:endParaRPr lang="en-US" altLang="zh-CN" sz="3700" kern="10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文章详情</a:t>
            </a:r>
            <a:r>
              <a:rPr lang="en-US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:</a:t>
            </a: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用户能够查看文章的详情，包括文章的标题、发布人、发布时间、以及该文章的点赞、收藏及评论数量等。</a:t>
            </a:r>
            <a:endParaRPr lang="en-US" altLang="zh-CN" sz="3700" kern="10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问题的发布与回答：用户可将自己的问题发布到平台进行讨论，也可回答其他用户的问题。</a:t>
            </a:r>
            <a:endParaRPr lang="en-US" altLang="zh-CN" sz="3700" kern="10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搜索</a:t>
            </a:r>
            <a:r>
              <a:rPr lang="en-US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:</a:t>
            </a: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能够更快更方便的在短时间找到自己想要获取的资源或了解的算法。系统能够帮助用户记住自己的历史搜索记录。</a:t>
            </a: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推荐相关文章</a:t>
            </a:r>
            <a:r>
              <a:rPr lang="en-US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:</a:t>
            </a: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用户在查看某一类型算法后，系统可以向用户推荐其它相关算法求解文章给用户。</a:t>
            </a:r>
            <a:endParaRPr lang="en-US" altLang="zh-CN" sz="3700" kern="10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资源上传：用户上传优秀相关算法数据集、获取到的文献资源等。</a:t>
            </a: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消息查看及回复：可与其他学者私发信息进行问题讨论。</a:t>
            </a: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用户信息查看：可查看修改自己的信息，也可查看其他用户的基本信息。</a:t>
            </a: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资源审核：资源上传后需要接受审核，营造良好知识社区环境。</a:t>
            </a: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文章收藏：用户认为较好的文章可进行收藏。</a:t>
            </a:r>
          </a:p>
          <a:p>
            <a:pPr marR="73025" lvl="1">
              <a:lnSpc>
                <a:spcPct val="150000"/>
              </a:lnSpc>
              <a:spcAft>
                <a:spcPts val="25"/>
              </a:spcAft>
              <a:buFont typeface="Wingdings" panose="05000000000000000000" pitchFamily="2" charset="2"/>
              <a:buChar char="l"/>
            </a:pPr>
            <a:r>
              <a:rPr lang="zh-CN" altLang="zh-CN" sz="370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文章查看记录：在个人信息界面设置了历史记录，方便用户再次查看之前浏览过的文章。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E2AAA8-0BEA-3E92-26EB-D4C17C31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8295"/>
            <a:ext cx="2838223" cy="61478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ea typeface="+mn-ea"/>
              </a:rPr>
              <a:t>软件设计</a:t>
            </a:r>
          </a:p>
        </p:txBody>
      </p:sp>
    </p:spTree>
    <p:extLst>
      <p:ext uri="{BB962C8B-B14F-4D97-AF65-F5344CB8AC3E}">
        <p14:creationId xmlns:p14="http://schemas.microsoft.com/office/powerpoint/2010/main" val="42736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F05B19-6425-6320-9217-0EF92856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822743"/>
            <a:ext cx="5174755" cy="101505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软件测试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B9FE8A2-AAE6-B449-6E85-7B613E440B58}"/>
              </a:ext>
            </a:extLst>
          </p:cNvPr>
          <p:cNvSpPr txBox="1">
            <a:spLocks/>
          </p:cNvSpPr>
          <p:nvPr/>
        </p:nvSpPr>
        <p:spPr>
          <a:xfrm>
            <a:off x="4247604" y="4035256"/>
            <a:ext cx="2181497" cy="6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PART FOUR</a:t>
            </a:r>
            <a:endParaRPr lang="zh-CN" altLang="en-US" sz="3600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4B10439-74E9-392D-3489-47D41BDE1C2F}"/>
              </a:ext>
            </a:extLst>
          </p:cNvPr>
          <p:cNvSpPr/>
          <p:nvPr/>
        </p:nvSpPr>
        <p:spPr>
          <a:xfrm>
            <a:off x="4653639" y="1294390"/>
            <a:ext cx="1369425" cy="1332412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04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102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1303</Words>
  <Application>Microsoft Office PowerPoint</Application>
  <PresentationFormat>宽屏</PresentationFormat>
  <Paragraphs>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华文新魏</vt:lpstr>
      <vt:lpstr>宋体</vt:lpstr>
      <vt:lpstr>Arial</vt:lpstr>
      <vt:lpstr>Trebuchet MS</vt:lpstr>
      <vt:lpstr>Wingdings</vt:lpstr>
      <vt:lpstr>Wingdings 3</vt:lpstr>
      <vt:lpstr>平面</vt:lpstr>
      <vt:lpstr>背包问题知识社区</vt:lpstr>
      <vt:lpstr>目录</vt:lpstr>
      <vt:lpstr>项目背景</vt:lpstr>
      <vt:lpstr>项目背景</vt:lpstr>
      <vt:lpstr>需求分析</vt:lpstr>
      <vt:lpstr>需求分析</vt:lpstr>
      <vt:lpstr>软件设计</vt:lpstr>
      <vt:lpstr>软件设计</vt:lpstr>
      <vt:lpstr>软件测试</vt:lpstr>
      <vt:lpstr>软件测试</vt:lpstr>
      <vt:lpstr>软件测试</vt:lpstr>
      <vt:lpstr>软件测试</vt:lpstr>
      <vt:lpstr>软件测试</vt:lpstr>
      <vt:lpstr>软件测试</vt:lpstr>
      <vt:lpstr>软件测试</vt:lpstr>
      <vt:lpstr>PowerPoint 演示文稿</vt:lpstr>
      <vt:lpstr>PowerPoint 演示文稿</vt:lpstr>
      <vt:lpstr>项目总结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背包问题知识社区</dc:title>
  <dc:creator>s j</dc:creator>
  <cp:lastModifiedBy>s j</cp:lastModifiedBy>
  <cp:revision>5</cp:revision>
  <dcterms:created xsi:type="dcterms:W3CDTF">2022-06-27T11:01:27Z</dcterms:created>
  <dcterms:modified xsi:type="dcterms:W3CDTF">2022-06-27T15:37:09Z</dcterms:modified>
</cp:coreProperties>
</file>