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0631-CD29-492A-964A-E5EC95E2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C3BE9-520B-46B4-B1E7-5DCB514A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DD3C-CE4B-4759-AC47-8C525D4E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7408-DC05-4CE1-AE95-808D4F06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DFB1-DFEC-4888-9483-6B62C35B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2B27-01F4-4C3C-92C0-F5F45A2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BB6B-6E12-4C77-9ABD-FDE0FE137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7876-A389-4AC8-8D92-A2D3AF8E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06EFF-4B70-47EC-BD5A-84BB1475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411C-5F0C-489C-A1F1-E9C15D2A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2BD1-EAFE-48FD-870A-5BF1A8A07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45F00-F2A6-4415-A490-5711E417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8F1D-5593-42E7-BD8D-E8BA2B15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DAB9-28DD-4783-BE17-AD42CBD4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00DF-B40D-4D06-A774-52638478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8730-5BE4-42A9-9824-75517E35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219C-73F6-4D63-ACEE-545E886C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1EB6-8C24-4941-9157-3D1CBFB9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96BD-7F93-464F-ABA7-6C1B57D6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89C-E241-40B2-9794-D3AE38D2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64A6-514F-441C-A9CA-BAD8A448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8EBD7-2B64-4904-A700-BAA4A1BD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A56C-8AFD-4BB9-82D1-3CF4C4B0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9622-708C-4075-A8EB-730BC8C3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B10B-D8A3-4C63-9A42-A7486E5F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EF-1014-4459-948E-551EBCCA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E950-2086-4C8F-AFDD-463E0B8DF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2C5F0-1845-48C9-BF67-FCF53804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4F8D7-534D-40D0-A110-545B2A8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1F34C-B232-427B-8A66-2B0FF1E5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2CA2-884D-4196-B478-93A13043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014-FAB4-430A-A028-7882A4C5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27AC4-F742-422E-9EEF-0DD6C838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D879-2B07-419B-AC07-3458206E4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747B6-EB73-4BD7-AFBC-E243D1018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04F65-E0F4-498C-8DA1-CE3C27384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FD96B-F323-4B42-BD83-5F329D7F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947BB-922A-4A12-A762-11BFCEB1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9154-2567-4938-B0E5-A08AACE9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6631-3667-48FA-AAB3-B8187A14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7DACF-5B65-4641-A7D3-F344B3A2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EC6E0-D39F-4D5D-99DE-EBF466AD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6715-17B7-408D-963D-EB9F82D6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5567D-967F-4585-8FA0-3ED7F2F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F77A0-8830-479F-811B-669A0086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0B21-89B9-42E1-B210-836CD454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5A2-0C6C-4A73-91C7-2E4C56E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EDBC-35A4-4F92-8BEE-C44501B2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5A6F-B0B0-421A-AE79-2BF85CFD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AA7BB-8384-402E-93CA-BBDDCDD0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9CE7-51C8-48D5-9EAF-749C5E40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3D56-2E2E-431F-900F-4F89E8A4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46F4-6FD3-4363-A6B2-AFAE5964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A8D8F-487D-405B-B170-822DF4776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DC868-5C8D-4BEC-B9F8-8110C877B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DA717-0E40-4947-B9D1-4E48DA4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0A442-893B-4A44-A1AA-499E3878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631A1-762C-431F-A52A-7E12CA2C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2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32CA2-0E88-4EE6-92C6-7B4702AB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6ECF-B0D0-4BC8-B002-A87F6C4D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A9A1-E5C4-4BD4-A917-FDE246D53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246B-29A4-445C-A64E-6BEFF5AEC1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E2D0-DC7B-4399-9F0A-4B8AB4B8D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B2EE-81F0-4749-8FD7-E130EC49F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A4DE-9911-4A9D-877D-6958D663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E8-4F02-4B96-9391-1D4C0C07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8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568DBD-5EAD-4283-AF4E-AF280617BC04}"/>
              </a:ext>
            </a:extLst>
          </p:cNvPr>
          <p:cNvSpPr/>
          <p:nvPr/>
        </p:nvSpPr>
        <p:spPr>
          <a:xfrm>
            <a:off x="1272208" y="2045670"/>
            <a:ext cx="1484243" cy="8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1E8A88-9CA3-4F0F-9F5F-22C52FF97089}"/>
              </a:ext>
            </a:extLst>
          </p:cNvPr>
          <p:cNvSpPr/>
          <p:nvPr/>
        </p:nvSpPr>
        <p:spPr>
          <a:xfrm>
            <a:off x="8629711" y="3161738"/>
            <a:ext cx="1484243" cy="840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Ninjatrader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2F66E7-243B-469F-A2F2-C8217D84B28C}"/>
              </a:ext>
            </a:extLst>
          </p:cNvPr>
          <p:cNvSpPr/>
          <p:nvPr/>
        </p:nvSpPr>
        <p:spPr>
          <a:xfrm>
            <a:off x="2676942" y="3716054"/>
            <a:ext cx="1484243" cy="8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730206-258F-417C-9DE7-2BBFCD1536F1}"/>
              </a:ext>
            </a:extLst>
          </p:cNvPr>
          <p:cNvSpPr/>
          <p:nvPr/>
        </p:nvSpPr>
        <p:spPr>
          <a:xfrm>
            <a:off x="5009326" y="3166782"/>
            <a:ext cx="1484243" cy="84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B4B42-687B-45AE-888A-869A578A2EB5}"/>
              </a:ext>
            </a:extLst>
          </p:cNvPr>
          <p:cNvSpPr/>
          <p:nvPr/>
        </p:nvSpPr>
        <p:spPr>
          <a:xfrm>
            <a:off x="5314122" y="1508869"/>
            <a:ext cx="861391" cy="106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  <a:p>
            <a:pPr algn="ctr"/>
            <a:r>
              <a:rPr lang="en-US" dirty="0"/>
              <a:t>Publish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8A4F31-9B89-46EB-9761-CBED9F38942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2756451" y="2466081"/>
            <a:ext cx="2252875" cy="11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E5DFBA-5E61-4BE0-81B5-0BEE2CE3185A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4161185" y="3587193"/>
            <a:ext cx="848141" cy="54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17ED0E-824D-47E8-9A77-D9DE0080D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5744818" y="2570914"/>
            <a:ext cx="6630" cy="5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CDE0A5-4E96-4B9D-97E9-816A69035F02}"/>
              </a:ext>
            </a:extLst>
          </p:cNvPr>
          <p:cNvCxnSpPr/>
          <p:nvPr/>
        </p:nvCxnSpPr>
        <p:spPr>
          <a:xfrm>
            <a:off x="6493565" y="3281581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882D7F-07CA-494C-A4DE-DEFA0D6C9BC8}"/>
              </a:ext>
            </a:extLst>
          </p:cNvPr>
          <p:cNvCxnSpPr>
            <a:cxnSpLocks/>
          </p:cNvCxnSpPr>
          <p:nvPr/>
        </p:nvCxnSpPr>
        <p:spPr>
          <a:xfrm flipH="1">
            <a:off x="6493565" y="3861829"/>
            <a:ext cx="2129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2EBCFD6-AB0F-4ECC-A167-63A897E724AD}"/>
              </a:ext>
            </a:extLst>
          </p:cNvPr>
          <p:cNvSpPr/>
          <p:nvPr/>
        </p:nvSpPr>
        <p:spPr>
          <a:xfrm>
            <a:off x="8689346" y="5173434"/>
            <a:ext cx="1364974" cy="74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Desktop/Laptop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4AFB2F-706C-477F-BF94-2B8A107EDD15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V="1">
            <a:off x="9371833" y="4002559"/>
            <a:ext cx="0" cy="1170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862C1F-4994-4469-AF49-10489656500C}"/>
              </a:ext>
            </a:extLst>
          </p:cNvPr>
          <p:cNvCxnSpPr>
            <a:cxnSpLocks/>
            <a:stCxn id="40" idx="0"/>
            <a:endCxn id="4" idx="4"/>
          </p:cNvCxnSpPr>
          <p:nvPr/>
        </p:nvCxnSpPr>
        <p:spPr>
          <a:xfrm flipV="1">
            <a:off x="1992781" y="2886492"/>
            <a:ext cx="21549" cy="219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FCAE12-2ABA-4047-B816-24B0486BBB1B}"/>
              </a:ext>
            </a:extLst>
          </p:cNvPr>
          <p:cNvCxnSpPr>
            <a:cxnSpLocks/>
            <a:stCxn id="40" idx="0"/>
            <a:endCxn id="6" idx="3"/>
          </p:cNvCxnSpPr>
          <p:nvPr/>
        </p:nvCxnSpPr>
        <p:spPr>
          <a:xfrm flipV="1">
            <a:off x="1992781" y="4433740"/>
            <a:ext cx="901523" cy="64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860D64-0C17-4509-AF5F-BA4B0295FAC4}"/>
              </a:ext>
            </a:extLst>
          </p:cNvPr>
          <p:cNvCxnSpPr>
            <a:cxnSpLocks/>
            <a:stCxn id="40" idx="3"/>
            <a:endCxn id="21" idx="2"/>
          </p:cNvCxnSpPr>
          <p:nvPr/>
        </p:nvCxnSpPr>
        <p:spPr>
          <a:xfrm flipV="1">
            <a:off x="2335729" y="5546914"/>
            <a:ext cx="6353617" cy="5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59570D0-A141-4E83-B258-996B39EF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33" y="5080671"/>
            <a:ext cx="685896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E8-4F02-4B96-9391-1D4C0C07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8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User Subscription Mode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568DBD-5EAD-4283-AF4E-AF280617BC04}"/>
              </a:ext>
            </a:extLst>
          </p:cNvPr>
          <p:cNvSpPr/>
          <p:nvPr/>
        </p:nvSpPr>
        <p:spPr>
          <a:xfrm>
            <a:off x="1974573" y="2032421"/>
            <a:ext cx="1484243" cy="8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1E8A88-9CA3-4F0F-9F5F-22C52FF97089}"/>
              </a:ext>
            </a:extLst>
          </p:cNvPr>
          <p:cNvSpPr/>
          <p:nvPr/>
        </p:nvSpPr>
        <p:spPr>
          <a:xfrm>
            <a:off x="7591764" y="1464607"/>
            <a:ext cx="1484243" cy="840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Ninjatrader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2F66E7-243B-469F-A2F2-C8217D84B28C}"/>
              </a:ext>
            </a:extLst>
          </p:cNvPr>
          <p:cNvSpPr/>
          <p:nvPr/>
        </p:nvSpPr>
        <p:spPr>
          <a:xfrm>
            <a:off x="2001077" y="3914839"/>
            <a:ext cx="1484243" cy="8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730206-258F-417C-9DE7-2BBFCD1536F1}"/>
              </a:ext>
            </a:extLst>
          </p:cNvPr>
          <p:cNvSpPr/>
          <p:nvPr/>
        </p:nvSpPr>
        <p:spPr>
          <a:xfrm>
            <a:off x="4693717" y="3021010"/>
            <a:ext cx="1484243" cy="84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8A4F31-9B89-46EB-9761-CBED9F38942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458816" y="2452832"/>
            <a:ext cx="1234901" cy="98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E5DFBA-5E61-4BE0-81B5-0BEE2CE3185A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3485320" y="3441421"/>
            <a:ext cx="1208397" cy="8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CDE0A5-4E96-4B9D-97E9-816A69035F0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177960" y="1885018"/>
            <a:ext cx="1413804" cy="155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2EBCFD6-AB0F-4ECC-A167-63A897E724AD}"/>
              </a:ext>
            </a:extLst>
          </p:cNvPr>
          <p:cNvSpPr/>
          <p:nvPr/>
        </p:nvSpPr>
        <p:spPr>
          <a:xfrm>
            <a:off x="10013392" y="1486335"/>
            <a:ext cx="1364974" cy="74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4AFB2F-706C-477F-BF94-2B8A107EDD15}"/>
              </a:ext>
            </a:extLst>
          </p:cNvPr>
          <p:cNvCxnSpPr>
            <a:cxnSpLocks/>
            <a:stCxn id="21" idx="2"/>
            <a:endCxn id="5" idx="3"/>
          </p:cNvCxnSpPr>
          <p:nvPr/>
        </p:nvCxnSpPr>
        <p:spPr>
          <a:xfrm flipH="1">
            <a:off x="9076007" y="1859815"/>
            <a:ext cx="937385" cy="25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22DE06-B620-438A-8B8E-67EA92684307}"/>
              </a:ext>
            </a:extLst>
          </p:cNvPr>
          <p:cNvSpPr/>
          <p:nvPr/>
        </p:nvSpPr>
        <p:spPr>
          <a:xfrm>
            <a:off x="7631515" y="3009685"/>
            <a:ext cx="1484243" cy="840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Ninjatrader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0DD93E-E054-478B-BA5F-A09E748AB1D7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6177960" y="3430096"/>
            <a:ext cx="1453555" cy="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65BE071-CF1E-485D-9E1D-D544DA75F59F}"/>
              </a:ext>
            </a:extLst>
          </p:cNvPr>
          <p:cNvSpPr/>
          <p:nvPr/>
        </p:nvSpPr>
        <p:spPr>
          <a:xfrm>
            <a:off x="10064060" y="3031429"/>
            <a:ext cx="1364974" cy="74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B09BA0-2F84-45BF-8283-A945C381DD3A}"/>
              </a:ext>
            </a:extLst>
          </p:cNvPr>
          <p:cNvSpPr/>
          <p:nvPr/>
        </p:nvSpPr>
        <p:spPr>
          <a:xfrm>
            <a:off x="7647215" y="4683749"/>
            <a:ext cx="1484243" cy="840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Ninjatrader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E3CF65-4E09-4268-A861-33DAB9FF7CDD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6177960" y="3441421"/>
            <a:ext cx="1469255" cy="166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AD64714-28CA-4D6F-BC1B-12CA9EAEBFBF}"/>
              </a:ext>
            </a:extLst>
          </p:cNvPr>
          <p:cNvSpPr/>
          <p:nvPr/>
        </p:nvSpPr>
        <p:spPr>
          <a:xfrm>
            <a:off x="10148462" y="4705493"/>
            <a:ext cx="1364974" cy="74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BD6CF-1D46-47F8-9230-F8DD4094A04F}"/>
              </a:ext>
            </a:extLst>
          </p:cNvPr>
          <p:cNvCxnSpPr>
            <a:cxnSpLocks/>
            <a:stCxn id="30" idx="2"/>
            <a:endCxn id="28" idx="3"/>
          </p:cNvCxnSpPr>
          <p:nvPr/>
        </p:nvCxnSpPr>
        <p:spPr>
          <a:xfrm flipH="1">
            <a:off x="9131458" y="5078973"/>
            <a:ext cx="1017004" cy="25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186CC4-C6B4-4206-BAA9-1FEAA38FE754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9115758" y="3404909"/>
            <a:ext cx="948302" cy="25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F0930E3-E7D9-4F78-88C0-A7A20C4B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8" y="2840439"/>
            <a:ext cx="685896" cy="104789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DA835A-4965-44D4-A9DF-3F1A05480CF6}"/>
              </a:ext>
            </a:extLst>
          </p:cNvPr>
          <p:cNvCxnSpPr>
            <a:stCxn id="14" idx="3"/>
            <a:endCxn id="4" idx="2"/>
          </p:cNvCxnSpPr>
          <p:nvPr/>
        </p:nvCxnSpPr>
        <p:spPr>
          <a:xfrm flipV="1">
            <a:off x="1105914" y="2452832"/>
            <a:ext cx="868659" cy="91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1F9E38-439D-4396-B034-F24554F5B48A}"/>
              </a:ext>
            </a:extLst>
          </p:cNvPr>
          <p:cNvCxnSpPr>
            <a:stCxn id="14" idx="3"/>
            <a:endCxn id="6" idx="2"/>
          </p:cNvCxnSpPr>
          <p:nvPr/>
        </p:nvCxnSpPr>
        <p:spPr>
          <a:xfrm>
            <a:off x="1105914" y="3364387"/>
            <a:ext cx="895163" cy="97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B079D9-F011-4EC1-A6B9-F5CC242C53B1}"/>
              </a:ext>
            </a:extLst>
          </p:cNvPr>
          <p:cNvCxnSpPr>
            <a:cxnSpLocks/>
          </p:cNvCxnSpPr>
          <p:nvPr/>
        </p:nvCxnSpPr>
        <p:spPr>
          <a:xfrm>
            <a:off x="8388626" y="5866228"/>
            <a:ext cx="1" cy="706850"/>
          </a:xfrm>
          <a:prstGeom prst="line">
            <a:avLst/>
          </a:prstGeom>
          <a:ln w="508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45F8FF-6513-4183-B09C-11AE00B3D8F4}"/>
              </a:ext>
            </a:extLst>
          </p:cNvPr>
          <p:cNvCxnSpPr>
            <a:cxnSpLocks/>
          </p:cNvCxnSpPr>
          <p:nvPr/>
        </p:nvCxnSpPr>
        <p:spPr>
          <a:xfrm>
            <a:off x="10887220" y="5842296"/>
            <a:ext cx="1" cy="706850"/>
          </a:xfrm>
          <a:prstGeom prst="line">
            <a:avLst/>
          </a:prstGeom>
          <a:ln w="508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8BB948-593D-4D2B-89F5-32054322E7D1}"/>
              </a:ext>
            </a:extLst>
          </p:cNvPr>
          <p:cNvSpPr txBox="1"/>
          <p:nvPr/>
        </p:nvSpPr>
        <p:spPr>
          <a:xfrm>
            <a:off x="6159916" y="2076366"/>
            <a:ext cx="123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733423-E203-4D5F-AB48-F3E626CCC81E}"/>
              </a:ext>
            </a:extLst>
          </p:cNvPr>
          <p:cNvSpPr txBox="1"/>
          <p:nvPr/>
        </p:nvSpPr>
        <p:spPr>
          <a:xfrm>
            <a:off x="6442904" y="3133071"/>
            <a:ext cx="123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91650E-0A1B-43AC-ABF1-D7E3AF982AE2}"/>
              </a:ext>
            </a:extLst>
          </p:cNvPr>
          <p:cNvSpPr txBox="1"/>
          <p:nvPr/>
        </p:nvSpPr>
        <p:spPr>
          <a:xfrm>
            <a:off x="6344428" y="4553905"/>
            <a:ext cx="123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84501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E8-4F02-4B96-9391-1D4C0C07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8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Strategy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1E8A88-9CA3-4F0F-9F5F-22C52FF97089}"/>
              </a:ext>
            </a:extLst>
          </p:cNvPr>
          <p:cNvSpPr/>
          <p:nvPr/>
        </p:nvSpPr>
        <p:spPr>
          <a:xfrm>
            <a:off x="5270812" y="1804735"/>
            <a:ext cx="1484243" cy="57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22DE06-B620-438A-8B8E-67EA92684307}"/>
              </a:ext>
            </a:extLst>
          </p:cNvPr>
          <p:cNvSpPr/>
          <p:nvPr/>
        </p:nvSpPr>
        <p:spPr>
          <a:xfrm>
            <a:off x="5270811" y="2565470"/>
            <a:ext cx="1484243" cy="57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StopLoss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B09BA0-2F84-45BF-8283-A945C381DD3A}"/>
              </a:ext>
            </a:extLst>
          </p:cNvPr>
          <p:cNvSpPr/>
          <p:nvPr/>
        </p:nvSpPr>
        <p:spPr>
          <a:xfrm>
            <a:off x="5270811" y="3335651"/>
            <a:ext cx="1484243" cy="57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ProfitTarget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186CC4-C6B4-4206-BAA9-1FEAA38FE754}"/>
              </a:ext>
            </a:extLst>
          </p:cNvPr>
          <p:cNvCxnSpPr>
            <a:cxnSpLocks/>
            <a:stCxn id="37" idx="0"/>
            <a:endCxn id="73" idx="4"/>
          </p:cNvCxnSpPr>
          <p:nvPr/>
        </p:nvCxnSpPr>
        <p:spPr>
          <a:xfrm flipV="1">
            <a:off x="1661573" y="2081211"/>
            <a:ext cx="674441" cy="771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91650E-0A1B-43AC-ABF1-D7E3AF982AE2}"/>
              </a:ext>
            </a:extLst>
          </p:cNvPr>
          <p:cNvSpPr txBox="1"/>
          <p:nvPr/>
        </p:nvSpPr>
        <p:spPr>
          <a:xfrm>
            <a:off x="5291111" y="1385942"/>
            <a:ext cx="14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TradeSignals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9A1B19B-8D9C-43EA-93DD-2D9694F73BF8}"/>
              </a:ext>
            </a:extLst>
          </p:cNvPr>
          <p:cNvSpPr/>
          <p:nvPr/>
        </p:nvSpPr>
        <p:spPr>
          <a:xfrm>
            <a:off x="1142261" y="2852714"/>
            <a:ext cx="1038624" cy="7042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2A870A-76A9-4C8D-BCB7-7344F277CFD7}"/>
              </a:ext>
            </a:extLst>
          </p:cNvPr>
          <p:cNvSpPr/>
          <p:nvPr/>
        </p:nvSpPr>
        <p:spPr>
          <a:xfrm>
            <a:off x="2885368" y="2844325"/>
            <a:ext cx="1370069" cy="714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TradeAction</a:t>
            </a:r>
            <a:endParaRPr lang="en-US" sz="16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C0FC3C5-206D-4CE7-870B-3DF288C040BC}"/>
              </a:ext>
            </a:extLst>
          </p:cNvPr>
          <p:cNvSpPr/>
          <p:nvPr/>
        </p:nvSpPr>
        <p:spPr>
          <a:xfrm>
            <a:off x="10172471" y="4462392"/>
            <a:ext cx="1484243" cy="57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Indicator</a:t>
            </a:r>
          </a:p>
          <a:p>
            <a:pPr algn="ctr"/>
            <a:r>
              <a:rPr lang="en-US" sz="1600" dirty="0"/>
              <a:t>Signals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2B0387B-A45F-48CD-A80B-5FA52C751288}"/>
              </a:ext>
            </a:extLst>
          </p:cNvPr>
          <p:cNvSpPr/>
          <p:nvPr/>
        </p:nvSpPr>
        <p:spPr>
          <a:xfrm>
            <a:off x="10144763" y="2956884"/>
            <a:ext cx="1484243" cy="57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Performance</a:t>
            </a:r>
          </a:p>
          <a:p>
            <a:pPr algn="ctr"/>
            <a:r>
              <a:rPr lang="en-US" sz="1600" dirty="0"/>
              <a:t>/Rules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A336638-7115-4FB9-ABD0-6B3E60D52610}"/>
              </a:ext>
            </a:extLst>
          </p:cNvPr>
          <p:cNvSpPr/>
          <p:nvPr/>
        </p:nvSpPr>
        <p:spPr>
          <a:xfrm>
            <a:off x="10125110" y="1496698"/>
            <a:ext cx="1484243" cy="57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B26037D-154E-4FC3-ADB4-02B15E176F56}"/>
              </a:ext>
            </a:extLst>
          </p:cNvPr>
          <p:cNvSpPr/>
          <p:nvPr/>
        </p:nvSpPr>
        <p:spPr>
          <a:xfrm>
            <a:off x="5270811" y="4133543"/>
            <a:ext cx="1484243" cy="57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Liquidate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410B82-90F6-4AFA-970A-452D6DE7607D}"/>
              </a:ext>
            </a:extLst>
          </p:cNvPr>
          <p:cNvSpPr/>
          <p:nvPr/>
        </p:nvSpPr>
        <p:spPr>
          <a:xfrm>
            <a:off x="5270811" y="5742165"/>
            <a:ext cx="1484243" cy="57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Terminate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891883-CD3C-4315-A48C-F319442C38AE}"/>
              </a:ext>
            </a:extLst>
          </p:cNvPr>
          <p:cNvSpPr/>
          <p:nvPr/>
        </p:nvSpPr>
        <p:spPr>
          <a:xfrm>
            <a:off x="188553" y="4097042"/>
            <a:ext cx="1315736" cy="820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Position</a:t>
            </a:r>
          </a:p>
          <a:p>
            <a:pPr algn="ctr"/>
            <a:r>
              <a:rPr lang="en-US" sz="1600" dirty="0" err="1"/>
              <a:t>Mgmt</a:t>
            </a:r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452BEB-4F9D-4624-A2E7-8275E9A0CDC6}"/>
              </a:ext>
            </a:extLst>
          </p:cNvPr>
          <p:cNvSpPr/>
          <p:nvPr/>
        </p:nvSpPr>
        <p:spPr>
          <a:xfrm>
            <a:off x="286023" y="1302806"/>
            <a:ext cx="1166430" cy="769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Money </a:t>
            </a:r>
            <a:r>
              <a:rPr lang="en-US" sz="1600" dirty="0" err="1"/>
              <a:t>Mgmt</a:t>
            </a:r>
            <a:endParaRPr lang="en-US" sz="16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85A0391-72E3-424E-A94D-CD83EF9E1F01}"/>
              </a:ext>
            </a:extLst>
          </p:cNvPr>
          <p:cNvSpPr/>
          <p:nvPr/>
        </p:nvSpPr>
        <p:spPr>
          <a:xfrm>
            <a:off x="1816702" y="1293571"/>
            <a:ext cx="1038624" cy="78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Trade</a:t>
            </a:r>
          </a:p>
          <a:p>
            <a:pPr algn="ctr"/>
            <a:r>
              <a:rPr lang="en-US" sz="1600" dirty="0" err="1"/>
              <a:t>Mgmt</a:t>
            </a:r>
            <a:endParaRPr lang="en-US" sz="16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406A20-776B-47B6-90D3-EA75AB0CB0EA}"/>
              </a:ext>
            </a:extLst>
          </p:cNvPr>
          <p:cNvCxnSpPr>
            <a:cxnSpLocks/>
            <a:stCxn id="37" idx="2"/>
            <a:endCxn id="71" idx="0"/>
          </p:cNvCxnSpPr>
          <p:nvPr/>
        </p:nvCxnSpPr>
        <p:spPr>
          <a:xfrm flipH="1">
            <a:off x="846421" y="3556971"/>
            <a:ext cx="815152" cy="540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C3C29B-89B8-4D34-AD95-F658053D788F}"/>
              </a:ext>
            </a:extLst>
          </p:cNvPr>
          <p:cNvCxnSpPr>
            <a:cxnSpLocks/>
            <a:stCxn id="37" idx="0"/>
            <a:endCxn id="72" idx="4"/>
          </p:cNvCxnSpPr>
          <p:nvPr/>
        </p:nvCxnSpPr>
        <p:spPr>
          <a:xfrm flipH="1" flipV="1">
            <a:off x="869238" y="2072495"/>
            <a:ext cx="792335" cy="780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4E2DAB9-B250-4E2C-85C0-FF56D58B01F1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1661573" y="3556971"/>
            <a:ext cx="1238856" cy="602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C130D63-5BAA-4DF8-BA76-733E8A5E694A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2180885" y="3201635"/>
            <a:ext cx="704483" cy="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6A6117F-792D-4F0B-93AA-32C82F89B02F}"/>
              </a:ext>
            </a:extLst>
          </p:cNvPr>
          <p:cNvSpPr/>
          <p:nvPr/>
        </p:nvSpPr>
        <p:spPr>
          <a:xfrm>
            <a:off x="4891154" y="1308682"/>
            <a:ext cx="2193141" cy="518419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DAA03FB-1A8F-45BA-97AE-4029A8AE266D}"/>
              </a:ext>
            </a:extLst>
          </p:cNvPr>
          <p:cNvSpPr/>
          <p:nvPr/>
        </p:nvSpPr>
        <p:spPr>
          <a:xfrm>
            <a:off x="5291111" y="4961970"/>
            <a:ext cx="1484243" cy="57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ExitOnly</a:t>
            </a:r>
            <a:endParaRPr lang="en-US" sz="1600" dirty="0"/>
          </a:p>
        </p:txBody>
      </p:sp>
      <p:sp>
        <p:nvSpPr>
          <p:cNvPr id="94" name="Arrow: Left 93">
            <a:extLst>
              <a:ext uri="{FF2B5EF4-FFF2-40B4-BE49-F238E27FC236}">
                <a16:creationId xmlns:a16="http://schemas.microsoft.com/office/drawing/2014/main" id="{1DC0DD0F-32B9-4D26-9004-6B9D08BD607E}"/>
              </a:ext>
            </a:extLst>
          </p:cNvPr>
          <p:cNvSpPr/>
          <p:nvPr/>
        </p:nvSpPr>
        <p:spPr>
          <a:xfrm>
            <a:off x="4255436" y="2973791"/>
            <a:ext cx="635717" cy="482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Left 94">
            <a:extLst>
              <a:ext uri="{FF2B5EF4-FFF2-40B4-BE49-F238E27FC236}">
                <a16:creationId xmlns:a16="http://schemas.microsoft.com/office/drawing/2014/main" id="{4DC4B740-3767-473D-B977-C0CA4035EAF5}"/>
              </a:ext>
            </a:extLst>
          </p:cNvPr>
          <p:cNvSpPr/>
          <p:nvPr/>
        </p:nvSpPr>
        <p:spPr>
          <a:xfrm>
            <a:off x="7084295" y="2992415"/>
            <a:ext cx="647198" cy="4744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3FB528-9078-4A1B-B186-D38AD705110A}"/>
              </a:ext>
            </a:extLst>
          </p:cNvPr>
          <p:cNvCxnSpPr>
            <a:cxnSpLocks/>
            <a:stCxn id="49" idx="1"/>
            <a:endCxn id="106" idx="3"/>
          </p:cNvCxnSpPr>
          <p:nvPr/>
        </p:nvCxnSpPr>
        <p:spPr>
          <a:xfrm flipH="1" flipV="1">
            <a:off x="9202483" y="3219120"/>
            <a:ext cx="969988" cy="15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F4A800-7DB0-45B3-9E98-8305C592244F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 flipV="1">
            <a:off x="9202483" y="3219120"/>
            <a:ext cx="1096064" cy="2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CEECF9-BC13-4D2F-A8C1-1382975CF76B}"/>
              </a:ext>
            </a:extLst>
          </p:cNvPr>
          <p:cNvCxnSpPr>
            <a:cxnSpLocks/>
            <a:stCxn id="51" idx="1"/>
            <a:endCxn id="106" idx="3"/>
          </p:cNvCxnSpPr>
          <p:nvPr/>
        </p:nvCxnSpPr>
        <p:spPr>
          <a:xfrm flipH="1">
            <a:off x="9202483" y="1783990"/>
            <a:ext cx="922627" cy="143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mond 105">
            <a:extLst>
              <a:ext uri="{FF2B5EF4-FFF2-40B4-BE49-F238E27FC236}">
                <a16:creationId xmlns:a16="http://schemas.microsoft.com/office/drawing/2014/main" id="{711EA771-4913-4CFD-85D5-50B79A85DE4D}"/>
              </a:ext>
            </a:extLst>
          </p:cNvPr>
          <p:cNvSpPr/>
          <p:nvPr/>
        </p:nvSpPr>
        <p:spPr>
          <a:xfrm>
            <a:off x="7718240" y="2862797"/>
            <a:ext cx="1484243" cy="7126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Engine</a:t>
            </a:r>
          </a:p>
        </p:txBody>
      </p:sp>
      <p:sp>
        <p:nvSpPr>
          <p:cNvPr id="124" name="Cloud 123">
            <a:extLst>
              <a:ext uri="{FF2B5EF4-FFF2-40B4-BE49-F238E27FC236}">
                <a16:creationId xmlns:a16="http://schemas.microsoft.com/office/drawing/2014/main" id="{F209CF20-06C7-4B36-89FA-1EA6B820C810}"/>
              </a:ext>
            </a:extLst>
          </p:cNvPr>
          <p:cNvSpPr/>
          <p:nvPr/>
        </p:nvSpPr>
        <p:spPr>
          <a:xfrm>
            <a:off x="1888278" y="5120890"/>
            <a:ext cx="2377499" cy="827541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Internet/Web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D1A03DEF-8E49-401A-87D9-72B99CE0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0" y="5156653"/>
            <a:ext cx="506420" cy="765263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86BC2D-5779-4C7F-8289-6AA8D11385C0}"/>
              </a:ext>
            </a:extLst>
          </p:cNvPr>
          <p:cNvCxnSpPr>
            <a:cxnSpLocks/>
            <a:stCxn id="124" idx="2"/>
            <a:endCxn id="126" idx="3"/>
          </p:cNvCxnSpPr>
          <p:nvPr/>
        </p:nvCxnSpPr>
        <p:spPr>
          <a:xfrm flipH="1">
            <a:off x="1088680" y="5534661"/>
            <a:ext cx="806973" cy="4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Speech Bubble: Rectangle with Corners Rounded 132">
            <a:extLst>
              <a:ext uri="{FF2B5EF4-FFF2-40B4-BE49-F238E27FC236}">
                <a16:creationId xmlns:a16="http://schemas.microsoft.com/office/drawing/2014/main" id="{626A27AA-B3A0-48B1-91C4-400740FA1A57}"/>
              </a:ext>
            </a:extLst>
          </p:cNvPr>
          <p:cNvSpPr/>
          <p:nvPr/>
        </p:nvSpPr>
        <p:spPr>
          <a:xfrm>
            <a:off x="2014289" y="4159312"/>
            <a:ext cx="1772279" cy="667355"/>
          </a:xfrm>
          <a:prstGeom prst="wedgeRoundRectCallout">
            <a:avLst>
              <a:gd name="adj1" fmla="val 11479"/>
              <a:gd name="adj2" fmla="val 10955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Input: Command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Output: Report, Log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C5CC3-F945-4F58-820E-B84C75D88892}"/>
              </a:ext>
            </a:extLst>
          </p:cNvPr>
          <p:cNvSpPr txBox="1"/>
          <p:nvPr/>
        </p:nvSpPr>
        <p:spPr>
          <a:xfrm>
            <a:off x="8136347" y="3596104"/>
            <a:ext cx="1095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Signals</a:t>
            </a:r>
          </a:p>
          <a:p>
            <a:r>
              <a:rPr lang="en-US" sz="1400" dirty="0"/>
              <a:t>Commands</a:t>
            </a:r>
          </a:p>
          <a:p>
            <a:r>
              <a:rPr lang="en-US" sz="1400" dirty="0"/>
              <a:t>Events</a:t>
            </a:r>
          </a:p>
          <a:p>
            <a:r>
              <a:rPr lang="en-US" sz="1400" dirty="0"/>
              <a:t>Combined</a:t>
            </a:r>
          </a:p>
          <a:p>
            <a:endParaRPr 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597590-315D-4F10-917A-46DBC6110138}"/>
              </a:ext>
            </a:extLst>
          </p:cNvPr>
          <p:cNvSpPr txBox="1"/>
          <p:nvPr/>
        </p:nvSpPr>
        <p:spPr>
          <a:xfrm>
            <a:off x="412120" y="6020970"/>
            <a:ext cx="140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Mobile, Laptop,</a:t>
            </a:r>
          </a:p>
          <a:p>
            <a:r>
              <a:rPr lang="en-US" sz="140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323494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73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Service Architecture</vt:lpstr>
      <vt:lpstr>User Subscription Mode</vt:lpstr>
      <vt:lpstr>Strategy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Zhou</dc:creator>
  <cp:lastModifiedBy>Gary Zhou</cp:lastModifiedBy>
  <cp:revision>29</cp:revision>
  <dcterms:created xsi:type="dcterms:W3CDTF">2019-10-24T18:10:20Z</dcterms:created>
  <dcterms:modified xsi:type="dcterms:W3CDTF">2020-01-05T03:14:08Z</dcterms:modified>
</cp:coreProperties>
</file>