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0B32-D335-45A2-8B76-BE7A90DD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9314-E42E-48ED-87D2-02914DD8F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ACEA6-E76A-4149-88AB-878CAF84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5DF3-EAD3-495B-8540-539A2D01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F359-3489-43CC-979E-5F083178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186A-4F30-4B98-BAEC-71D9FCD6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5B130-0400-4D56-84A7-BD918777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E2E6-5288-4E21-9B5B-A6788654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3C19-A86C-4A9C-A170-B49F34DD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050F-998C-45D5-A381-390C8EE4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65EF6-73DF-4AE8-ACCA-9FE5B745B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7D3E9-A419-4411-9DB3-39BE0BD8B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2775-6F1E-453F-A638-3DA4B6CD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D555-D768-411C-A6DD-0506D460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BB30-49D8-4DE8-94C7-A775011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A323-B7D8-4DB4-AD0B-76EFE08C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83B6-EE8C-44F0-9341-2B606E4F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F0BCB-74FE-425B-AC6E-2B905C79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C2F8-0AB2-472E-BEDD-5F475F5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DE21-956B-4402-81C0-CBB5826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E5EB-278D-4E0E-839F-180AF3A0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F6B0-60A7-4258-851C-3924D9E6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966B-4165-4846-8357-B899DDCE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C1D4-455C-4C8D-B2C9-3C0FB8C7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F253-5420-49B1-A247-6EFC1C0B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8F6-6146-4AE6-A92A-9934D01B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5D90-9C44-4D53-B075-C1678D9C1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C9762-34AB-4F87-8061-6A81B74E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F8C1-E178-47D5-A340-F946985E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023AF-B0F5-4964-BC4D-196B8710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604A2-7B24-4FD7-B106-B92A59FD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7309-CB9B-4C76-B617-FF69A42C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4A36A-AB84-4344-83FB-C232CB57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05B68-98AD-40EE-A066-85D8EA9D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B100D-C0B2-41BC-92D1-3A74F8FEB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9F027-77C4-43EA-969C-001A2A4C3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F3F6A-D146-43CF-A67E-A8F79589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8A69F-5434-4A3F-9D08-49841FF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B703D-4257-4891-8C45-5132CFED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6AAA-411B-4C66-978D-D96B9158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CFF6E-68B7-4A3E-AFFE-9E0C53FF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7DBE-592D-4D05-A367-AC5E346C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6BCC7-B47C-4460-9299-809F2E17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3BAC5-FAC1-4EA9-8D09-12DF4957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56D0B-4581-4041-A7D6-6E696C6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B6112-11EF-46DD-ADCF-AEF7B80C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8CC5-F8F3-4503-9A1E-A097B538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6CB2-E001-43BC-8A42-913217F6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22F-5B1F-4396-A2AC-2304B9E2E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5658-0C90-40B9-B850-04ABE29E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E374-68BB-430C-B551-1713C922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D0B82-D1B4-411C-A555-1BD2A79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0994-B168-4E8B-9033-C601E432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FF8C9-6BBE-4262-BDDF-F8C57D2E3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FEE7F-3193-4249-8114-73021B43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487A-F370-43D4-B043-E4D97F0D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9BB7-F480-48B6-AF89-B765C3B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3414-F6BA-4CE2-B6BB-B3214AD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19E4D-991A-41B9-A4FA-127ECC83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DB2B-EC4B-4563-8B97-AFDE7195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3D5B-DBDB-4D3F-AA54-397D2BDD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B861-0C33-40D8-8471-C54697E6162C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5114-C40D-47B5-9289-64AAB648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16DBA-FF2E-4752-B9A4-A302B7462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B3DA-8614-4F85-BE3B-1F6CF5EB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opsteptrader.com/hc/en-us/articles/235811607-NinjaTrader-8-Connection-Instruc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6537-A396-4FB3-BD93-8BDF2E7D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Ninjatrader</a:t>
            </a:r>
            <a:r>
              <a:rPr lang="en-US" dirty="0"/>
              <a:t> 8 </a:t>
            </a:r>
            <a:br>
              <a:rPr lang="en-US" dirty="0"/>
            </a:br>
            <a:r>
              <a:rPr lang="en-US" dirty="0"/>
              <a:t>Testing 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1CC44-9224-4321-A4B8-6A8A7F38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Gerry Zhou</a:t>
            </a:r>
          </a:p>
          <a:p>
            <a:r>
              <a:rPr lang="en-US" dirty="0"/>
              <a:t>01/14/2020</a:t>
            </a:r>
          </a:p>
        </p:txBody>
      </p:sp>
    </p:spTree>
    <p:extLst>
      <p:ext uri="{BB962C8B-B14F-4D97-AF65-F5344CB8AC3E}">
        <p14:creationId xmlns:p14="http://schemas.microsoft.com/office/powerpoint/2010/main" val="152801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632B-6F17-4962-B015-493CD849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Add/Customize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70A1-90E8-4FDA-B197-7A4746A3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Account: Sim101, add more accounts for multiple strategies</a:t>
            </a:r>
          </a:p>
          <a:p>
            <a:r>
              <a:rPr lang="en-US" b="1" dirty="0">
                <a:solidFill>
                  <a:srgbClr val="FF0000"/>
                </a:solidFill>
              </a:rPr>
              <a:t>Simulation VS Live trading (Never use Live account to run the strategy in development and testing)</a:t>
            </a:r>
          </a:p>
          <a:p>
            <a:r>
              <a:rPr lang="en-US" dirty="0"/>
              <a:t>Add TRT strategy</a:t>
            </a:r>
          </a:p>
          <a:p>
            <a:r>
              <a:rPr lang="en-US" dirty="0"/>
              <a:t>Customize TRT parameters</a:t>
            </a:r>
          </a:p>
          <a:p>
            <a:r>
              <a:rPr lang="en-US" dirty="0"/>
              <a:t>Customize shared parameters</a:t>
            </a:r>
          </a:p>
          <a:p>
            <a:r>
              <a:rPr lang="en-US" dirty="0"/>
              <a:t>Enable/Disable strategy</a:t>
            </a:r>
          </a:p>
          <a:p>
            <a:r>
              <a:rPr lang="en-US" dirty="0"/>
              <a:t>Run Multiple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4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3502-7FD3-4BBB-AD37-9C63E25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Monitor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D282-C9F1-4F68-AA35-B97971DA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console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Error report and new request for output/logging</a:t>
            </a:r>
          </a:p>
          <a:p>
            <a:r>
              <a:rPr lang="en-US" dirty="0"/>
              <a:t>Performance report</a:t>
            </a:r>
          </a:p>
          <a:p>
            <a:r>
              <a:rPr lang="en-US" dirty="0"/>
              <a:t>Trades on the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1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1BA5-1948-485C-901D-967DEBB6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A58B-79FA-47AE-9530-8CE6E0EC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10/</a:t>
            </a:r>
            <a:r>
              <a:rPr lang="en-US" dirty="0" err="1"/>
              <a:t>Ninjatrader</a:t>
            </a:r>
            <a:r>
              <a:rPr lang="en-US" dirty="0"/>
              <a:t> 8 connections</a:t>
            </a:r>
          </a:p>
          <a:p>
            <a:r>
              <a:rPr lang="en-US" dirty="0"/>
              <a:t>Data Connection (</a:t>
            </a:r>
            <a:r>
              <a:rPr lang="en-US" dirty="0" err="1"/>
              <a:t>Topsteptrader</a:t>
            </a:r>
            <a:r>
              <a:rPr lang="en-US" dirty="0"/>
              <a:t>)</a:t>
            </a:r>
          </a:p>
          <a:p>
            <a:r>
              <a:rPr lang="en-US" dirty="0"/>
              <a:t>Instruments</a:t>
            </a:r>
          </a:p>
          <a:p>
            <a:r>
              <a:rPr lang="en-US" dirty="0"/>
              <a:t>Market Data downloading</a:t>
            </a:r>
          </a:p>
          <a:p>
            <a:r>
              <a:rPr lang="en-US" dirty="0"/>
              <a:t>Charting</a:t>
            </a:r>
          </a:p>
          <a:p>
            <a:r>
              <a:rPr lang="en-US" dirty="0"/>
              <a:t>Add/Customize Indicators </a:t>
            </a:r>
          </a:p>
          <a:p>
            <a:r>
              <a:rPr lang="en-US" dirty="0"/>
              <a:t>Add/Customize Strategies</a:t>
            </a:r>
          </a:p>
          <a:p>
            <a:r>
              <a:rPr lang="en-US" dirty="0"/>
              <a:t>Monitor Strategies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6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90F1-2938-4C11-B22E-D78D451D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Windows 10/</a:t>
            </a:r>
            <a:r>
              <a:rPr lang="en-US" b="1" dirty="0" err="1"/>
              <a:t>Ninjatrader</a:t>
            </a:r>
            <a:r>
              <a:rPr lang="en-US" b="1" dirty="0"/>
              <a:t> 8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436B-C08A-4B07-A6FE-1C680275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AWS Cloud</a:t>
            </a:r>
          </a:p>
          <a:p>
            <a:pPr lvl="1"/>
            <a:r>
              <a:rPr lang="en-US" dirty="0"/>
              <a:t>Remote access</a:t>
            </a:r>
          </a:p>
          <a:p>
            <a:pPr lvl="1"/>
            <a:r>
              <a:rPr lang="en-US" dirty="0"/>
              <a:t>Less management</a:t>
            </a:r>
          </a:p>
          <a:p>
            <a:pPr lvl="1"/>
            <a:r>
              <a:rPr lang="en-US" dirty="0"/>
              <a:t>Good for customers</a:t>
            </a:r>
          </a:p>
          <a:p>
            <a:pPr lvl="1"/>
            <a:r>
              <a:rPr lang="en-US" dirty="0"/>
              <a:t>Good for production</a:t>
            </a:r>
          </a:p>
          <a:p>
            <a:pPr lvl="1"/>
            <a:r>
              <a:rPr lang="en-US" dirty="0"/>
              <a:t>Highest cost</a:t>
            </a:r>
          </a:p>
          <a:p>
            <a:r>
              <a:rPr lang="en-US" dirty="0"/>
              <a:t>Home Workstation</a:t>
            </a:r>
          </a:p>
          <a:p>
            <a:pPr lvl="1"/>
            <a:r>
              <a:rPr lang="en-US" dirty="0"/>
              <a:t>Remote access or local access</a:t>
            </a:r>
          </a:p>
          <a:p>
            <a:pPr lvl="1"/>
            <a:r>
              <a:rPr lang="en-US" dirty="0"/>
              <a:t>Most management</a:t>
            </a:r>
          </a:p>
          <a:p>
            <a:pPr lvl="1"/>
            <a:r>
              <a:rPr lang="en-US" dirty="0"/>
              <a:t>Powerful and good for development/research/big data</a:t>
            </a:r>
          </a:p>
          <a:p>
            <a:pPr lvl="1"/>
            <a:r>
              <a:rPr lang="en-US" dirty="0"/>
              <a:t>Lowest cost</a:t>
            </a:r>
          </a:p>
          <a:p>
            <a:r>
              <a:rPr lang="en-US" dirty="0"/>
              <a:t>Laptop</a:t>
            </a:r>
          </a:p>
          <a:p>
            <a:pPr lvl="1"/>
            <a:r>
              <a:rPr lang="en-US" dirty="0"/>
              <a:t>Local access or remote access</a:t>
            </a:r>
          </a:p>
          <a:p>
            <a:pPr lvl="1"/>
            <a:r>
              <a:rPr lang="en-US" dirty="0"/>
              <a:t>Least management</a:t>
            </a:r>
          </a:p>
          <a:p>
            <a:pPr lvl="1"/>
            <a:r>
              <a:rPr lang="en-US" dirty="0"/>
              <a:t>Good performance and easy access, good for travel</a:t>
            </a:r>
          </a:p>
          <a:p>
            <a:pPr lvl="1"/>
            <a:r>
              <a:rPr lang="en-US" dirty="0"/>
              <a:t>Easy avoiding internet traffic 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2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A4BE-55E2-44AF-A6A6-159C4D06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A3F6-E194-4E0D-B3DB-DD0A9589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 for now</a:t>
            </a:r>
          </a:p>
          <a:p>
            <a:r>
              <a:rPr lang="en-US" dirty="0"/>
              <a:t>AWS for customers</a:t>
            </a:r>
          </a:p>
          <a:p>
            <a:r>
              <a:rPr lang="en-US" dirty="0"/>
              <a:t>Home workstation for development and the rest</a:t>
            </a:r>
          </a:p>
        </p:txBody>
      </p:sp>
    </p:spTree>
    <p:extLst>
      <p:ext uri="{BB962C8B-B14F-4D97-AF65-F5344CB8AC3E}">
        <p14:creationId xmlns:p14="http://schemas.microsoft.com/office/powerpoint/2010/main" val="83879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73D7-E4E4-4BFD-BBD4-FD16FB56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F867-61ED-44C8-84D3-FB8A36DB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TopstepTrader</a:t>
            </a:r>
            <a:r>
              <a:rPr lang="en-US" dirty="0"/>
              <a:t> </a:t>
            </a:r>
            <a:r>
              <a:rPr lang="en-US" dirty="0" err="1"/>
              <a:t>Ninjatrader</a:t>
            </a:r>
            <a:r>
              <a:rPr lang="en-US" dirty="0"/>
              <a:t> connection</a:t>
            </a:r>
          </a:p>
          <a:p>
            <a:pPr lvl="1"/>
            <a:r>
              <a:rPr lang="en-US" dirty="0">
                <a:hlinkClick r:id="rId2"/>
              </a:rPr>
              <a:t>https://help.topsteptrader.com/hc/en-us/articles/235811607-NinjaTrader-8-Connection-Instructions</a:t>
            </a:r>
            <a:endParaRPr lang="en-US" dirty="0"/>
          </a:p>
          <a:p>
            <a:r>
              <a:rPr lang="en-US" dirty="0"/>
              <a:t>R-trader installation(</a:t>
            </a:r>
            <a:r>
              <a:rPr lang="en-US" dirty="0" err="1"/>
              <a:t>TsT</a:t>
            </a:r>
            <a:r>
              <a:rPr lang="en-US" dirty="0"/>
              <a:t> required)/connection(optional)</a:t>
            </a:r>
          </a:p>
          <a:p>
            <a:r>
              <a:rPr lang="en-US" dirty="0"/>
              <a:t>Add connection at NT8</a:t>
            </a:r>
          </a:p>
          <a:p>
            <a:r>
              <a:rPr lang="en-US" dirty="0"/>
              <a:t>Start connection</a:t>
            </a:r>
          </a:p>
        </p:txBody>
      </p:sp>
    </p:spTree>
    <p:extLst>
      <p:ext uri="{BB962C8B-B14F-4D97-AF65-F5344CB8AC3E}">
        <p14:creationId xmlns:p14="http://schemas.microsoft.com/office/powerpoint/2010/main" val="228518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AC96-FA8C-49D3-958E-F246B8C0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F16A-2491-4B5C-A5FD-FDE6D7A7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instruments</a:t>
            </a:r>
          </a:p>
          <a:p>
            <a:r>
              <a:rPr lang="en-US" dirty="0"/>
              <a:t>Instrument symbol</a:t>
            </a:r>
          </a:p>
          <a:p>
            <a:r>
              <a:rPr lang="en-US" dirty="0"/>
              <a:t>Instrument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6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D848-431F-411C-8502-C2BC4707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Market Data 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9DCA-CEA2-4D8C-BCD6-6C5FA0E8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Data manager</a:t>
            </a:r>
          </a:p>
          <a:p>
            <a:r>
              <a:rPr lang="en-US" dirty="0"/>
              <a:t>Download from chart</a:t>
            </a:r>
          </a:p>
          <a:p>
            <a:r>
              <a:rPr lang="en-US" dirty="0"/>
              <a:t>Look into data and management</a:t>
            </a:r>
          </a:p>
          <a:p>
            <a:r>
              <a:rPr lang="en-US" dirty="0"/>
              <a:t>Tick data VS minutes data</a:t>
            </a:r>
          </a:p>
        </p:txBody>
      </p:sp>
    </p:spTree>
    <p:extLst>
      <p:ext uri="{BB962C8B-B14F-4D97-AF65-F5344CB8AC3E}">
        <p14:creationId xmlns:p14="http://schemas.microsoft.com/office/powerpoint/2010/main" val="403656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3D4-5704-4C05-BDEC-76EB5EC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0DAF-81DA-41B7-A33A-89DF4C483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chart for an instrument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Data customization</a:t>
            </a:r>
          </a:p>
          <a:p>
            <a:r>
              <a:rPr lang="en-US" dirty="0"/>
              <a:t>Chart type (Range, minutes, etc.)</a:t>
            </a:r>
          </a:p>
          <a:p>
            <a:r>
              <a:rPr lang="en-US" dirty="0"/>
              <a:t>Data window, bar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8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D746-4053-40C8-B0D2-1BA164B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Add/Customize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FF5E-93AF-498F-93C4-84ABD2BD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TRT indicators</a:t>
            </a:r>
          </a:p>
          <a:p>
            <a:r>
              <a:rPr lang="en-US" dirty="0"/>
              <a:t>Customize SMI, </a:t>
            </a:r>
            <a:r>
              <a:rPr lang="en-US" dirty="0" err="1"/>
              <a:t>AwesomeOscillator</a:t>
            </a:r>
            <a:r>
              <a:rPr lang="en-US" dirty="0"/>
              <a:t>, </a:t>
            </a:r>
            <a:r>
              <a:rPr lang="en-US" dirty="0" err="1"/>
              <a:t>SnR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6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Ninjatrader 8  Testing Environment Setup</vt:lpstr>
      <vt:lpstr>Outline</vt:lpstr>
      <vt:lpstr>Windows 10/Ninjatrader 8 Connections</vt:lpstr>
      <vt:lpstr>Conclusion</vt:lpstr>
      <vt:lpstr>Data Connection</vt:lpstr>
      <vt:lpstr>Instruments</vt:lpstr>
      <vt:lpstr>Market Data Downloading</vt:lpstr>
      <vt:lpstr>Charting</vt:lpstr>
      <vt:lpstr>Add/Customize Indicators</vt:lpstr>
      <vt:lpstr>Add/Customize Strategies</vt:lpstr>
      <vt:lpstr>Monitor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Ninjatrader 8 Testing Environment Setup</dc:title>
  <dc:creator>Gary Zhou</dc:creator>
  <cp:lastModifiedBy>Gary Zhou</cp:lastModifiedBy>
  <cp:revision>18</cp:revision>
  <dcterms:created xsi:type="dcterms:W3CDTF">2020-01-14T15:38:49Z</dcterms:created>
  <dcterms:modified xsi:type="dcterms:W3CDTF">2020-01-14T17:00:34Z</dcterms:modified>
</cp:coreProperties>
</file>