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15b2b1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15b2b1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15b2b10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15b2b10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15b2b1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15b2b1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15b2b10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15b2b10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615b2b10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615b2b10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22b243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22b24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41050" y="961975"/>
            <a:ext cx="1603500" cy="27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836800" y="1874425"/>
            <a:ext cx="6120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07700" y="2521975"/>
            <a:ext cx="6702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005800" y="876775"/>
            <a:ext cx="4461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341050" y="-38750"/>
            <a:ext cx="4461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LOGIN</a:t>
            </a:r>
            <a:endParaRPr b="1"/>
          </a:p>
        </p:txBody>
      </p:sp>
      <p:sp>
        <p:nvSpPr>
          <p:cNvPr id="59" name="Google Shape;59;p13"/>
          <p:cNvSpPr txBox="1"/>
          <p:nvPr/>
        </p:nvSpPr>
        <p:spPr>
          <a:xfrm>
            <a:off x="2865900" y="1486200"/>
            <a:ext cx="728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Usuario: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0" name="Google Shape;60;p13"/>
          <p:cNvSpPr txBox="1"/>
          <p:nvPr/>
        </p:nvSpPr>
        <p:spPr>
          <a:xfrm>
            <a:off x="2732200" y="2193050"/>
            <a:ext cx="11703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</a:rPr>
              <a:t>Contraseña</a:t>
            </a:r>
            <a:r>
              <a:rPr lang="es" sz="800">
                <a:solidFill>
                  <a:schemeClr val="dk1"/>
                </a:solidFill>
              </a:rPr>
              <a:t>: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836800" y="3001950"/>
            <a:ext cx="6120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Entrar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5222525" y="961975"/>
            <a:ext cx="1603500" cy="27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330125" y="3433813"/>
            <a:ext cx="117000" cy="1683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686450" y="3433813"/>
            <a:ext cx="178175" cy="1683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103950" y="3433813"/>
            <a:ext cx="263350" cy="1683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532475" y="3431713"/>
            <a:ext cx="178200" cy="1704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3"/>
          <p:cNvCxnSpPr/>
          <p:nvPr/>
        </p:nvCxnSpPr>
        <p:spPr>
          <a:xfrm>
            <a:off x="5226425" y="3256113"/>
            <a:ext cx="159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/>
          <p:nvPr/>
        </p:nvSpPr>
        <p:spPr>
          <a:xfrm>
            <a:off x="5607825" y="2845350"/>
            <a:ext cx="8757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SCAN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222425" y="1397275"/>
            <a:ext cx="16035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Puestos Libres:</a:t>
            </a:r>
            <a:endParaRPr sz="1000"/>
          </a:p>
        </p:txBody>
      </p:sp>
      <p:sp>
        <p:nvSpPr>
          <p:cNvPr id="70" name="Google Shape;70;p13"/>
          <p:cNvSpPr/>
          <p:nvPr/>
        </p:nvSpPr>
        <p:spPr>
          <a:xfrm>
            <a:off x="5280775" y="1062463"/>
            <a:ext cx="215700" cy="2019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525" y="1008225"/>
            <a:ext cx="312900" cy="3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3958350" y="147200"/>
            <a:ext cx="28737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SCAN</a:t>
            </a:r>
            <a:endParaRPr b="1"/>
          </a:p>
        </p:txBody>
      </p:sp>
      <p:sp>
        <p:nvSpPr>
          <p:cNvPr id="77" name="Google Shape;77;p14"/>
          <p:cNvSpPr/>
          <p:nvPr/>
        </p:nvSpPr>
        <p:spPr>
          <a:xfrm>
            <a:off x="535625" y="1073325"/>
            <a:ext cx="1603500" cy="27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643225" y="3545163"/>
            <a:ext cx="117000" cy="1683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999550" y="3545163"/>
            <a:ext cx="178175" cy="1683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417050" y="3545163"/>
            <a:ext cx="263350" cy="1683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845575" y="3543063"/>
            <a:ext cx="178200" cy="1704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539525" y="3367463"/>
            <a:ext cx="159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4"/>
          <p:cNvSpPr/>
          <p:nvPr/>
        </p:nvSpPr>
        <p:spPr>
          <a:xfrm>
            <a:off x="920925" y="2956700"/>
            <a:ext cx="8757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SCAN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535525" y="1508625"/>
            <a:ext cx="16035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Puestos Libres:</a:t>
            </a:r>
            <a:endParaRPr sz="1000"/>
          </a:p>
        </p:txBody>
      </p:sp>
      <p:sp>
        <p:nvSpPr>
          <p:cNvPr id="85" name="Google Shape;85;p14"/>
          <p:cNvSpPr/>
          <p:nvPr/>
        </p:nvSpPr>
        <p:spPr>
          <a:xfrm>
            <a:off x="2666225" y="1073325"/>
            <a:ext cx="1603500" cy="27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4"/>
          <p:cNvCxnSpPr/>
          <p:nvPr/>
        </p:nvCxnSpPr>
        <p:spPr>
          <a:xfrm>
            <a:off x="2715975" y="1162325"/>
            <a:ext cx="1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2715975" y="1160750"/>
            <a:ext cx="6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>
            <a:off x="4030700" y="1162325"/>
            <a:ext cx="1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4211600" y="1162325"/>
            <a:ext cx="6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2715975" y="3235700"/>
            <a:ext cx="1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2715975" y="3074900"/>
            <a:ext cx="6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>
            <a:off x="4030700" y="3235700"/>
            <a:ext cx="1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4211600" y="3074900"/>
            <a:ext cx="6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/>
          <p:nvPr/>
        </p:nvSpPr>
        <p:spPr>
          <a:xfrm>
            <a:off x="2773825" y="3545163"/>
            <a:ext cx="117000" cy="1683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130150" y="3545163"/>
            <a:ext cx="178175" cy="1683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547650" y="3545163"/>
            <a:ext cx="263350" cy="1683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976175" y="3543063"/>
            <a:ext cx="178200" cy="1704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2670125" y="3367463"/>
            <a:ext cx="159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4"/>
          <p:cNvSpPr/>
          <p:nvPr/>
        </p:nvSpPr>
        <p:spPr>
          <a:xfrm>
            <a:off x="3308325" y="2866700"/>
            <a:ext cx="375900" cy="36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4800713" y="1073325"/>
            <a:ext cx="1603500" cy="27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4898325" y="3466825"/>
            <a:ext cx="626400" cy="1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  </a:t>
            </a:r>
            <a:r>
              <a:rPr lang="es" sz="800"/>
              <a:t>Aceptar</a:t>
            </a:r>
            <a:endParaRPr sz="800"/>
          </a:p>
        </p:txBody>
      </p:sp>
      <p:sp>
        <p:nvSpPr>
          <p:cNvPr id="102" name="Google Shape;102;p14"/>
          <p:cNvSpPr/>
          <p:nvPr/>
        </p:nvSpPr>
        <p:spPr>
          <a:xfrm>
            <a:off x="5663825" y="3466825"/>
            <a:ext cx="626400" cy="1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Cancelar</a:t>
            </a:r>
            <a:endParaRPr sz="800"/>
          </a:p>
        </p:txBody>
      </p:sp>
      <p:sp>
        <p:nvSpPr>
          <p:cNvPr id="103" name="Google Shape;103;p14"/>
          <p:cNvSpPr/>
          <p:nvPr/>
        </p:nvSpPr>
        <p:spPr>
          <a:xfrm>
            <a:off x="4796825" y="2571750"/>
            <a:ext cx="1603500" cy="7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Terminos y Condiciones</a:t>
            </a:r>
            <a:endParaRPr sz="1000"/>
          </a:p>
        </p:txBody>
      </p:sp>
      <p:sp>
        <p:nvSpPr>
          <p:cNvPr id="104" name="Google Shape;104;p14"/>
          <p:cNvSpPr/>
          <p:nvPr/>
        </p:nvSpPr>
        <p:spPr>
          <a:xfrm>
            <a:off x="4800725" y="1658650"/>
            <a:ext cx="16035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14:00:23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4809425" y="1322425"/>
            <a:ext cx="15957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Hora de Reserva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6944925" y="1073325"/>
            <a:ext cx="1603500" cy="27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7052525" y="3545163"/>
            <a:ext cx="117000" cy="1683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408850" y="3545163"/>
            <a:ext cx="178175" cy="1683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826350" y="3545163"/>
            <a:ext cx="263350" cy="1683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8254875" y="3543063"/>
            <a:ext cx="178200" cy="1704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4"/>
          <p:cNvCxnSpPr/>
          <p:nvPr/>
        </p:nvCxnSpPr>
        <p:spPr>
          <a:xfrm>
            <a:off x="6948825" y="3367463"/>
            <a:ext cx="159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4"/>
          <p:cNvSpPr/>
          <p:nvPr/>
        </p:nvSpPr>
        <p:spPr>
          <a:xfrm>
            <a:off x="7289175" y="1508625"/>
            <a:ext cx="915000" cy="90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289175" y="1866850"/>
            <a:ext cx="9150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00:13:53</a:t>
            </a:r>
            <a:endParaRPr/>
          </a:p>
        </p:txBody>
      </p:sp>
      <p:cxnSp>
        <p:nvCxnSpPr>
          <p:cNvPr id="114" name="Google Shape;114;p14"/>
          <p:cNvCxnSpPr>
            <a:endCxn id="113" idx="0"/>
          </p:cNvCxnSpPr>
          <p:nvPr/>
        </p:nvCxnSpPr>
        <p:spPr>
          <a:xfrm flipH="1">
            <a:off x="7746675" y="1516750"/>
            <a:ext cx="6900" cy="3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>
            <a:endCxn id="112" idx="5"/>
          </p:cNvCxnSpPr>
          <p:nvPr/>
        </p:nvCxnSpPr>
        <p:spPr>
          <a:xfrm>
            <a:off x="7892576" y="2150120"/>
            <a:ext cx="177600" cy="1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4"/>
          <p:cNvSpPr/>
          <p:nvPr/>
        </p:nvSpPr>
        <p:spPr>
          <a:xfrm>
            <a:off x="7027750" y="2722450"/>
            <a:ext cx="3759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558725" y="2722450"/>
            <a:ext cx="3759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8089700" y="2722450"/>
            <a:ext cx="3759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4"/>
          <p:cNvCxnSpPr/>
          <p:nvPr/>
        </p:nvCxnSpPr>
        <p:spPr>
          <a:xfrm flipH="1">
            <a:off x="7214800" y="2791450"/>
            <a:ext cx="18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4"/>
          <p:cNvCxnSpPr/>
          <p:nvPr/>
        </p:nvCxnSpPr>
        <p:spPr>
          <a:xfrm rot="10800000">
            <a:off x="7130350" y="2889700"/>
            <a:ext cx="1707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4"/>
          <p:cNvCxnSpPr/>
          <p:nvPr/>
        </p:nvCxnSpPr>
        <p:spPr>
          <a:xfrm flipH="1">
            <a:off x="7694475" y="2791450"/>
            <a:ext cx="18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4"/>
          <p:cNvCxnSpPr/>
          <p:nvPr/>
        </p:nvCxnSpPr>
        <p:spPr>
          <a:xfrm flipH="1">
            <a:off x="7791050" y="2791450"/>
            <a:ext cx="18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4"/>
          <p:cNvCxnSpPr/>
          <p:nvPr/>
        </p:nvCxnSpPr>
        <p:spPr>
          <a:xfrm flipH="1">
            <a:off x="8192300" y="2794600"/>
            <a:ext cx="15750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8192300" y="2789200"/>
            <a:ext cx="1677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4"/>
          <p:cNvSpPr txBox="1"/>
          <p:nvPr/>
        </p:nvSpPr>
        <p:spPr>
          <a:xfrm>
            <a:off x="6935225" y="3028100"/>
            <a:ext cx="1681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  Ampliar          Pausar        Cancelar </a:t>
            </a:r>
            <a:endParaRPr sz="700"/>
          </a:p>
        </p:txBody>
      </p:sp>
      <p:sp>
        <p:nvSpPr>
          <p:cNvPr id="126" name="Google Shape;126;p14"/>
          <p:cNvSpPr/>
          <p:nvPr/>
        </p:nvSpPr>
        <p:spPr>
          <a:xfrm>
            <a:off x="7003175" y="1173800"/>
            <a:ext cx="215700" cy="2019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93875" y="1173800"/>
            <a:ext cx="215700" cy="2019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225" y="1162325"/>
            <a:ext cx="312900" cy="3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525" y="1119550"/>
            <a:ext cx="312900" cy="3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/>
        </p:nvSpPr>
        <p:spPr>
          <a:xfrm>
            <a:off x="3594300" y="0"/>
            <a:ext cx="4461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NOTIFICACIONES</a:t>
            </a:r>
            <a:endParaRPr b="1"/>
          </a:p>
        </p:txBody>
      </p:sp>
      <p:sp>
        <p:nvSpPr>
          <p:cNvPr id="135" name="Google Shape;135;p15"/>
          <p:cNvSpPr/>
          <p:nvPr/>
        </p:nvSpPr>
        <p:spPr>
          <a:xfrm>
            <a:off x="3478075" y="1235550"/>
            <a:ext cx="1603500" cy="27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574350" y="1235550"/>
            <a:ext cx="1603500" cy="27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681950" y="3707388"/>
            <a:ext cx="117000" cy="1683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1038275" y="3707388"/>
            <a:ext cx="178175" cy="1683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1455775" y="3707388"/>
            <a:ext cx="263350" cy="1683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1884300" y="3705288"/>
            <a:ext cx="178200" cy="1704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5"/>
          <p:cNvCxnSpPr/>
          <p:nvPr/>
        </p:nvCxnSpPr>
        <p:spPr>
          <a:xfrm>
            <a:off x="578250" y="3529688"/>
            <a:ext cx="159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5"/>
          <p:cNvSpPr/>
          <p:nvPr/>
        </p:nvSpPr>
        <p:spPr>
          <a:xfrm>
            <a:off x="959650" y="3118925"/>
            <a:ext cx="8757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SCAN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74250" y="1670850"/>
            <a:ext cx="16035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Puestos Libres:</a:t>
            </a:r>
            <a:endParaRPr sz="1000"/>
          </a:p>
        </p:txBody>
      </p:sp>
      <p:sp>
        <p:nvSpPr>
          <p:cNvPr id="144" name="Google Shape;144;p15"/>
          <p:cNvSpPr/>
          <p:nvPr/>
        </p:nvSpPr>
        <p:spPr>
          <a:xfrm>
            <a:off x="6112075" y="1271775"/>
            <a:ext cx="1603500" cy="27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219675" y="3743613"/>
            <a:ext cx="117000" cy="1683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6576000" y="3743613"/>
            <a:ext cx="178175" cy="1683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6993500" y="3743613"/>
            <a:ext cx="263350" cy="1683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422025" y="3741513"/>
            <a:ext cx="178200" cy="1704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15"/>
          <p:cNvCxnSpPr/>
          <p:nvPr/>
        </p:nvCxnSpPr>
        <p:spPr>
          <a:xfrm>
            <a:off x="6115975" y="3565913"/>
            <a:ext cx="159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5"/>
          <p:cNvSpPr/>
          <p:nvPr/>
        </p:nvSpPr>
        <p:spPr>
          <a:xfrm>
            <a:off x="632600" y="1336038"/>
            <a:ext cx="215700" cy="2019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3589550" y="3707388"/>
            <a:ext cx="117000" cy="1683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3945875" y="3707388"/>
            <a:ext cx="178175" cy="1683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4363375" y="3707388"/>
            <a:ext cx="263350" cy="1683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4791900" y="3705288"/>
            <a:ext cx="178200" cy="1704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5"/>
          <p:cNvCxnSpPr/>
          <p:nvPr/>
        </p:nvCxnSpPr>
        <p:spPr>
          <a:xfrm>
            <a:off x="3481975" y="3586613"/>
            <a:ext cx="159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50" y="1281800"/>
            <a:ext cx="312900" cy="3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675" y="1338550"/>
            <a:ext cx="312900" cy="3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950" y="1281800"/>
            <a:ext cx="312900" cy="3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/>
          <p:nvPr/>
        </p:nvSpPr>
        <p:spPr>
          <a:xfrm>
            <a:off x="3478075" y="1773625"/>
            <a:ext cx="16035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Notificación</a:t>
            </a:r>
            <a:r>
              <a:rPr lang="es" sz="1000"/>
              <a:t> 1</a:t>
            </a:r>
            <a:endParaRPr sz="1000"/>
          </a:p>
        </p:txBody>
      </p:sp>
      <p:sp>
        <p:nvSpPr>
          <p:cNvPr id="160" name="Google Shape;160;p15"/>
          <p:cNvSpPr/>
          <p:nvPr/>
        </p:nvSpPr>
        <p:spPr>
          <a:xfrm>
            <a:off x="3478075" y="2052625"/>
            <a:ext cx="1603500" cy="3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Notificación 2</a:t>
            </a:r>
            <a:endParaRPr sz="1000"/>
          </a:p>
        </p:txBody>
      </p:sp>
      <p:sp>
        <p:nvSpPr>
          <p:cNvPr id="161" name="Google Shape;161;p15"/>
          <p:cNvSpPr/>
          <p:nvPr/>
        </p:nvSpPr>
        <p:spPr>
          <a:xfrm>
            <a:off x="3478075" y="2356000"/>
            <a:ext cx="16035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Notificación 3</a:t>
            </a:r>
            <a:endParaRPr sz="1000"/>
          </a:p>
        </p:txBody>
      </p:sp>
      <p:sp>
        <p:nvSpPr>
          <p:cNvPr id="162" name="Google Shape;162;p15"/>
          <p:cNvSpPr/>
          <p:nvPr/>
        </p:nvSpPr>
        <p:spPr>
          <a:xfrm>
            <a:off x="3478075" y="2635000"/>
            <a:ext cx="16035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Notificación 4</a:t>
            </a:r>
            <a:endParaRPr sz="1000"/>
          </a:p>
        </p:txBody>
      </p:sp>
      <p:sp>
        <p:nvSpPr>
          <p:cNvPr id="163" name="Google Shape;163;p15"/>
          <p:cNvSpPr/>
          <p:nvPr/>
        </p:nvSpPr>
        <p:spPr>
          <a:xfrm>
            <a:off x="3478075" y="2904475"/>
            <a:ext cx="1603500" cy="3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Notificación 5</a:t>
            </a:r>
            <a:endParaRPr sz="1000"/>
          </a:p>
        </p:txBody>
      </p:sp>
      <p:sp>
        <p:nvSpPr>
          <p:cNvPr id="164" name="Google Shape;164;p15"/>
          <p:cNvSpPr/>
          <p:nvPr/>
        </p:nvSpPr>
        <p:spPr>
          <a:xfrm>
            <a:off x="3478075" y="3217375"/>
            <a:ext cx="16035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Notificación 6</a:t>
            </a:r>
            <a:endParaRPr sz="1000"/>
          </a:p>
        </p:txBody>
      </p:sp>
      <p:sp>
        <p:nvSpPr>
          <p:cNvPr id="165" name="Google Shape;165;p15"/>
          <p:cNvSpPr/>
          <p:nvPr/>
        </p:nvSpPr>
        <p:spPr>
          <a:xfrm>
            <a:off x="6121375" y="1773625"/>
            <a:ext cx="9900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Notificación 1</a:t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100575" y="1773625"/>
            <a:ext cx="6057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6112075" y="2052625"/>
            <a:ext cx="1603500" cy="3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Notificación 2</a:t>
            </a:r>
            <a:endParaRPr sz="1000"/>
          </a:p>
        </p:txBody>
      </p:sp>
      <p:sp>
        <p:nvSpPr>
          <p:cNvPr id="168" name="Google Shape;168;p15"/>
          <p:cNvSpPr/>
          <p:nvPr/>
        </p:nvSpPr>
        <p:spPr>
          <a:xfrm>
            <a:off x="6112075" y="2356000"/>
            <a:ext cx="16035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Notificación 3</a:t>
            </a:r>
            <a:endParaRPr sz="1000"/>
          </a:p>
        </p:txBody>
      </p:sp>
      <p:sp>
        <p:nvSpPr>
          <p:cNvPr id="169" name="Google Shape;169;p15"/>
          <p:cNvSpPr/>
          <p:nvPr/>
        </p:nvSpPr>
        <p:spPr>
          <a:xfrm>
            <a:off x="6112075" y="2635000"/>
            <a:ext cx="16035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Notificación 4</a:t>
            </a:r>
            <a:endParaRPr sz="1000"/>
          </a:p>
        </p:txBody>
      </p:sp>
      <p:sp>
        <p:nvSpPr>
          <p:cNvPr id="170" name="Google Shape;170;p15"/>
          <p:cNvSpPr/>
          <p:nvPr/>
        </p:nvSpPr>
        <p:spPr>
          <a:xfrm>
            <a:off x="6112075" y="2904475"/>
            <a:ext cx="1603500" cy="3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Notificación 5</a:t>
            </a:r>
            <a:endParaRPr sz="1000"/>
          </a:p>
        </p:txBody>
      </p:sp>
      <p:sp>
        <p:nvSpPr>
          <p:cNvPr id="171" name="Google Shape;171;p15"/>
          <p:cNvSpPr/>
          <p:nvPr/>
        </p:nvSpPr>
        <p:spPr>
          <a:xfrm>
            <a:off x="6112075" y="3217375"/>
            <a:ext cx="1603500" cy="3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Notificación 6</a:t>
            </a:r>
            <a:endParaRPr sz="1000"/>
          </a:p>
        </p:txBody>
      </p:sp>
      <p:pic>
        <p:nvPicPr>
          <p:cNvPr id="172" name="Google Shape;1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325" y="1773625"/>
            <a:ext cx="263350" cy="2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/>
          <p:nvPr/>
        </p:nvSpPr>
        <p:spPr>
          <a:xfrm rot="10800000">
            <a:off x="7792800" y="1801825"/>
            <a:ext cx="263400" cy="222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>
            <a:off x="3244775" y="878450"/>
            <a:ext cx="1603500" cy="27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3563275" y="38725"/>
            <a:ext cx="27885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BÚSQUEDA DE LIBROS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3352375" y="3372275"/>
            <a:ext cx="117000" cy="1683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3708700" y="3372275"/>
            <a:ext cx="178175" cy="1683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4126200" y="3372275"/>
            <a:ext cx="263350" cy="1683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4554725" y="3370175"/>
            <a:ext cx="178200" cy="1704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16"/>
          <p:cNvCxnSpPr/>
          <p:nvPr/>
        </p:nvCxnSpPr>
        <p:spPr>
          <a:xfrm>
            <a:off x="3248675" y="3194575"/>
            <a:ext cx="159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6"/>
          <p:cNvSpPr/>
          <p:nvPr/>
        </p:nvSpPr>
        <p:spPr>
          <a:xfrm>
            <a:off x="3248675" y="1331550"/>
            <a:ext cx="9900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</a:t>
            </a:r>
            <a:r>
              <a:rPr lang="es" sz="1000"/>
              <a:t>Buscar</a:t>
            </a:r>
            <a:endParaRPr sz="1000"/>
          </a:p>
        </p:txBody>
      </p:sp>
      <p:sp>
        <p:nvSpPr>
          <p:cNvPr id="186" name="Google Shape;186;p16"/>
          <p:cNvSpPr/>
          <p:nvPr/>
        </p:nvSpPr>
        <p:spPr>
          <a:xfrm>
            <a:off x="4227875" y="1331550"/>
            <a:ext cx="6057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filtros</a:t>
            </a:r>
            <a:endParaRPr sz="1000"/>
          </a:p>
        </p:txBody>
      </p:sp>
      <p:sp>
        <p:nvSpPr>
          <p:cNvPr id="187" name="Google Shape;187;p16"/>
          <p:cNvSpPr/>
          <p:nvPr/>
        </p:nvSpPr>
        <p:spPr>
          <a:xfrm>
            <a:off x="3318375" y="2257275"/>
            <a:ext cx="4446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3864425" y="2282625"/>
            <a:ext cx="3642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4330075" y="2264626"/>
            <a:ext cx="3642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4983400" y="2373375"/>
            <a:ext cx="263400" cy="222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4069425" y="2172063"/>
            <a:ext cx="178200" cy="168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4554725" y="2155313"/>
            <a:ext cx="178200" cy="168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 flipH="1" rot="10800000">
            <a:off x="521500" y="1288167"/>
            <a:ext cx="4461900" cy="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603100" y="878450"/>
            <a:ext cx="1603500" cy="27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710700" y="3350288"/>
            <a:ext cx="117000" cy="1683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1067025" y="3350288"/>
            <a:ext cx="178175" cy="1683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1484525" y="3350288"/>
            <a:ext cx="263350" cy="1683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1913050" y="3348188"/>
            <a:ext cx="178200" cy="1704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16"/>
          <p:cNvCxnSpPr/>
          <p:nvPr/>
        </p:nvCxnSpPr>
        <p:spPr>
          <a:xfrm>
            <a:off x="607000" y="3172588"/>
            <a:ext cx="159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6"/>
          <p:cNvSpPr/>
          <p:nvPr/>
        </p:nvSpPr>
        <p:spPr>
          <a:xfrm>
            <a:off x="988400" y="2761825"/>
            <a:ext cx="8757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SCAN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603000" y="1313750"/>
            <a:ext cx="16035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Puestos Libres:</a:t>
            </a:r>
            <a:endParaRPr sz="1000"/>
          </a:p>
        </p:txBody>
      </p:sp>
      <p:pic>
        <p:nvPicPr>
          <p:cNvPr id="202" name="Google Shape;2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925" y="2164425"/>
            <a:ext cx="179500" cy="17948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/>
          <p:nvPr/>
        </p:nvSpPr>
        <p:spPr>
          <a:xfrm>
            <a:off x="661350" y="978938"/>
            <a:ext cx="215700" cy="2019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5700" y="924700"/>
            <a:ext cx="312900" cy="3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375" y="924700"/>
            <a:ext cx="312900" cy="3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/>
          <p:nvPr/>
        </p:nvSpPr>
        <p:spPr>
          <a:xfrm rot="10800000">
            <a:off x="2903813" y="2373375"/>
            <a:ext cx="263400" cy="222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3318375" y="1381100"/>
            <a:ext cx="179400" cy="16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3756925" y="1510525"/>
            <a:ext cx="4461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/>
        </p:nvSpPr>
        <p:spPr>
          <a:xfrm>
            <a:off x="2260500" y="114625"/>
            <a:ext cx="4461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INFORMACIÓN BIBLIOTECA</a:t>
            </a:r>
            <a:endParaRPr b="1"/>
          </a:p>
        </p:txBody>
      </p:sp>
      <p:sp>
        <p:nvSpPr>
          <p:cNvPr id="214" name="Google Shape;214;p17"/>
          <p:cNvSpPr/>
          <p:nvPr/>
        </p:nvSpPr>
        <p:spPr>
          <a:xfrm>
            <a:off x="1580538" y="1045525"/>
            <a:ext cx="1603500" cy="27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1688138" y="3517363"/>
            <a:ext cx="117000" cy="1683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2044463" y="3517363"/>
            <a:ext cx="178175" cy="1683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2461963" y="3517363"/>
            <a:ext cx="263350" cy="1683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2890488" y="3515263"/>
            <a:ext cx="178200" cy="1704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17"/>
          <p:cNvCxnSpPr/>
          <p:nvPr/>
        </p:nvCxnSpPr>
        <p:spPr>
          <a:xfrm>
            <a:off x="1584438" y="3339663"/>
            <a:ext cx="159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7"/>
          <p:cNvSpPr/>
          <p:nvPr/>
        </p:nvSpPr>
        <p:spPr>
          <a:xfrm>
            <a:off x="1965838" y="2928900"/>
            <a:ext cx="8757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SCAN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580438" y="1480825"/>
            <a:ext cx="16035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Puestos Libres:</a:t>
            </a:r>
            <a:endParaRPr sz="1000"/>
          </a:p>
        </p:txBody>
      </p:sp>
      <p:sp>
        <p:nvSpPr>
          <p:cNvPr id="222" name="Google Shape;222;p17"/>
          <p:cNvSpPr/>
          <p:nvPr/>
        </p:nvSpPr>
        <p:spPr>
          <a:xfrm>
            <a:off x="3793988" y="1045525"/>
            <a:ext cx="1603500" cy="27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5960050" y="1045525"/>
            <a:ext cx="1603500" cy="27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3889900" y="3517363"/>
            <a:ext cx="117000" cy="1683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4246225" y="3517363"/>
            <a:ext cx="178175" cy="1683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4663725" y="3517363"/>
            <a:ext cx="263350" cy="1683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5092250" y="3515263"/>
            <a:ext cx="178200" cy="1704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17"/>
          <p:cNvCxnSpPr/>
          <p:nvPr/>
        </p:nvCxnSpPr>
        <p:spPr>
          <a:xfrm>
            <a:off x="3786200" y="3339663"/>
            <a:ext cx="159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17"/>
          <p:cNvSpPr/>
          <p:nvPr/>
        </p:nvSpPr>
        <p:spPr>
          <a:xfrm>
            <a:off x="4098488" y="1480825"/>
            <a:ext cx="999000" cy="85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3897488" y="2499100"/>
            <a:ext cx="1401000" cy="7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3897487" y="2499100"/>
            <a:ext cx="4596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4357087" y="2499100"/>
            <a:ext cx="4818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4838888" y="2499100"/>
            <a:ext cx="4596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6007450" y="1480825"/>
            <a:ext cx="1484100" cy="17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6077950" y="3517363"/>
            <a:ext cx="117000" cy="1683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6434275" y="3517363"/>
            <a:ext cx="178175" cy="1683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6851775" y="3517363"/>
            <a:ext cx="263350" cy="1683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7280300" y="3515263"/>
            <a:ext cx="178200" cy="1704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17"/>
          <p:cNvCxnSpPr/>
          <p:nvPr/>
        </p:nvCxnSpPr>
        <p:spPr>
          <a:xfrm>
            <a:off x="5974250" y="3339663"/>
            <a:ext cx="159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17"/>
          <p:cNvSpPr/>
          <p:nvPr/>
        </p:nvSpPr>
        <p:spPr>
          <a:xfrm>
            <a:off x="6091188" y="1579950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6203875" y="1698250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6091188" y="1698238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6203875" y="1579950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6958025" y="1579938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6851775" y="1732350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6996425" y="1732350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6428038" y="2775500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6545550" y="2914775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6489913" y="1732350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6636300" y="1732350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>
            <a:off x="6169900" y="2775500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6423263" y="2914763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6636300" y="1579938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6489913" y="1579938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6851775" y="1577713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6169900" y="2914763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6062225" y="2775488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6059038" y="2914763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 txBox="1"/>
          <p:nvPr/>
        </p:nvSpPr>
        <p:spPr>
          <a:xfrm>
            <a:off x="3847152" y="2930200"/>
            <a:ext cx="16356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Calendario          Web         Localización</a:t>
            </a:r>
            <a:endParaRPr sz="600"/>
          </a:p>
        </p:txBody>
      </p:sp>
      <p:sp>
        <p:nvSpPr>
          <p:cNvPr id="260" name="Google Shape;260;p17"/>
          <p:cNvSpPr txBox="1"/>
          <p:nvPr/>
        </p:nvSpPr>
        <p:spPr>
          <a:xfrm>
            <a:off x="4106450" y="1698250"/>
            <a:ext cx="985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Mapa</a:t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1638800" y="1161663"/>
            <a:ext cx="215700" cy="2019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150" y="1107425"/>
            <a:ext cx="312900" cy="3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925" y="1088050"/>
            <a:ext cx="312900" cy="3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700" y="1107425"/>
            <a:ext cx="312900" cy="3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7"/>
          <p:cNvSpPr txBox="1"/>
          <p:nvPr/>
        </p:nvSpPr>
        <p:spPr>
          <a:xfrm>
            <a:off x="7063325" y="2071613"/>
            <a:ext cx="666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puerta</a:t>
            </a:r>
            <a:endParaRPr sz="800"/>
          </a:p>
        </p:txBody>
      </p:sp>
      <p:sp>
        <p:nvSpPr>
          <p:cNvPr id="266" name="Google Shape;266;p17"/>
          <p:cNvSpPr/>
          <p:nvPr/>
        </p:nvSpPr>
        <p:spPr>
          <a:xfrm>
            <a:off x="6545538" y="2775500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6921188" y="2775500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6787463" y="2928900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6921188" y="2928900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6793838" y="2777263"/>
            <a:ext cx="669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7213625" y="1529625"/>
            <a:ext cx="669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7213625" y="2440725"/>
            <a:ext cx="66900" cy="5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6119475" y="1944800"/>
            <a:ext cx="8385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6129270" y="2548675"/>
            <a:ext cx="838500" cy="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"/>
          <p:cNvSpPr txBox="1"/>
          <p:nvPr/>
        </p:nvSpPr>
        <p:spPr>
          <a:xfrm>
            <a:off x="6394200" y="1263775"/>
            <a:ext cx="3441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sala X</a:t>
            </a:r>
            <a:endParaRPr sz="800"/>
          </a:p>
        </p:txBody>
      </p:sp>
      <p:sp>
        <p:nvSpPr>
          <p:cNvPr id="276" name="Google Shape;276;p17"/>
          <p:cNvSpPr txBox="1"/>
          <p:nvPr/>
        </p:nvSpPr>
        <p:spPr>
          <a:xfrm>
            <a:off x="1805150" y="3892000"/>
            <a:ext cx="1308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Figura 12</a:t>
            </a:r>
            <a:endParaRPr/>
          </a:p>
        </p:txBody>
      </p:sp>
      <p:sp>
        <p:nvSpPr>
          <p:cNvPr id="277" name="Google Shape;277;p17"/>
          <p:cNvSpPr txBox="1"/>
          <p:nvPr/>
        </p:nvSpPr>
        <p:spPr>
          <a:xfrm>
            <a:off x="3945200" y="3963800"/>
            <a:ext cx="1308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Figura 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 txBox="1"/>
          <p:nvPr/>
        </p:nvSpPr>
        <p:spPr>
          <a:xfrm>
            <a:off x="6166775" y="3995125"/>
            <a:ext cx="1308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Figura 14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/>
          <p:nvPr/>
        </p:nvSpPr>
        <p:spPr>
          <a:xfrm>
            <a:off x="26150" y="16400"/>
            <a:ext cx="51234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BUSQUEDA DE SITIO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usuario puede acceder a la pantalla de búsqueda de sitios pulsando sobre el tercer icono de la barra de menú. (Figura 12)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A continuación se le muestra al usuario información sobre la biblioteca que le puede ser de interés, en nuestro caso, para acceder y visualizar los sitios, hemos de pulsar sobre el mapa de la biblioteca. (Figura 13)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...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					IMAGEN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					(Figura 12)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					IMAGEN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RESERVA DE SITIOS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// parrafo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					IMAGEN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					IMAGEN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