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4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4599AF-F0ED-4F15-91BC-C95E2A7E9A6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AA02D5-2CEC-4AA3-B0CE-6DC0F839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Siwei Zhang, 13 Nov 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0" y="617102"/>
            <a:ext cx="8741361" cy="3223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49" y="3100738"/>
            <a:ext cx="3413923" cy="11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Dissociation and sorting cell types from the developing human cortex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3" y="2123925"/>
            <a:ext cx="9000000" cy="34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297" y="4249783"/>
            <a:ext cx="6601097" cy="175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53646" y="2769326"/>
            <a:ext cx="1619793" cy="23513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587379">
            <a:off x="6621876" y="4232256"/>
            <a:ext cx="1859123" cy="26152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6674"/>
              </p:ext>
            </p:extLst>
          </p:nvPr>
        </p:nvGraphicFramePr>
        <p:xfrm>
          <a:off x="775064" y="4447953"/>
          <a:ext cx="4328159" cy="148336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930554">
                  <a:extLst>
                    <a:ext uri="{9D8B030D-6E8A-4147-A177-3AD203B41FA5}">
                      <a16:colId xmlns:a16="http://schemas.microsoft.com/office/drawing/2014/main" val="3378522500"/>
                    </a:ext>
                  </a:extLst>
                </a:gridCol>
                <a:gridCol w="3397605">
                  <a:extLst>
                    <a:ext uri="{9D8B030D-6E8A-4147-A177-3AD203B41FA5}">
                      <a16:colId xmlns:a16="http://schemas.microsoft.com/office/drawing/2014/main" val="96668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SOX2+, EOMES (TBR2)+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SOX2+, EOMES</a:t>
                      </a:r>
                      <a:r>
                        <a:rPr lang="en-US" baseline="0" dirty="0" smtClean="0"/>
                        <a:t> (TBR2)-, PAX6+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SOX2+, EOMES</a:t>
                      </a:r>
                      <a:r>
                        <a:rPr lang="en-US" baseline="0" dirty="0" smtClean="0"/>
                        <a:t> (TBR2)-, PAX6-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1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SOX2-, EOMES</a:t>
                      </a:r>
                      <a:r>
                        <a:rPr lang="en-US" baseline="0" dirty="0" smtClean="0"/>
                        <a:t> (TBR2)-, SATB2+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74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064" y="338365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Germinal</a:t>
            </a:r>
          </a:p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764" y="2388770"/>
            <a:ext cx="899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Cortical</a:t>
            </a:r>
          </a:p>
          <a:p>
            <a:pPr algn="ctr"/>
            <a:r>
              <a:rPr lang="en-US" dirty="0" smtClean="0"/>
              <a:t>Plate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9269" y="3163858"/>
            <a:ext cx="286512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38" y="4371048"/>
            <a:ext cx="1351958" cy="16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91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53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Dissociation and sorting cell types from the developing human cortex</vt:lpstr>
    </vt:vector>
  </TitlesOfParts>
  <Company>NorthShore University Healthsystem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Cell-type-specific 3D epigenomes in the developing human cortex</dc:title>
  <dc:creator>Zhang, Siwei</dc:creator>
  <cp:lastModifiedBy>Zhang, Siwei</cp:lastModifiedBy>
  <cp:revision>5</cp:revision>
  <dcterms:created xsi:type="dcterms:W3CDTF">2020-11-11T19:13:52Z</dcterms:created>
  <dcterms:modified xsi:type="dcterms:W3CDTF">2020-11-12T00:29:32Z</dcterms:modified>
</cp:coreProperties>
</file>