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1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jpeg" ContentType="image/jpe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CE8A612-5A16-4FFE-B7C6-25CD972B4F9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5544DBE-440C-4193-A712-8876A918D718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F7CE65F-7E68-4940-84A5-8A8C2F6339EF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BE5F5FD-E15A-4E50-8F4F-FC1C0477E702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86A1AF8-18D5-4AA5-B376-42F4F1E81349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C0136DC-E3A8-44F1-8D98-FA45F29B2671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4226686-0351-4E71-9B30-E4E2154B5181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3F545BF-AEDE-4E6B-8C84-404E9C62A338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6482D2E-AFF1-4168-BEB2-F876550060BE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2120" cy="450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2120" cy="450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2120" cy="450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2120" cy="450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4/28/16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5E31C1-FF63-405D-9DEA-5C96A0D0448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4/28/16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28B81C3-7BDD-4622-BEC5-76EA9C19803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4/28/16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4E19C01-899B-444E-B929-79943268DE8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2192120" cy="2185920"/>
          </a:xfrm>
          <a:prstGeom prst="rect">
            <a:avLst/>
          </a:prstGeom>
          <a:blipFill>
            <a:blip r:embed="rId2"/>
            <a:tile/>
          </a:blipFill>
          <a:ln w="9360">
            <a:solidFill>
              <a:srgbClr val="00c6bb"/>
            </a:solidFill>
            <a:round/>
          </a:ln>
        </p:spPr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2120" cy="970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818640" y="2222280"/>
            <a:ext cx="10554480" cy="3636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Click to edit Master text styles</a:t>
            </a:r>
            <a:r>
              <a:rPr lang="en-US">
                <a:solidFill>
                  <a:srgbClr val="ffffff"/>
                </a:solidFill>
                <a:latin typeface="Century Gothic"/>
              </a:rPr>
              <a:t>
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Second level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
</a:t>
            </a:r>
            <a:r>
              <a:rPr lang="en-US" sz="1400">
                <a:solidFill>
                  <a:srgbClr val="ffffff"/>
                </a:solidFill>
                <a:latin typeface="Century Gothic"/>
              </a:rPr>
              <a:t>Third level</a:t>
            </a:r>
            <a:r>
              <a:rPr lang="en-US" sz="1400">
                <a:solidFill>
                  <a:srgbClr val="ffffff"/>
                </a:solidFill>
                <a:latin typeface="Century Gothic"/>
              </a:rPr>
              <a:t>
</a:t>
            </a:r>
            <a:r>
              <a:rPr lang="en-US" sz="1200">
                <a:solidFill>
                  <a:srgbClr val="ffffff"/>
                </a:solidFill>
                <a:latin typeface="Century Gothic"/>
              </a:rPr>
              <a:t>Fourth level</a:t>
            </a:r>
            <a:r>
              <a:rPr lang="en-US" sz="1200">
                <a:solidFill>
                  <a:srgbClr val="ffffff"/>
                </a:solidFill>
                <a:latin typeface="Century Gothic"/>
              </a:rPr>
              <a:t>
</a:t>
            </a:r>
            <a:r>
              <a:rPr lang="en-US" sz="1200">
                <a:solidFill>
                  <a:srgbClr val="ffffff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880" cy="3650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entury Gothic"/>
              </a:rPr>
              <a:t>4/28/16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4320" cy="3650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2000" cy="49068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8D8D301D-AEF8-465E-8D8F-16132BA40FB6}" type="slidenum">
              <a:rPr lang="en-US" sz="2000">
                <a:solidFill>
                  <a:srgbClr val="00c6bb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7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47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7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7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7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47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523880" y="70884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Calibri Light"/>
              </a:rPr>
              <a:t>CS 347 Final Project Review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Ender Ceylan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Addison Juarez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Jamsheed Yazdani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75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75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75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75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75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75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Part 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24400" y="2589840"/>
            <a:ext cx="10515240" cy="132516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Part 2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10000" y="447120"/>
            <a:ext cx="10572120" cy="970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Conceptual Model</a:t>
            </a:r>
            <a:endParaRPr/>
          </a:p>
        </p:txBody>
      </p:sp>
      <p:pic>
        <p:nvPicPr>
          <p:cNvPr id="185" name="Content Placeholder 3" descr="Untitl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338120" y="1459800"/>
            <a:ext cx="9163080" cy="53712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10000" y="447120"/>
            <a:ext cx="10572120" cy="970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Login Page</a:t>
            </a:r>
            <a:endParaRPr/>
          </a:p>
        </p:txBody>
      </p:sp>
      <p:pic>
        <p:nvPicPr>
          <p:cNvPr id="187" name="Content Placeholder 4" descr="Untitled2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819000" y="2300760"/>
            <a:ext cx="10553760" cy="34804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10000" y="447120"/>
            <a:ext cx="10572120" cy="970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Form and Report</a:t>
            </a:r>
            <a:endParaRPr/>
          </a:p>
        </p:txBody>
      </p:sp>
      <p:pic>
        <p:nvPicPr>
          <p:cNvPr id="189" name="Content Placeholder 3" descr="Untitled2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742320" y="1591920"/>
            <a:ext cx="10382400" cy="49449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10000" y="447120"/>
            <a:ext cx="10572120" cy="970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Relationships</a:t>
            </a:r>
            <a:endParaRPr/>
          </a:p>
        </p:txBody>
      </p:sp>
      <p:pic>
        <p:nvPicPr>
          <p:cNvPr id="191" name="Content Placeholder 4" descr="Untitled2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094760" y="2235960"/>
            <a:ext cx="10288440" cy="42062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10000" y="447120"/>
            <a:ext cx="10572120" cy="970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Add Class Form</a:t>
            </a:r>
            <a:endParaRPr/>
          </a:p>
        </p:txBody>
      </p:sp>
      <p:pic>
        <p:nvPicPr>
          <p:cNvPr id="193" name="Content Placeholder 3" descr="Untitled2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315000" y="2425680"/>
            <a:ext cx="11572560" cy="40435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10000" y="447120"/>
            <a:ext cx="10572120" cy="970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Add Relationships</a:t>
            </a:r>
            <a:endParaRPr/>
          </a:p>
        </p:txBody>
      </p:sp>
      <p:pic>
        <p:nvPicPr>
          <p:cNvPr id="195" name="Content Placeholder 3" descr="Untitled2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236160" y="2468160"/>
            <a:ext cx="11656080" cy="401328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10000" y="447120"/>
            <a:ext cx="10572120" cy="970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SIM DDL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818640" y="2222280"/>
            <a:ext cx="10554480" cy="3636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 sz="3200">
                <a:solidFill>
                  <a:srgbClr val="ffffff"/>
                </a:solidFill>
                <a:latin typeface="Arial"/>
              </a:rPr>
              <a:t>Cleaned up Bo Li Thesis Example.carnot.sim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10000" y="447120"/>
            <a:ext cx="10572120" cy="970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APEX URL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818640" y="2222280"/>
            <a:ext cx="10554480" cy="3636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 sz="3200">
                <a:solidFill>
                  <a:srgbClr val="4078c0"/>
                </a:solidFill>
                <a:latin typeface="Century Gothic"/>
              </a:rPr>
              <a:t>https://apex.oracle.com/pls/apex/f?p=1051:1:111135899442851</a:t>
            </a:r>
            <a:r>
              <a:rPr lang="en-US" sz="3200">
                <a:solidFill>
                  <a:srgbClr val="333333"/>
                </a:solidFill>
                <a:latin typeface="Century Gothic"/>
              </a:rPr>
              <a:t>:::::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8200" y="0"/>
            <a:ext cx="9826200" cy="678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5560" y="0"/>
            <a:ext cx="10003320" cy="686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10640" y="0"/>
            <a:ext cx="89776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34160"/>
            <a:ext cx="12191760" cy="605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75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28600"/>
            <a:ext cx="12604320" cy="708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