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3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0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4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3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75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9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72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00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66B5-06CE-4F17-B693-8A6543EF561C}" type="datetimeFigureOut">
              <a:rPr lang="es-ES" smtClean="0"/>
              <a:t>01/03/2014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F808-9472-4E6E-9E04-A930DC840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4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90715" y="4196925"/>
            <a:ext cx="5733534" cy="19724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90714" y="2685300"/>
            <a:ext cx="5733535" cy="13444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90715" y="661182"/>
            <a:ext cx="5733535" cy="18569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806507" y="4196925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P2P Network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75662" y="4454990"/>
            <a:ext cx="1435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For</a:t>
            </a:r>
            <a:r>
              <a:rPr lang="es-ES" sz="1400" dirty="0" smtClean="0">
                <a:solidFill>
                  <a:schemeClr val="bg1"/>
                </a:solidFill>
              </a:rPr>
              <a:t> open use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Non </a:t>
            </a:r>
            <a:r>
              <a:rPr lang="es-ES" sz="1400" dirty="0" err="1" smtClean="0">
                <a:solidFill>
                  <a:schemeClr val="bg1"/>
                </a:solidFill>
              </a:rPr>
              <a:t>propietary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Cooperation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Meritocracy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Free</a:t>
            </a:r>
          </a:p>
          <a:p>
            <a:r>
              <a:rPr lang="es-ES" sz="1400" dirty="0" err="1" smtClean="0">
                <a:solidFill>
                  <a:schemeClr val="bg1"/>
                </a:solidFill>
              </a:rPr>
              <a:t>Equality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Altruism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970293" y="275642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Services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970293" y="3110548"/>
            <a:ext cx="1223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Identity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Reputation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Messaging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900128" y="757746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Applications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848961" y="1294261"/>
            <a:ext cx="3003147" cy="1012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70293" y="1383754"/>
            <a:ext cx="2508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Genomic-based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databases</a:t>
            </a:r>
            <a:r>
              <a:rPr lang="es-ES" sz="1400" b="1" dirty="0" smtClean="0"/>
              <a:t>:</a:t>
            </a:r>
            <a:endParaRPr lang="es-E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Population</a:t>
            </a:r>
            <a:r>
              <a:rPr lang="es-ES" sz="1400" dirty="0" smtClean="0"/>
              <a:t> </a:t>
            </a:r>
            <a:r>
              <a:rPr lang="es-ES" sz="1400" dirty="0" err="1" smtClean="0"/>
              <a:t>database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databases</a:t>
            </a:r>
            <a:r>
              <a:rPr lang="es-ES" sz="1400" dirty="0" smtClean="0"/>
              <a:t> </a:t>
            </a:r>
            <a:r>
              <a:rPr lang="es-ES" sz="1400" dirty="0" err="1" smtClean="0"/>
              <a:t>unification</a:t>
            </a:r>
            <a:endParaRPr lang="es-ES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010354" y="1058853"/>
            <a:ext cx="2000789" cy="13235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120714" y="1134175"/>
            <a:ext cx="1828801" cy="117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Raw</a:t>
            </a:r>
            <a:r>
              <a:rPr lang="es-ES" sz="1400" b="1" dirty="0" smtClean="0"/>
              <a:t> data </a:t>
            </a:r>
            <a:r>
              <a:rPr lang="es-ES" sz="1400" b="1" dirty="0" err="1" smtClean="0"/>
              <a:t>applications</a:t>
            </a:r>
            <a:endParaRPr lang="es-E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Streaming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Online </a:t>
            </a:r>
            <a:r>
              <a:rPr lang="es-ES" sz="1400" dirty="0" err="1" smtClean="0"/>
              <a:t>exploration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Processing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37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5</cp:revision>
  <dcterms:created xsi:type="dcterms:W3CDTF">2014-01-31T10:53:33Z</dcterms:created>
  <dcterms:modified xsi:type="dcterms:W3CDTF">2014-03-01T11:35:51Z</dcterms:modified>
</cp:coreProperties>
</file>