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der gören" initials="eg" lastIdx="1" clrIdx="0">
    <p:extLst>
      <p:ext uri="{19B8F6BF-5375-455C-9EA6-DF929625EA0E}">
        <p15:presenceInfo xmlns:p15="http://schemas.microsoft.com/office/powerpoint/2012/main" userId="4b12fc51cfc2b5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90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37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3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54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78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94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60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13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8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0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38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7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08E3-B611-49B8-8F3A-F17CD9B5FCC5}" type="datetimeFigureOut">
              <a:rPr lang="tr-TR" smtClean="0"/>
              <a:t>7.6.2016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763D-9892-4E13-A235-8849EFE7C2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3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921948" y="685801"/>
            <a:ext cx="8915400" cy="756634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Ses Temelli Malzeme Tanıma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921947" y="4349579"/>
            <a:ext cx="8915399" cy="509934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 GÖREN</a:t>
            </a:r>
            <a:endParaRPr lang="tr-T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1921947" y="2800462"/>
            <a:ext cx="8915399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BİTİRME ÇALIŞMASI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921947" y="5214550"/>
            <a:ext cx="8915399" cy="1087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Proje Danışmanı Doç. Dr. Kemal GÜLLÜ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Haziran 2016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0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r>
              <a:rPr lang="tr-TR" dirty="0" smtClean="0"/>
              <a:t>Bire Karşı Hepsi (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 descr="Ekran Alıntıs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60" y="1769169"/>
            <a:ext cx="5400675" cy="37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2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Sınıflandırma Sonuçları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60891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880598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0474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04202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70349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550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test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karton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metal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plastik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4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%10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76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9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%20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76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4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%25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6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%50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5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1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46974" y="528034"/>
            <a:ext cx="466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Projenin Gerçekleştirilmesi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8" y="2172107"/>
            <a:ext cx="5203065" cy="387654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535204" y="1378717"/>
            <a:ext cx="64963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STM32F407VGT6 mikroişlemci üzerinde 32-bit ARM Cortex-M4F çekirdek, 1 MB Flash, 192 KB RAM bulunan LQFP100 paketi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Kart üzerinde yer alan ST-LINK/V2 kullanım </a:t>
            </a:r>
            <a:r>
              <a:rPr lang="tr-TR" dirty="0" err="1"/>
              <a:t>modunu</a:t>
            </a:r>
            <a:r>
              <a:rPr lang="tr-TR" dirty="0"/>
              <a:t> değiştirilebilen </a:t>
            </a:r>
            <a:r>
              <a:rPr lang="tr-TR" dirty="0" err="1"/>
              <a:t>switch</a:t>
            </a:r>
            <a:r>
              <a:rPr lang="tr-TR" dirty="0"/>
              <a:t> ile tek başına da kullanılabilen ST-LINK/V2 (SWD </a:t>
            </a:r>
            <a:r>
              <a:rPr lang="tr-TR" dirty="0" err="1"/>
              <a:t>konnektör</a:t>
            </a:r>
            <a:r>
              <a:rPr lang="tr-TR" dirty="0"/>
              <a:t> ile programlama ya da </a:t>
            </a:r>
            <a:r>
              <a:rPr lang="tr-TR" dirty="0" err="1"/>
              <a:t>debug</a:t>
            </a:r>
            <a:r>
              <a:rPr lang="tr-TR" dirty="0"/>
              <a:t> için)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Kartın güç kaynağı: USB veri yolu üzerinden veya harici bir 5 V besleme gerilimi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Harici uygulama güç kaynağı: 3 V ve 5 V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LIS302DL veya LIS3DSH ST MEMS 3 eksenli akselerometre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MP45DT02, ST MEMS ses </a:t>
            </a:r>
            <a:r>
              <a:rPr lang="tr-TR" dirty="0" err="1"/>
              <a:t>sensörü</a:t>
            </a:r>
            <a:r>
              <a:rPr lang="tr-TR" dirty="0"/>
              <a:t>, çok yönlü dijital mikrofon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CS43L22, D sınıfı hoparlör sürücüsü ile ses DAC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Sekiz tane LED: USB iletişim için LD1 (kırmızı / yeşil), LD2 (kırmızı) 3,3 V güç ON, Dört adet kullanıcı </a:t>
            </a:r>
            <a:r>
              <a:rPr lang="tr-TR" dirty="0" err="1"/>
              <a:t>ledi</a:t>
            </a:r>
            <a:r>
              <a:rPr lang="tr-TR" dirty="0"/>
              <a:t>, LD3 (turuncu), LD4 (yeşil), LD5 (kırmızı) ve LD6 (mavi), 2 USB OTG LED LD7 (yeşil) </a:t>
            </a:r>
            <a:r>
              <a:rPr lang="tr-TR" dirty="0" err="1"/>
              <a:t>VBus</a:t>
            </a:r>
            <a:r>
              <a:rPr lang="tr-TR" dirty="0"/>
              <a:t> ve LD8 (kırmızı) aşırı akım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İki buton (kullanıcı ve </a:t>
            </a:r>
            <a:r>
              <a:rPr lang="tr-TR" dirty="0" err="1"/>
              <a:t>reset</a:t>
            </a:r>
            <a:r>
              <a:rPr lang="tr-TR" dirty="0"/>
              <a:t>)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Mikro-AB </a:t>
            </a:r>
            <a:r>
              <a:rPr lang="tr-TR" dirty="0" err="1"/>
              <a:t>konnektör</a:t>
            </a:r>
            <a:r>
              <a:rPr lang="tr-TR" dirty="0"/>
              <a:t> ile USB OTG </a:t>
            </a:r>
            <a:r>
              <a:rPr lang="tr-TR" dirty="0" smtClean="0"/>
              <a:t>FS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2062804" y="1686999"/>
            <a:ext cx="20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STM32F4-Discovery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46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058780" y="818147"/>
            <a:ext cx="172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STM32F4 USART</a:t>
            </a:r>
            <a:endParaRPr lang="tr-TR" dirty="0"/>
          </a:p>
        </p:txBody>
      </p:sp>
      <p:pic>
        <p:nvPicPr>
          <p:cNvPr id="1026" name="Picture 2" descr="ANd9GcRvli6PZwEO5VFElNREbfcRxWMS7cbZ69s14--4wSrJiey64G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19" y="2555458"/>
            <a:ext cx="3171574" cy="22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4716379" y="2090321"/>
            <a:ext cx="6994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USART, </a:t>
            </a:r>
            <a:r>
              <a:rPr lang="tr-TR" dirty="0" err="1" smtClean="0"/>
              <a:t>UART’ın</a:t>
            </a:r>
            <a:r>
              <a:rPr lang="tr-TR" dirty="0" smtClean="0"/>
              <a:t> </a:t>
            </a:r>
            <a:r>
              <a:rPr lang="tr-TR" dirty="0"/>
              <a:t>senkronize iletişimi destekleyenidir</a:t>
            </a:r>
            <a:r>
              <a:rPr lang="tr-TR" dirty="0" smtClean="0"/>
              <a:t>. </a:t>
            </a:r>
            <a:r>
              <a:rPr lang="tr-TR" dirty="0"/>
              <a:t>TX ve RX ile haberleşmeyi </a:t>
            </a:r>
            <a:r>
              <a:rPr lang="tr-TR" dirty="0" smtClean="0"/>
              <a:t>sağlanır </a:t>
            </a:r>
            <a:r>
              <a:rPr lang="tr-TR" dirty="0"/>
              <a:t>ama senkron </a:t>
            </a:r>
            <a:r>
              <a:rPr lang="tr-TR" dirty="0" err="1"/>
              <a:t>modunda</a:t>
            </a:r>
            <a:r>
              <a:rPr lang="tr-TR" dirty="0"/>
              <a:t> bir tane de </a:t>
            </a:r>
            <a:r>
              <a:rPr lang="tr-TR" dirty="0" err="1"/>
              <a:t>clock</a:t>
            </a:r>
            <a:r>
              <a:rPr lang="tr-TR" dirty="0"/>
              <a:t> </a:t>
            </a:r>
            <a:r>
              <a:rPr lang="tr-TR" dirty="0" err="1"/>
              <a:t>pini</a:t>
            </a:r>
            <a:r>
              <a:rPr lang="tr-TR" dirty="0"/>
              <a:t> ilave edilmektedir ve datalar </a:t>
            </a:r>
            <a:r>
              <a:rPr lang="tr-TR" dirty="0" err="1"/>
              <a:t>clock</a:t>
            </a:r>
            <a:r>
              <a:rPr lang="tr-TR" dirty="0"/>
              <a:t> ile senkron gönderilmektedir. USART çift yönlü asenkron veya senkron haberleşme, genellikle 8 bitlik veriler kullanılmaktadır. Kullanım şekli sırasıyla start biti, data, </a:t>
            </a:r>
            <a:r>
              <a:rPr lang="tr-TR" dirty="0" err="1"/>
              <a:t>parity</a:t>
            </a:r>
            <a:r>
              <a:rPr lang="tr-TR" dirty="0"/>
              <a:t> biti ve stop biti şeklinde olmaktadır. </a:t>
            </a:r>
          </a:p>
          <a:p>
            <a:pPr algn="just"/>
            <a:r>
              <a:rPr lang="tr-TR" dirty="0"/>
              <a:t> </a:t>
            </a:r>
          </a:p>
          <a:p>
            <a:pPr algn="just"/>
            <a:r>
              <a:rPr lang="tr-TR" dirty="0" err="1" smtClean="0"/>
              <a:t>Baudrate</a:t>
            </a:r>
            <a:r>
              <a:rPr lang="tr-TR" dirty="0" smtClean="0"/>
              <a:t> </a:t>
            </a:r>
            <a:r>
              <a:rPr lang="tr-TR" dirty="0"/>
              <a:t>değerleri 1200, 2400, 4800, 9600, 19200 ve 115200 şeklindedir. Veriyi iletebilmek için alıcı taraf ve gönderen tarafın </a:t>
            </a:r>
            <a:r>
              <a:rPr lang="tr-TR" dirty="0" err="1"/>
              <a:t>baudrate</a:t>
            </a:r>
            <a:r>
              <a:rPr lang="tr-TR" dirty="0"/>
              <a:t> değerleri aynı olmak </a:t>
            </a:r>
            <a:r>
              <a:rPr lang="tr-TR" dirty="0" smtClean="0"/>
              <a:t>zorundadır. Verinin </a:t>
            </a:r>
            <a:r>
              <a:rPr lang="tr-TR" dirty="0"/>
              <a:t>iletimi için kitteki TX dönüştürücünün </a:t>
            </a:r>
            <a:r>
              <a:rPr lang="tr-TR" dirty="0" err="1"/>
              <a:t>RX’ine</a:t>
            </a:r>
            <a:r>
              <a:rPr lang="tr-TR" dirty="0"/>
              <a:t>, kitteki RX ise dönüştürücünün </a:t>
            </a:r>
            <a:r>
              <a:rPr lang="tr-TR" dirty="0" err="1"/>
              <a:t>TX’ine</a:t>
            </a:r>
            <a:r>
              <a:rPr lang="tr-TR" dirty="0"/>
              <a:t> bağlanmaktadır.</a:t>
            </a:r>
          </a:p>
        </p:txBody>
      </p:sp>
    </p:spTree>
    <p:extLst>
      <p:ext uri="{BB962C8B-B14F-4D97-AF65-F5344CB8AC3E}">
        <p14:creationId xmlns:p14="http://schemas.microsoft.com/office/powerpoint/2010/main" val="87697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379621" y="102669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STM32F4 DMA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379621" y="1925052"/>
            <a:ext cx="8791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/>
              <a:t>Doğrudan belleğe erişim</a:t>
            </a:r>
            <a:r>
              <a:rPr lang="tr-TR" dirty="0"/>
              <a:t> (</a:t>
            </a:r>
            <a:r>
              <a:rPr lang="tr-TR" b="1" dirty="0"/>
              <a:t>Direct </a:t>
            </a:r>
            <a:r>
              <a:rPr lang="tr-TR" b="1" dirty="0" err="1"/>
              <a:t>memory</a:t>
            </a:r>
            <a:r>
              <a:rPr lang="tr-TR" b="1" dirty="0"/>
              <a:t> </a:t>
            </a:r>
            <a:r>
              <a:rPr lang="tr-TR" b="1" dirty="0" err="1"/>
              <a:t>access</a:t>
            </a:r>
            <a:r>
              <a:rPr lang="tr-TR" dirty="0"/>
              <a:t>; </a:t>
            </a:r>
            <a:r>
              <a:rPr lang="tr-TR" b="1" dirty="0"/>
              <a:t>DMA</a:t>
            </a:r>
            <a:r>
              <a:rPr lang="tr-TR" dirty="0"/>
              <a:t>), </a:t>
            </a:r>
            <a:r>
              <a:rPr lang="tr-TR" dirty="0" smtClean="0"/>
              <a:t>işlemciden bağımsız </a:t>
            </a:r>
            <a:r>
              <a:rPr lang="tr-TR" dirty="0"/>
              <a:t>olarak okuma </a:t>
            </a:r>
            <a:r>
              <a:rPr lang="tr-TR" dirty="0" smtClean="0"/>
              <a:t>veya </a:t>
            </a:r>
            <a:r>
              <a:rPr lang="tr-TR" dirty="0"/>
              <a:t>yazmak için, belirli donanım alt sistemleri içinde sistem belleğine erişim sağlayan bir özelliktir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DMA </a:t>
            </a:r>
            <a:r>
              <a:rPr lang="tr-TR" dirty="0"/>
              <a:t>kanalı olan </a:t>
            </a:r>
            <a:r>
              <a:rPr lang="tr-TR" dirty="0" smtClean="0"/>
              <a:t>işlemciler, </a:t>
            </a:r>
            <a:r>
              <a:rPr lang="tr-TR" dirty="0"/>
              <a:t>DMA kanalı olmayan </a:t>
            </a:r>
            <a:r>
              <a:rPr lang="tr-TR" dirty="0" smtClean="0"/>
              <a:t>işlemcilere </a:t>
            </a:r>
            <a:r>
              <a:rPr lang="tr-TR" dirty="0"/>
              <a:t>nazaran, cihazlardan ya da cihazlara çok daha hızlı bir şekilde veri transferi yapabilmektedir. Bu, gerçek zamanlı uygulamalar için çok yararlıdır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 err="1" smtClean="0"/>
              <a:t>Dma</a:t>
            </a:r>
            <a:r>
              <a:rPr lang="tr-TR" dirty="0" smtClean="0"/>
              <a:t> </a:t>
            </a:r>
            <a:r>
              <a:rPr lang="tr-TR" dirty="0"/>
              <a:t>taşıma işleminin nereden nereye yapılacağı çok önemli </a:t>
            </a:r>
            <a:r>
              <a:rPr lang="tr-TR" dirty="0" err="1"/>
              <a:t>peripheral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,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peripheral</a:t>
            </a:r>
            <a:r>
              <a:rPr lang="tr-TR" dirty="0"/>
              <a:t> ve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 yollarından birini seçmemiz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152379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4874" y="3830220"/>
            <a:ext cx="10515600" cy="1325563"/>
          </a:xfrm>
        </p:spPr>
        <p:txBody>
          <a:bodyPr/>
          <a:lstStyle/>
          <a:p>
            <a:r>
              <a:rPr lang="tr-TR" dirty="0" smtClean="0"/>
              <a:t>_____________________________________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13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çerik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4979227"/>
          </a:xfrm>
        </p:spPr>
        <p:txBody>
          <a:bodyPr/>
          <a:lstStyle/>
          <a:p>
            <a:r>
              <a:rPr lang="tr-TR" dirty="0" smtClean="0"/>
              <a:t>Sesten Öznitelik Çıkartımı</a:t>
            </a:r>
          </a:p>
          <a:p>
            <a:r>
              <a:rPr lang="tr-TR" dirty="0" smtClean="0"/>
              <a:t>Sınıflandırma</a:t>
            </a:r>
          </a:p>
          <a:p>
            <a:r>
              <a:rPr lang="tr-TR" dirty="0" smtClean="0"/>
              <a:t>Projenin Gerçekleştirilmesi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53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Sesten  Öznitelik Çıkartımı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9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03" y="1631092"/>
            <a:ext cx="9514702" cy="4102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1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443384" cy="809776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Çerçeveleme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275"/>
          <p:cNvGrpSpPr>
            <a:grpSpLocks/>
          </p:cNvGrpSpPr>
          <p:nvPr/>
        </p:nvGrpSpPr>
        <p:grpSpPr bwMode="auto">
          <a:xfrm>
            <a:off x="3219718" y="659747"/>
            <a:ext cx="7266209" cy="2134968"/>
            <a:chOff x="0" y="0"/>
            <a:chExt cx="5990" cy="3411"/>
          </a:xfrm>
        </p:grpSpPr>
        <p:grpSp>
          <p:nvGrpSpPr>
            <p:cNvPr id="5" name="Group 276"/>
            <p:cNvGrpSpPr>
              <a:grpSpLocks/>
            </p:cNvGrpSpPr>
            <p:nvPr/>
          </p:nvGrpSpPr>
          <p:grpSpPr bwMode="auto">
            <a:xfrm>
              <a:off x="0" y="3246"/>
              <a:ext cx="5817" cy="81"/>
              <a:chOff x="0" y="3246"/>
              <a:chExt cx="5817" cy="81"/>
            </a:xfrm>
          </p:grpSpPr>
          <p:sp>
            <p:nvSpPr>
              <p:cNvPr id="48" name="Freeform 277"/>
              <p:cNvSpPr>
                <a:spLocks/>
              </p:cNvSpPr>
              <p:nvPr/>
            </p:nvSpPr>
            <p:spPr bwMode="auto">
              <a:xfrm>
                <a:off x="0" y="3246"/>
                <a:ext cx="5817" cy="81"/>
              </a:xfrm>
              <a:custGeom>
                <a:avLst/>
                <a:gdLst>
                  <a:gd name="T0" fmla="*/ 80 w 5817"/>
                  <a:gd name="T1" fmla="+- 0 3246 3246"/>
                  <a:gd name="T2" fmla="*/ 3246 h 81"/>
                  <a:gd name="T3" fmla="*/ 0 w 5817"/>
                  <a:gd name="T4" fmla="+- 0 3285 3246"/>
                  <a:gd name="T5" fmla="*/ 3285 h 81"/>
                  <a:gd name="T6" fmla="*/ 80 w 5817"/>
                  <a:gd name="T7" fmla="+- 0 3326 3246"/>
                  <a:gd name="T8" fmla="*/ 3326 h 81"/>
                  <a:gd name="T9" fmla="*/ 80 w 5817"/>
                  <a:gd name="T10" fmla="+- 0 3301 3246"/>
                  <a:gd name="T11" fmla="*/ 3301 h 81"/>
                  <a:gd name="T12" fmla="*/ 60 w 5817"/>
                  <a:gd name="T13" fmla="+- 0 3301 3246"/>
                  <a:gd name="T14" fmla="*/ 3301 h 81"/>
                  <a:gd name="T15" fmla="*/ 60 w 5817"/>
                  <a:gd name="T16" fmla="+- 0 3271 3246"/>
                  <a:gd name="T17" fmla="*/ 3271 h 81"/>
                  <a:gd name="T18" fmla="*/ 80 w 5817"/>
                  <a:gd name="T19" fmla="+- 0 3271 3246"/>
                  <a:gd name="T20" fmla="*/ 3271 h 81"/>
                  <a:gd name="T21" fmla="*/ 80 w 5817"/>
                  <a:gd name="T22" fmla="+- 0 3246 3246"/>
                  <a:gd name="T23" fmla="*/ 3246 h 8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  <a:cxn ang="0">
                    <a:pos x="T15" y="T17"/>
                  </a:cxn>
                  <a:cxn ang="0">
                    <a:pos x="T18" y="T20"/>
                  </a:cxn>
                  <a:cxn ang="0">
                    <a:pos x="T21" y="T23"/>
                  </a:cxn>
                </a:cxnLst>
                <a:rect l="0" t="0" r="r" b="b"/>
                <a:pathLst>
                  <a:path w="5817" h="81">
                    <a:moveTo>
                      <a:pt x="80" y="0"/>
                    </a:moveTo>
                    <a:lnTo>
                      <a:pt x="0" y="39"/>
                    </a:lnTo>
                    <a:lnTo>
                      <a:pt x="80" y="80"/>
                    </a:lnTo>
                    <a:lnTo>
                      <a:pt x="80" y="55"/>
                    </a:lnTo>
                    <a:lnTo>
                      <a:pt x="60" y="55"/>
                    </a:lnTo>
                    <a:lnTo>
                      <a:pt x="60" y="25"/>
                    </a:lnTo>
                    <a:lnTo>
                      <a:pt x="80" y="25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49" name="Freeform 278"/>
              <p:cNvSpPr>
                <a:spLocks/>
              </p:cNvSpPr>
              <p:nvPr/>
            </p:nvSpPr>
            <p:spPr bwMode="auto">
              <a:xfrm>
                <a:off x="0" y="3246"/>
                <a:ext cx="5817" cy="81"/>
              </a:xfrm>
              <a:custGeom>
                <a:avLst/>
                <a:gdLst>
                  <a:gd name="T0" fmla="*/ 5736 w 5817"/>
                  <a:gd name="T1" fmla="+- 0 3246 3246"/>
                  <a:gd name="T2" fmla="*/ 3246 h 81"/>
                  <a:gd name="T3" fmla="*/ 5736 w 5817"/>
                  <a:gd name="T4" fmla="+- 0 3326 3246"/>
                  <a:gd name="T5" fmla="*/ 3326 h 81"/>
                  <a:gd name="T6" fmla="*/ 5786 w 5817"/>
                  <a:gd name="T7" fmla="+- 0 3301 3246"/>
                  <a:gd name="T8" fmla="*/ 3301 h 81"/>
                  <a:gd name="T9" fmla="*/ 5756 w 5817"/>
                  <a:gd name="T10" fmla="+- 0 3301 3246"/>
                  <a:gd name="T11" fmla="*/ 3301 h 81"/>
                  <a:gd name="T12" fmla="*/ 5756 w 5817"/>
                  <a:gd name="T13" fmla="+- 0 3271 3246"/>
                  <a:gd name="T14" fmla="*/ 3271 h 81"/>
                  <a:gd name="T15" fmla="*/ 5787 w 5817"/>
                  <a:gd name="T16" fmla="+- 0 3271 3246"/>
                  <a:gd name="T17" fmla="*/ 3271 h 81"/>
                  <a:gd name="T18" fmla="*/ 5736 w 5817"/>
                  <a:gd name="T19" fmla="+- 0 3246 3246"/>
                  <a:gd name="T20" fmla="*/ 3246 h 8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  <a:cxn ang="0">
                    <a:pos x="T15" y="T17"/>
                  </a:cxn>
                  <a:cxn ang="0">
                    <a:pos x="T18" y="T20"/>
                  </a:cxn>
                </a:cxnLst>
                <a:rect l="0" t="0" r="r" b="b"/>
                <a:pathLst>
                  <a:path w="5817" h="81">
                    <a:moveTo>
                      <a:pt x="5736" y="0"/>
                    </a:moveTo>
                    <a:lnTo>
                      <a:pt x="5736" y="80"/>
                    </a:lnTo>
                    <a:lnTo>
                      <a:pt x="5786" y="55"/>
                    </a:lnTo>
                    <a:lnTo>
                      <a:pt x="5756" y="55"/>
                    </a:lnTo>
                    <a:lnTo>
                      <a:pt x="5756" y="25"/>
                    </a:lnTo>
                    <a:lnTo>
                      <a:pt x="5787" y="25"/>
                    </a:lnTo>
                    <a:lnTo>
                      <a:pt x="57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50" name="Freeform 279"/>
              <p:cNvSpPr>
                <a:spLocks/>
              </p:cNvSpPr>
              <p:nvPr/>
            </p:nvSpPr>
            <p:spPr bwMode="auto">
              <a:xfrm>
                <a:off x="0" y="3246"/>
                <a:ext cx="5817" cy="81"/>
              </a:xfrm>
              <a:custGeom>
                <a:avLst/>
                <a:gdLst>
                  <a:gd name="T0" fmla="*/ 80 w 5817"/>
                  <a:gd name="T1" fmla="+- 0 3271 3246"/>
                  <a:gd name="T2" fmla="*/ 3271 h 81"/>
                  <a:gd name="T3" fmla="*/ 60 w 5817"/>
                  <a:gd name="T4" fmla="+- 0 3271 3246"/>
                  <a:gd name="T5" fmla="*/ 3271 h 81"/>
                  <a:gd name="T6" fmla="*/ 60 w 5817"/>
                  <a:gd name="T7" fmla="+- 0 3301 3246"/>
                  <a:gd name="T8" fmla="*/ 3301 h 81"/>
                  <a:gd name="T9" fmla="*/ 80 w 5817"/>
                  <a:gd name="T10" fmla="+- 0 3301 3246"/>
                  <a:gd name="T11" fmla="*/ 3301 h 81"/>
                  <a:gd name="T12" fmla="*/ 80 w 5817"/>
                  <a:gd name="T13" fmla="+- 0 3271 3246"/>
                  <a:gd name="T14" fmla="*/ 3271 h 8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5817" h="81">
                    <a:moveTo>
                      <a:pt x="80" y="25"/>
                    </a:moveTo>
                    <a:lnTo>
                      <a:pt x="60" y="25"/>
                    </a:lnTo>
                    <a:lnTo>
                      <a:pt x="60" y="55"/>
                    </a:lnTo>
                    <a:lnTo>
                      <a:pt x="80" y="55"/>
                    </a:lnTo>
                    <a:lnTo>
                      <a:pt x="8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51" name="Freeform 280"/>
              <p:cNvSpPr>
                <a:spLocks/>
              </p:cNvSpPr>
              <p:nvPr/>
            </p:nvSpPr>
            <p:spPr bwMode="auto">
              <a:xfrm>
                <a:off x="0" y="3246"/>
                <a:ext cx="5817" cy="81"/>
              </a:xfrm>
              <a:custGeom>
                <a:avLst/>
                <a:gdLst>
                  <a:gd name="T0" fmla="*/ 5736 w 5817"/>
                  <a:gd name="T1" fmla="+- 0 3271 3246"/>
                  <a:gd name="T2" fmla="*/ 3271 h 81"/>
                  <a:gd name="T3" fmla="*/ 80 w 5817"/>
                  <a:gd name="T4" fmla="+- 0 3271 3246"/>
                  <a:gd name="T5" fmla="*/ 3271 h 81"/>
                  <a:gd name="T6" fmla="*/ 80 w 5817"/>
                  <a:gd name="T7" fmla="+- 0 3301 3246"/>
                  <a:gd name="T8" fmla="*/ 3301 h 81"/>
                  <a:gd name="T9" fmla="*/ 5736 w 5817"/>
                  <a:gd name="T10" fmla="+- 0 3301 3246"/>
                  <a:gd name="T11" fmla="*/ 3301 h 81"/>
                  <a:gd name="T12" fmla="*/ 5736 w 5817"/>
                  <a:gd name="T13" fmla="+- 0 3271 3246"/>
                  <a:gd name="T14" fmla="*/ 3271 h 8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5817" h="81">
                    <a:moveTo>
                      <a:pt x="5736" y="25"/>
                    </a:moveTo>
                    <a:lnTo>
                      <a:pt x="80" y="25"/>
                    </a:lnTo>
                    <a:lnTo>
                      <a:pt x="80" y="55"/>
                    </a:lnTo>
                    <a:lnTo>
                      <a:pt x="5736" y="55"/>
                    </a:lnTo>
                    <a:lnTo>
                      <a:pt x="5736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52" name="Freeform 281"/>
              <p:cNvSpPr>
                <a:spLocks/>
              </p:cNvSpPr>
              <p:nvPr/>
            </p:nvSpPr>
            <p:spPr bwMode="auto">
              <a:xfrm>
                <a:off x="0" y="3246"/>
                <a:ext cx="5817" cy="81"/>
              </a:xfrm>
              <a:custGeom>
                <a:avLst/>
                <a:gdLst>
                  <a:gd name="T0" fmla="*/ 5787 w 5817"/>
                  <a:gd name="T1" fmla="+- 0 3271 3246"/>
                  <a:gd name="T2" fmla="*/ 3271 h 81"/>
                  <a:gd name="T3" fmla="*/ 5756 w 5817"/>
                  <a:gd name="T4" fmla="+- 0 3271 3246"/>
                  <a:gd name="T5" fmla="*/ 3271 h 81"/>
                  <a:gd name="T6" fmla="*/ 5756 w 5817"/>
                  <a:gd name="T7" fmla="+- 0 3301 3246"/>
                  <a:gd name="T8" fmla="*/ 3301 h 81"/>
                  <a:gd name="T9" fmla="*/ 5786 w 5817"/>
                  <a:gd name="T10" fmla="+- 0 3301 3246"/>
                  <a:gd name="T11" fmla="*/ 3301 h 81"/>
                  <a:gd name="T12" fmla="*/ 5816 w 5817"/>
                  <a:gd name="T13" fmla="+- 0 3285 3246"/>
                  <a:gd name="T14" fmla="*/ 3285 h 81"/>
                  <a:gd name="T15" fmla="*/ 5787 w 5817"/>
                  <a:gd name="T16" fmla="+- 0 3271 3246"/>
                  <a:gd name="T17" fmla="*/ 3271 h 8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  <a:cxn ang="0">
                    <a:pos x="T15" y="T17"/>
                  </a:cxn>
                </a:cxnLst>
                <a:rect l="0" t="0" r="r" b="b"/>
                <a:pathLst>
                  <a:path w="5817" h="81">
                    <a:moveTo>
                      <a:pt x="5787" y="25"/>
                    </a:moveTo>
                    <a:lnTo>
                      <a:pt x="5756" y="25"/>
                    </a:lnTo>
                    <a:lnTo>
                      <a:pt x="5756" y="55"/>
                    </a:lnTo>
                    <a:lnTo>
                      <a:pt x="5786" y="55"/>
                    </a:lnTo>
                    <a:lnTo>
                      <a:pt x="5816" y="39"/>
                    </a:lnTo>
                    <a:lnTo>
                      <a:pt x="5787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6" name="Group 282"/>
            <p:cNvGrpSpPr>
              <a:grpSpLocks/>
            </p:cNvGrpSpPr>
            <p:nvPr/>
          </p:nvGrpSpPr>
          <p:grpSpPr bwMode="auto">
            <a:xfrm>
              <a:off x="427" y="2539"/>
              <a:ext cx="920" cy="471"/>
              <a:chOff x="427" y="2539"/>
              <a:chExt cx="920" cy="471"/>
            </a:xfrm>
          </p:grpSpPr>
          <p:sp>
            <p:nvSpPr>
              <p:cNvPr id="46" name="Freeform 283"/>
              <p:cNvSpPr>
                <a:spLocks/>
              </p:cNvSpPr>
              <p:nvPr/>
            </p:nvSpPr>
            <p:spPr bwMode="auto">
              <a:xfrm>
                <a:off x="427" y="2539"/>
                <a:ext cx="538" cy="471"/>
              </a:xfrm>
              <a:custGeom>
                <a:avLst/>
                <a:gdLst>
                  <a:gd name="T0" fmla="+- 0 431 427"/>
                  <a:gd name="T1" fmla="*/ T0 w 538"/>
                  <a:gd name="T2" fmla="+- 0 2780 2539"/>
                  <a:gd name="T3" fmla="*/ 2780 h 471"/>
                  <a:gd name="T4" fmla="+- 0 440 427"/>
                  <a:gd name="T5" fmla="*/ T4 w 538"/>
                  <a:gd name="T6" fmla="+- 0 2784 2539"/>
                  <a:gd name="T7" fmla="*/ 2784 h 471"/>
                  <a:gd name="T8" fmla="+- 0 450 427"/>
                  <a:gd name="T9" fmla="*/ T8 w 538"/>
                  <a:gd name="T10" fmla="+- 0 2784 2539"/>
                  <a:gd name="T11" fmla="*/ 2784 h 471"/>
                  <a:gd name="T12" fmla="+- 0 461 427"/>
                  <a:gd name="T13" fmla="*/ T12 w 538"/>
                  <a:gd name="T14" fmla="+- 0 2784 2539"/>
                  <a:gd name="T15" fmla="*/ 2784 h 471"/>
                  <a:gd name="T16" fmla="+- 0 469 427"/>
                  <a:gd name="T17" fmla="*/ T16 w 538"/>
                  <a:gd name="T18" fmla="+- 0 2780 2539"/>
                  <a:gd name="T19" fmla="*/ 2780 h 471"/>
                  <a:gd name="T20" fmla="+- 0 476 427"/>
                  <a:gd name="T21" fmla="*/ T20 w 538"/>
                  <a:gd name="T22" fmla="+- 0 2776 2539"/>
                  <a:gd name="T23" fmla="*/ 2776 h 471"/>
                  <a:gd name="T24" fmla="+- 0 492 427"/>
                  <a:gd name="T25" fmla="*/ T24 w 538"/>
                  <a:gd name="T26" fmla="+- 0 2773 2539"/>
                  <a:gd name="T27" fmla="*/ 2773 h 471"/>
                  <a:gd name="T28" fmla="+- 0 499 427"/>
                  <a:gd name="T29" fmla="*/ T28 w 538"/>
                  <a:gd name="T30" fmla="+- 0 2773 2539"/>
                  <a:gd name="T31" fmla="*/ 2773 h 471"/>
                  <a:gd name="T32" fmla="+- 0 509 427"/>
                  <a:gd name="T33" fmla="*/ T32 w 538"/>
                  <a:gd name="T34" fmla="+- 0 2780 2539"/>
                  <a:gd name="T35" fmla="*/ 2780 h 471"/>
                  <a:gd name="T36" fmla="+- 0 522 427"/>
                  <a:gd name="T37" fmla="*/ T36 w 538"/>
                  <a:gd name="T38" fmla="+- 0 2784 2539"/>
                  <a:gd name="T39" fmla="*/ 2784 h 471"/>
                  <a:gd name="T40" fmla="+- 0 529 427"/>
                  <a:gd name="T41" fmla="*/ T40 w 538"/>
                  <a:gd name="T42" fmla="+- 0 2784 2539"/>
                  <a:gd name="T43" fmla="*/ 2784 h 471"/>
                  <a:gd name="T44" fmla="+- 0 538 427"/>
                  <a:gd name="T45" fmla="*/ T44 w 538"/>
                  <a:gd name="T46" fmla="+- 0 2784 2539"/>
                  <a:gd name="T47" fmla="*/ 2784 h 471"/>
                  <a:gd name="T48" fmla="+- 0 546 427"/>
                  <a:gd name="T49" fmla="*/ T48 w 538"/>
                  <a:gd name="T50" fmla="+- 0 2776 2539"/>
                  <a:gd name="T51" fmla="*/ 2776 h 471"/>
                  <a:gd name="T52" fmla="+- 0 557 427"/>
                  <a:gd name="T53" fmla="*/ T52 w 538"/>
                  <a:gd name="T54" fmla="+- 0 2773 2539"/>
                  <a:gd name="T55" fmla="*/ 2773 h 471"/>
                  <a:gd name="T56" fmla="+- 0 565 427"/>
                  <a:gd name="T57" fmla="*/ T56 w 538"/>
                  <a:gd name="T58" fmla="+- 0 2768 2539"/>
                  <a:gd name="T59" fmla="*/ 2768 h 471"/>
                  <a:gd name="T60" fmla="+- 0 572 427"/>
                  <a:gd name="T61" fmla="*/ T60 w 538"/>
                  <a:gd name="T62" fmla="+- 0 2784 2539"/>
                  <a:gd name="T63" fmla="*/ 2784 h 471"/>
                  <a:gd name="T64" fmla="+- 0 583 427"/>
                  <a:gd name="T65" fmla="*/ T64 w 538"/>
                  <a:gd name="T66" fmla="+- 0 2773 2539"/>
                  <a:gd name="T67" fmla="*/ 2773 h 471"/>
                  <a:gd name="T68" fmla="+- 0 594 427"/>
                  <a:gd name="T69" fmla="*/ T68 w 538"/>
                  <a:gd name="T70" fmla="+- 0 2768 2539"/>
                  <a:gd name="T71" fmla="*/ 2768 h 471"/>
                  <a:gd name="T72" fmla="+- 0 602 427"/>
                  <a:gd name="T73" fmla="*/ T72 w 538"/>
                  <a:gd name="T74" fmla="+- 0 2794 2539"/>
                  <a:gd name="T75" fmla="*/ 2794 h 471"/>
                  <a:gd name="T76" fmla="+- 0 617 427"/>
                  <a:gd name="T77" fmla="*/ T76 w 538"/>
                  <a:gd name="T78" fmla="+- 0 2822 2539"/>
                  <a:gd name="T79" fmla="*/ 2822 h 471"/>
                  <a:gd name="T80" fmla="+- 0 625 427"/>
                  <a:gd name="T81" fmla="*/ T80 w 538"/>
                  <a:gd name="T82" fmla="+- 0 2722 2539"/>
                  <a:gd name="T83" fmla="*/ 2722 h 471"/>
                  <a:gd name="T84" fmla="+- 0 634 427"/>
                  <a:gd name="T85" fmla="*/ T84 w 538"/>
                  <a:gd name="T86" fmla="+- 0 2822 2539"/>
                  <a:gd name="T87" fmla="*/ 2822 h 471"/>
                  <a:gd name="T88" fmla="+- 0 642 427"/>
                  <a:gd name="T89" fmla="*/ T88 w 538"/>
                  <a:gd name="T90" fmla="+- 0 2912 2539"/>
                  <a:gd name="T91" fmla="*/ 2912 h 471"/>
                  <a:gd name="T92" fmla="+- 0 652 427"/>
                  <a:gd name="T93" fmla="*/ T92 w 538"/>
                  <a:gd name="T94" fmla="+- 0 2667 2539"/>
                  <a:gd name="T95" fmla="*/ 2667 h 471"/>
                  <a:gd name="T96" fmla="+- 0 661 427"/>
                  <a:gd name="T97" fmla="*/ T96 w 538"/>
                  <a:gd name="T98" fmla="+- 0 2764 2539"/>
                  <a:gd name="T99" fmla="*/ 2764 h 471"/>
                  <a:gd name="T100" fmla="+- 0 674 427"/>
                  <a:gd name="T101" fmla="*/ T100 w 538"/>
                  <a:gd name="T102" fmla="+- 0 2822 2539"/>
                  <a:gd name="T103" fmla="*/ 2822 h 471"/>
                  <a:gd name="T104" fmla="+- 0 685 427"/>
                  <a:gd name="T105" fmla="*/ T104 w 538"/>
                  <a:gd name="T106" fmla="+- 0 2881 2539"/>
                  <a:gd name="T107" fmla="*/ 2881 h 471"/>
                  <a:gd name="T108" fmla="+- 0 695 427"/>
                  <a:gd name="T109" fmla="*/ T108 w 538"/>
                  <a:gd name="T110" fmla="+- 0 2761 2539"/>
                  <a:gd name="T111" fmla="*/ 2761 h 471"/>
                  <a:gd name="T112" fmla="+- 0 702 427"/>
                  <a:gd name="T113" fmla="*/ T112 w 538"/>
                  <a:gd name="T114" fmla="+- 0 2784 2539"/>
                  <a:gd name="T115" fmla="*/ 2784 h 471"/>
                  <a:gd name="T116" fmla="+- 0 713 427"/>
                  <a:gd name="T117" fmla="*/ T116 w 538"/>
                  <a:gd name="T118" fmla="+- 0 2822 2539"/>
                  <a:gd name="T119" fmla="*/ 2822 h 471"/>
                  <a:gd name="T120" fmla="+- 0 721 427"/>
                  <a:gd name="T121" fmla="*/ T120 w 538"/>
                  <a:gd name="T122" fmla="+- 0 3009 2539"/>
                  <a:gd name="T123" fmla="*/ 3009 h 471"/>
                  <a:gd name="T124" fmla="+- 0 730 427"/>
                  <a:gd name="T125" fmla="*/ T124 w 538"/>
                  <a:gd name="T126" fmla="+- 0 2784 2539"/>
                  <a:gd name="T127" fmla="*/ 2784 h 471"/>
                  <a:gd name="T128" fmla="+- 0 740 427"/>
                  <a:gd name="T129" fmla="*/ T128 w 538"/>
                  <a:gd name="T130" fmla="+- 0 2818 2539"/>
                  <a:gd name="T131" fmla="*/ 2818 h 471"/>
                  <a:gd name="T132" fmla="+- 0 751 427"/>
                  <a:gd name="T133" fmla="*/ T132 w 538"/>
                  <a:gd name="T134" fmla="+- 0 2836 2539"/>
                  <a:gd name="T135" fmla="*/ 2836 h 471"/>
                  <a:gd name="T136" fmla="+- 0 758 427"/>
                  <a:gd name="T137" fmla="*/ T136 w 538"/>
                  <a:gd name="T138" fmla="+- 0 2967 2539"/>
                  <a:gd name="T139" fmla="*/ 2967 h 471"/>
                  <a:gd name="T140" fmla="+- 0 767 427"/>
                  <a:gd name="T141" fmla="*/ T140 w 538"/>
                  <a:gd name="T142" fmla="+- 0 2558 2539"/>
                  <a:gd name="T143" fmla="*/ 2558 h 471"/>
                  <a:gd name="T144" fmla="+- 0 775 427"/>
                  <a:gd name="T145" fmla="*/ T144 w 538"/>
                  <a:gd name="T146" fmla="+- 0 2732 2539"/>
                  <a:gd name="T147" fmla="*/ 2732 h 471"/>
                  <a:gd name="T148" fmla="+- 0 786 427"/>
                  <a:gd name="T149" fmla="*/ T148 w 538"/>
                  <a:gd name="T150" fmla="+- 0 2768 2539"/>
                  <a:gd name="T151" fmla="*/ 2768 h 471"/>
                  <a:gd name="T152" fmla="+- 0 800 427"/>
                  <a:gd name="T153" fmla="*/ T152 w 538"/>
                  <a:gd name="T154" fmla="+- 0 2905 2539"/>
                  <a:gd name="T155" fmla="*/ 2905 h 471"/>
                  <a:gd name="T156" fmla="+- 0 809 427"/>
                  <a:gd name="T157" fmla="*/ T156 w 538"/>
                  <a:gd name="T158" fmla="+- 0 2580 2539"/>
                  <a:gd name="T159" fmla="*/ 2580 h 471"/>
                  <a:gd name="T160" fmla="+- 0 817 427"/>
                  <a:gd name="T161" fmla="*/ T160 w 538"/>
                  <a:gd name="T162" fmla="+- 0 2708 2539"/>
                  <a:gd name="T163" fmla="*/ 2708 h 471"/>
                  <a:gd name="T164" fmla="+- 0 826 427"/>
                  <a:gd name="T165" fmla="*/ T164 w 538"/>
                  <a:gd name="T166" fmla="+- 0 2784 2539"/>
                  <a:gd name="T167" fmla="*/ 2784 h 471"/>
                  <a:gd name="T168" fmla="+- 0 838 427"/>
                  <a:gd name="T169" fmla="*/ T168 w 538"/>
                  <a:gd name="T170" fmla="+- 0 2859 2539"/>
                  <a:gd name="T171" fmla="*/ 2859 h 471"/>
                  <a:gd name="T172" fmla="+- 0 846 427"/>
                  <a:gd name="T173" fmla="*/ T172 w 538"/>
                  <a:gd name="T174" fmla="+- 0 2833 2539"/>
                  <a:gd name="T175" fmla="*/ 2833 h 471"/>
                  <a:gd name="T176" fmla="+- 0 854 427"/>
                  <a:gd name="T177" fmla="*/ T176 w 538"/>
                  <a:gd name="T178" fmla="+- 0 2784 2539"/>
                  <a:gd name="T179" fmla="*/ 2784 h 471"/>
                  <a:gd name="T180" fmla="+- 0 863 427"/>
                  <a:gd name="T181" fmla="*/ T180 w 538"/>
                  <a:gd name="T182" fmla="+- 0 2780 2539"/>
                  <a:gd name="T183" fmla="*/ 2780 h 471"/>
                  <a:gd name="T184" fmla="+- 0 874 427"/>
                  <a:gd name="T185" fmla="*/ T184 w 538"/>
                  <a:gd name="T186" fmla="+- 0 2840 2539"/>
                  <a:gd name="T187" fmla="*/ 2840 h 471"/>
                  <a:gd name="T188" fmla="+- 0 883 427"/>
                  <a:gd name="T189" fmla="*/ T188 w 538"/>
                  <a:gd name="T190" fmla="+- 0 2866 2539"/>
                  <a:gd name="T191" fmla="*/ 2866 h 471"/>
                  <a:gd name="T192" fmla="+- 0 892 427"/>
                  <a:gd name="T193" fmla="*/ T192 w 538"/>
                  <a:gd name="T194" fmla="+- 0 2816 2539"/>
                  <a:gd name="T195" fmla="*/ 2816 h 471"/>
                  <a:gd name="T196" fmla="+- 0 901 427"/>
                  <a:gd name="T197" fmla="*/ T196 w 538"/>
                  <a:gd name="T198" fmla="+- 0 2732 2539"/>
                  <a:gd name="T199" fmla="*/ 2732 h 471"/>
                  <a:gd name="T200" fmla="+- 0 911 427"/>
                  <a:gd name="T201" fmla="*/ T200 w 538"/>
                  <a:gd name="T202" fmla="+- 0 2822 2539"/>
                  <a:gd name="T203" fmla="*/ 2822 h 471"/>
                  <a:gd name="T204" fmla="+- 0 919 427"/>
                  <a:gd name="T205" fmla="*/ T204 w 538"/>
                  <a:gd name="T206" fmla="+- 0 2844 2539"/>
                  <a:gd name="T207" fmla="*/ 2844 h 471"/>
                  <a:gd name="T208" fmla="+- 0 928 427"/>
                  <a:gd name="T209" fmla="*/ T208 w 538"/>
                  <a:gd name="T210" fmla="+- 0 2836 2539"/>
                  <a:gd name="T211" fmla="*/ 2836 h 471"/>
                  <a:gd name="T212" fmla="+- 0 937 427"/>
                  <a:gd name="T213" fmla="*/ T212 w 538"/>
                  <a:gd name="T214" fmla="+- 0 2784 2539"/>
                  <a:gd name="T215" fmla="*/ 2784 h 471"/>
                  <a:gd name="T216" fmla="+- 0 947 427"/>
                  <a:gd name="T217" fmla="*/ T216 w 538"/>
                  <a:gd name="T218" fmla="+- 0 2719 2539"/>
                  <a:gd name="T219" fmla="*/ 2719 h 471"/>
                  <a:gd name="T220" fmla="+- 0 956 427"/>
                  <a:gd name="T221" fmla="*/ T220 w 538"/>
                  <a:gd name="T222" fmla="+- 0 2780 2539"/>
                  <a:gd name="T223" fmla="*/ 2780 h 471"/>
                  <a:gd name="T224" fmla="+- 0 965 427"/>
                  <a:gd name="T225" fmla="*/ T224 w 538"/>
                  <a:gd name="T226" fmla="+- 0 2833 2539"/>
                  <a:gd name="T227" fmla="*/ 2833 h 4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</a:cxnLst>
                <a:rect l="0" t="0" r="r" b="b"/>
                <a:pathLst>
                  <a:path w="538" h="471">
                    <a:moveTo>
                      <a:pt x="0" y="234"/>
                    </a:moveTo>
                    <a:lnTo>
                      <a:pt x="4" y="241"/>
                    </a:lnTo>
                    <a:lnTo>
                      <a:pt x="9" y="241"/>
                    </a:lnTo>
                    <a:lnTo>
                      <a:pt x="13" y="245"/>
                    </a:lnTo>
                    <a:lnTo>
                      <a:pt x="18" y="237"/>
                    </a:lnTo>
                    <a:lnTo>
                      <a:pt x="23" y="245"/>
                    </a:lnTo>
                    <a:lnTo>
                      <a:pt x="27" y="241"/>
                    </a:lnTo>
                    <a:lnTo>
                      <a:pt x="34" y="245"/>
                    </a:lnTo>
                    <a:lnTo>
                      <a:pt x="37" y="245"/>
                    </a:lnTo>
                    <a:lnTo>
                      <a:pt x="42" y="241"/>
                    </a:lnTo>
                    <a:lnTo>
                      <a:pt x="46" y="237"/>
                    </a:lnTo>
                    <a:lnTo>
                      <a:pt x="49" y="237"/>
                    </a:lnTo>
                    <a:lnTo>
                      <a:pt x="57" y="234"/>
                    </a:lnTo>
                    <a:lnTo>
                      <a:pt x="65" y="234"/>
                    </a:lnTo>
                    <a:lnTo>
                      <a:pt x="71" y="245"/>
                    </a:lnTo>
                    <a:lnTo>
                      <a:pt x="72" y="234"/>
                    </a:lnTo>
                    <a:lnTo>
                      <a:pt x="79" y="237"/>
                    </a:lnTo>
                    <a:lnTo>
                      <a:pt x="82" y="241"/>
                    </a:lnTo>
                    <a:lnTo>
                      <a:pt x="88" y="245"/>
                    </a:lnTo>
                    <a:lnTo>
                      <a:pt x="95" y="245"/>
                    </a:lnTo>
                    <a:lnTo>
                      <a:pt x="95" y="248"/>
                    </a:lnTo>
                    <a:lnTo>
                      <a:pt x="102" y="245"/>
                    </a:lnTo>
                    <a:lnTo>
                      <a:pt x="105" y="248"/>
                    </a:lnTo>
                    <a:lnTo>
                      <a:pt x="111" y="245"/>
                    </a:lnTo>
                    <a:lnTo>
                      <a:pt x="115" y="241"/>
                    </a:lnTo>
                    <a:lnTo>
                      <a:pt x="119" y="237"/>
                    </a:lnTo>
                    <a:lnTo>
                      <a:pt x="125" y="237"/>
                    </a:lnTo>
                    <a:lnTo>
                      <a:pt x="130" y="234"/>
                    </a:lnTo>
                    <a:lnTo>
                      <a:pt x="133" y="233"/>
                    </a:lnTo>
                    <a:lnTo>
                      <a:pt x="138" y="229"/>
                    </a:lnTo>
                    <a:lnTo>
                      <a:pt x="142" y="241"/>
                    </a:lnTo>
                    <a:lnTo>
                      <a:pt x="145" y="245"/>
                    </a:lnTo>
                    <a:lnTo>
                      <a:pt x="153" y="245"/>
                    </a:lnTo>
                    <a:lnTo>
                      <a:pt x="156" y="234"/>
                    </a:lnTo>
                    <a:lnTo>
                      <a:pt x="161" y="233"/>
                    </a:lnTo>
                    <a:lnTo>
                      <a:pt x="167" y="229"/>
                    </a:lnTo>
                    <a:lnTo>
                      <a:pt x="169" y="234"/>
                    </a:lnTo>
                    <a:lnTo>
                      <a:pt x="175" y="255"/>
                    </a:lnTo>
                    <a:lnTo>
                      <a:pt x="184" y="305"/>
                    </a:lnTo>
                    <a:lnTo>
                      <a:pt x="190" y="283"/>
                    </a:lnTo>
                    <a:lnTo>
                      <a:pt x="192" y="117"/>
                    </a:lnTo>
                    <a:lnTo>
                      <a:pt x="198" y="183"/>
                    </a:lnTo>
                    <a:lnTo>
                      <a:pt x="202" y="207"/>
                    </a:lnTo>
                    <a:lnTo>
                      <a:pt x="207" y="283"/>
                    </a:lnTo>
                    <a:lnTo>
                      <a:pt x="213" y="301"/>
                    </a:lnTo>
                    <a:lnTo>
                      <a:pt x="215" y="373"/>
                    </a:lnTo>
                    <a:lnTo>
                      <a:pt x="222" y="101"/>
                    </a:lnTo>
                    <a:lnTo>
                      <a:pt x="225" y="128"/>
                    </a:lnTo>
                    <a:lnTo>
                      <a:pt x="229" y="273"/>
                    </a:lnTo>
                    <a:lnTo>
                      <a:pt x="234" y="225"/>
                    </a:lnTo>
                    <a:lnTo>
                      <a:pt x="238" y="233"/>
                    </a:lnTo>
                    <a:lnTo>
                      <a:pt x="247" y="283"/>
                    </a:lnTo>
                    <a:lnTo>
                      <a:pt x="252" y="353"/>
                    </a:lnTo>
                    <a:lnTo>
                      <a:pt x="258" y="342"/>
                    </a:lnTo>
                    <a:lnTo>
                      <a:pt x="263" y="37"/>
                    </a:lnTo>
                    <a:lnTo>
                      <a:pt x="268" y="222"/>
                    </a:lnTo>
                    <a:lnTo>
                      <a:pt x="271" y="215"/>
                    </a:lnTo>
                    <a:lnTo>
                      <a:pt x="275" y="245"/>
                    </a:lnTo>
                    <a:lnTo>
                      <a:pt x="280" y="211"/>
                    </a:lnTo>
                    <a:lnTo>
                      <a:pt x="286" y="283"/>
                    </a:lnTo>
                    <a:lnTo>
                      <a:pt x="291" y="305"/>
                    </a:lnTo>
                    <a:lnTo>
                      <a:pt x="294" y="470"/>
                    </a:lnTo>
                    <a:lnTo>
                      <a:pt x="300" y="0"/>
                    </a:lnTo>
                    <a:lnTo>
                      <a:pt x="303" y="245"/>
                    </a:lnTo>
                    <a:lnTo>
                      <a:pt x="309" y="147"/>
                    </a:lnTo>
                    <a:lnTo>
                      <a:pt x="313" y="279"/>
                    </a:lnTo>
                    <a:lnTo>
                      <a:pt x="317" y="222"/>
                    </a:lnTo>
                    <a:lnTo>
                      <a:pt x="324" y="297"/>
                    </a:lnTo>
                    <a:lnTo>
                      <a:pt x="325" y="263"/>
                    </a:lnTo>
                    <a:lnTo>
                      <a:pt x="331" y="428"/>
                    </a:lnTo>
                    <a:lnTo>
                      <a:pt x="336" y="414"/>
                    </a:lnTo>
                    <a:lnTo>
                      <a:pt x="340" y="19"/>
                    </a:lnTo>
                    <a:lnTo>
                      <a:pt x="347" y="211"/>
                    </a:lnTo>
                    <a:lnTo>
                      <a:pt x="348" y="193"/>
                    </a:lnTo>
                    <a:lnTo>
                      <a:pt x="354" y="180"/>
                    </a:lnTo>
                    <a:lnTo>
                      <a:pt x="359" y="229"/>
                    </a:lnTo>
                    <a:lnTo>
                      <a:pt x="367" y="308"/>
                    </a:lnTo>
                    <a:lnTo>
                      <a:pt x="373" y="366"/>
                    </a:lnTo>
                    <a:lnTo>
                      <a:pt x="377" y="345"/>
                    </a:lnTo>
                    <a:lnTo>
                      <a:pt x="382" y="41"/>
                    </a:lnTo>
                    <a:lnTo>
                      <a:pt x="385" y="187"/>
                    </a:lnTo>
                    <a:lnTo>
                      <a:pt x="390" y="169"/>
                    </a:lnTo>
                    <a:lnTo>
                      <a:pt x="396" y="266"/>
                    </a:lnTo>
                    <a:lnTo>
                      <a:pt x="399" y="245"/>
                    </a:lnTo>
                    <a:lnTo>
                      <a:pt x="405" y="277"/>
                    </a:lnTo>
                    <a:lnTo>
                      <a:pt x="411" y="320"/>
                    </a:lnTo>
                    <a:lnTo>
                      <a:pt x="413" y="349"/>
                    </a:lnTo>
                    <a:lnTo>
                      <a:pt x="419" y="294"/>
                    </a:lnTo>
                    <a:lnTo>
                      <a:pt x="424" y="11"/>
                    </a:lnTo>
                    <a:lnTo>
                      <a:pt x="427" y="245"/>
                    </a:lnTo>
                    <a:lnTo>
                      <a:pt x="433" y="180"/>
                    </a:lnTo>
                    <a:lnTo>
                      <a:pt x="436" y="241"/>
                    </a:lnTo>
                    <a:lnTo>
                      <a:pt x="442" y="222"/>
                    </a:lnTo>
                    <a:lnTo>
                      <a:pt x="447" y="301"/>
                    </a:lnTo>
                    <a:lnTo>
                      <a:pt x="450" y="263"/>
                    </a:lnTo>
                    <a:lnTo>
                      <a:pt x="456" y="327"/>
                    </a:lnTo>
                    <a:lnTo>
                      <a:pt x="459" y="290"/>
                    </a:lnTo>
                    <a:lnTo>
                      <a:pt x="465" y="277"/>
                    </a:lnTo>
                    <a:lnTo>
                      <a:pt x="469" y="117"/>
                    </a:lnTo>
                    <a:lnTo>
                      <a:pt x="474" y="193"/>
                    </a:lnTo>
                    <a:lnTo>
                      <a:pt x="477" y="110"/>
                    </a:lnTo>
                    <a:lnTo>
                      <a:pt x="484" y="283"/>
                    </a:lnTo>
                    <a:lnTo>
                      <a:pt x="487" y="255"/>
                    </a:lnTo>
                    <a:lnTo>
                      <a:pt x="492" y="305"/>
                    </a:lnTo>
                    <a:lnTo>
                      <a:pt x="497" y="305"/>
                    </a:lnTo>
                    <a:lnTo>
                      <a:pt x="501" y="297"/>
                    </a:lnTo>
                    <a:lnTo>
                      <a:pt x="507" y="237"/>
                    </a:lnTo>
                    <a:lnTo>
                      <a:pt x="510" y="245"/>
                    </a:lnTo>
                    <a:lnTo>
                      <a:pt x="515" y="65"/>
                    </a:lnTo>
                    <a:lnTo>
                      <a:pt x="520" y="180"/>
                    </a:lnTo>
                    <a:lnTo>
                      <a:pt x="523" y="151"/>
                    </a:lnTo>
                    <a:lnTo>
                      <a:pt x="529" y="241"/>
                    </a:lnTo>
                    <a:lnTo>
                      <a:pt x="532" y="255"/>
                    </a:lnTo>
                    <a:lnTo>
                      <a:pt x="538" y="294"/>
                    </a:lnTo>
                  </a:path>
                </a:pathLst>
              </a:custGeom>
              <a:noFill/>
              <a:ln w="127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pic>
            <p:nvPicPr>
              <p:cNvPr id="47" name="Picture 28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" y="2687"/>
                <a:ext cx="39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285"/>
            <p:cNvGrpSpPr>
              <a:grpSpLocks/>
            </p:cNvGrpSpPr>
            <p:nvPr/>
          </p:nvGrpSpPr>
          <p:grpSpPr bwMode="auto">
            <a:xfrm>
              <a:off x="1280" y="2539"/>
              <a:ext cx="910" cy="471"/>
              <a:chOff x="1280" y="2539"/>
              <a:chExt cx="910" cy="471"/>
            </a:xfrm>
          </p:grpSpPr>
          <p:sp>
            <p:nvSpPr>
              <p:cNvPr id="45" name="Freeform 286"/>
              <p:cNvSpPr>
                <a:spLocks/>
              </p:cNvSpPr>
              <p:nvPr/>
            </p:nvSpPr>
            <p:spPr bwMode="auto">
              <a:xfrm>
                <a:off x="1280" y="2539"/>
                <a:ext cx="910" cy="471"/>
              </a:xfrm>
              <a:custGeom>
                <a:avLst/>
                <a:gdLst>
                  <a:gd name="T0" fmla="+- 0 1290 1280"/>
                  <a:gd name="T1" fmla="*/ T0 w 910"/>
                  <a:gd name="T2" fmla="+- 0 2780 2539"/>
                  <a:gd name="T3" fmla="*/ 2780 h 471"/>
                  <a:gd name="T4" fmla="+- 0 1303 1280"/>
                  <a:gd name="T5" fmla="*/ T4 w 910"/>
                  <a:gd name="T6" fmla="+- 0 2784 2539"/>
                  <a:gd name="T7" fmla="*/ 2784 h 471"/>
                  <a:gd name="T8" fmla="+- 0 1319 1280"/>
                  <a:gd name="T9" fmla="*/ T8 w 910"/>
                  <a:gd name="T10" fmla="+- 0 2784 2539"/>
                  <a:gd name="T11" fmla="*/ 2784 h 471"/>
                  <a:gd name="T12" fmla="+- 0 1331 1280"/>
                  <a:gd name="T13" fmla="*/ T12 w 910"/>
                  <a:gd name="T14" fmla="+- 0 2776 2539"/>
                  <a:gd name="T15" fmla="*/ 2776 h 471"/>
                  <a:gd name="T16" fmla="+- 0 1351 1280"/>
                  <a:gd name="T17" fmla="*/ T16 w 910"/>
                  <a:gd name="T18" fmla="+- 0 2784 2539"/>
                  <a:gd name="T19" fmla="*/ 2784 h 471"/>
                  <a:gd name="T20" fmla="+- 0 1362 1280"/>
                  <a:gd name="T21" fmla="*/ T20 w 910"/>
                  <a:gd name="T22" fmla="+- 0 2780 2539"/>
                  <a:gd name="T23" fmla="*/ 2780 h 471"/>
                  <a:gd name="T24" fmla="+- 0 1376 1280"/>
                  <a:gd name="T25" fmla="*/ T24 w 910"/>
                  <a:gd name="T26" fmla="+- 0 2787 2539"/>
                  <a:gd name="T27" fmla="*/ 2787 h 471"/>
                  <a:gd name="T28" fmla="+- 0 1392 1280"/>
                  <a:gd name="T29" fmla="*/ T28 w 910"/>
                  <a:gd name="T30" fmla="+- 0 2784 2539"/>
                  <a:gd name="T31" fmla="*/ 2784 h 471"/>
                  <a:gd name="T32" fmla="+- 0 1405 1280"/>
                  <a:gd name="T33" fmla="*/ T32 w 910"/>
                  <a:gd name="T34" fmla="+- 0 2776 2539"/>
                  <a:gd name="T35" fmla="*/ 2776 h 471"/>
                  <a:gd name="T36" fmla="+- 0 1418 1280"/>
                  <a:gd name="T37" fmla="*/ T36 w 910"/>
                  <a:gd name="T38" fmla="+- 0 2768 2539"/>
                  <a:gd name="T39" fmla="*/ 2768 h 471"/>
                  <a:gd name="T40" fmla="+- 0 1433 1280"/>
                  <a:gd name="T41" fmla="*/ T40 w 910"/>
                  <a:gd name="T42" fmla="+- 0 2784 2539"/>
                  <a:gd name="T43" fmla="*/ 2784 h 471"/>
                  <a:gd name="T44" fmla="+- 0 1448 1280"/>
                  <a:gd name="T45" fmla="*/ T44 w 910"/>
                  <a:gd name="T46" fmla="+- 0 2768 2539"/>
                  <a:gd name="T47" fmla="*/ 2768 h 471"/>
                  <a:gd name="T48" fmla="+- 0 1464 1280"/>
                  <a:gd name="T49" fmla="*/ T48 w 910"/>
                  <a:gd name="T50" fmla="+- 0 2844 2539"/>
                  <a:gd name="T51" fmla="*/ 2844 h 471"/>
                  <a:gd name="T52" fmla="+- 0 1478 1280"/>
                  <a:gd name="T53" fmla="*/ T52 w 910"/>
                  <a:gd name="T54" fmla="+- 0 2722 2539"/>
                  <a:gd name="T55" fmla="*/ 2722 h 471"/>
                  <a:gd name="T56" fmla="+- 0 1494 1280"/>
                  <a:gd name="T57" fmla="*/ T56 w 910"/>
                  <a:gd name="T58" fmla="+- 0 2840 2539"/>
                  <a:gd name="T59" fmla="*/ 2840 h 471"/>
                  <a:gd name="T60" fmla="+- 0 1506 1280"/>
                  <a:gd name="T61" fmla="*/ T60 w 910"/>
                  <a:gd name="T62" fmla="+- 0 2667 2539"/>
                  <a:gd name="T63" fmla="*/ 2667 h 471"/>
                  <a:gd name="T64" fmla="+- 0 1518 1280"/>
                  <a:gd name="T65" fmla="*/ T64 w 910"/>
                  <a:gd name="T66" fmla="+- 0 2772 2539"/>
                  <a:gd name="T67" fmla="*/ 2772 h 471"/>
                  <a:gd name="T68" fmla="+- 0 1540 1280"/>
                  <a:gd name="T69" fmla="*/ T68 w 910"/>
                  <a:gd name="T70" fmla="+- 0 2881 2539"/>
                  <a:gd name="T71" fmla="*/ 2881 h 471"/>
                  <a:gd name="T72" fmla="+- 0 1552 1280"/>
                  <a:gd name="T73" fmla="*/ T72 w 910"/>
                  <a:gd name="T74" fmla="+- 0 2754 2539"/>
                  <a:gd name="T75" fmla="*/ 2754 h 471"/>
                  <a:gd name="T76" fmla="+- 0 1566 1280"/>
                  <a:gd name="T77" fmla="*/ T76 w 910"/>
                  <a:gd name="T78" fmla="+- 0 2822 2539"/>
                  <a:gd name="T79" fmla="*/ 2822 h 471"/>
                  <a:gd name="T80" fmla="+- 0 1580 1280"/>
                  <a:gd name="T81" fmla="*/ T80 w 910"/>
                  <a:gd name="T82" fmla="+- 0 2539 2539"/>
                  <a:gd name="T83" fmla="*/ 2539 h 471"/>
                  <a:gd name="T84" fmla="+- 0 1594 1280"/>
                  <a:gd name="T85" fmla="*/ T84 w 910"/>
                  <a:gd name="T86" fmla="+- 0 2818 2539"/>
                  <a:gd name="T87" fmla="*/ 2818 h 471"/>
                  <a:gd name="T88" fmla="+- 0 1606 1280"/>
                  <a:gd name="T89" fmla="*/ T88 w 910"/>
                  <a:gd name="T90" fmla="+- 0 2802 2539"/>
                  <a:gd name="T91" fmla="*/ 2802 h 471"/>
                  <a:gd name="T92" fmla="+- 0 1620 1280"/>
                  <a:gd name="T93" fmla="*/ T92 w 910"/>
                  <a:gd name="T94" fmla="+- 0 2558 2539"/>
                  <a:gd name="T95" fmla="*/ 2558 h 471"/>
                  <a:gd name="T96" fmla="+- 0 1634 1280"/>
                  <a:gd name="T97" fmla="*/ T96 w 910"/>
                  <a:gd name="T98" fmla="+- 0 2719 2539"/>
                  <a:gd name="T99" fmla="*/ 2719 h 471"/>
                  <a:gd name="T100" fmla="+- 0 1654 1280"/>
                  <a:gd name="T101" fmla="*/ T100 w 910"/>
                  <a:gd name="T102" fmla="+- 0 2905 2539"/>
                  <a:gd name="T103" fmla="*/ 2905 h 471"/>
                  <a:gd name="T104" fmla="+- 0 1666 1280"/>
                  <a:gd name="T105" fmla="*/ T104 w 910"/>
                  <a:gd name="T106" fmla="+- 0 2726 2539"/>
                  <a:gd name="T107" fmla="*/ 2726 h 471"/>
                  <a:gd name="T108" fmla="+- 0 1679 1280"/>
                  <a:gd name="T109" fmla="*/ T108 w 910"/>
                  <a:gd name="T110" fmla="+- 0 2784 2539"/>
                  <a:gd name="T111" fmla="*/ 2784 h 471"/>
                  <a:gd name="T112" fmla="+- 0 1693 1280"/>
                  <a:gd name="T113" fmla="*/ T112 w 910"/>
                  <a:gd name="T114" fmla="+- 0 2888 2539"/>
                  <a:gd name="T115" fmla="*/ 2888 h 471"/>
                  <a:gd name="T116" fmla="+- 0 1708 1280"/>
                  <a:gd name="T117" fmla="*/ T116 w 910"/>
                  <a:gd name="T118" fmla="+- 0 2784 2539"/>
                  <a:gd name="T119" fmla="*/ 2784 h 471"/>
                  <a:gd name="T120" fmla="+- 0 1722 1280"/>
                  <a:gd name="T121" fmla="*/ T120 w 910"/>
                  <a:gd name="T122" fmla="+- 0 2761 2539"/>
                  <a:gd name="T123" fmla="*/ 2761 h 471"/>
                  <a:gd name="T124" fmla="+- 0 1736 1280"/>
                  <a:gd name="T125" fmla="*/ T124 w 910"/>
                  <a:gd name="T126" fmla="+- 0 2866 2539"/>
                  <a:gd name="T127" fmla="*/ 2866 h 471"/>
                  <a:gd name="T128" fmla="+- 0 1750 1280"/>
                  <a:gd name="T129" fmla="*/ T128 w 910"/>
                  <a:gd name="T130" fmla="+- 0 2656 2539"/>
                  <a:gd name="T131" fmla="*/ 2656 h 471"/>
                  <a:gd name="T132" fmla="+- 0 1764 1280"/>
                  <a:gd name="T133" fmla="*/ T132 w 910"/>
                  <a:gd name="T134" fmla="+- 0 2822 2539"/>
                  <a:gd name="T135" fmla="*/ 2822 h 471"/>
                  <a:gd name="T136" fmla="+- 0 1777 1280"/>
                  <a:gd name="T137" fmla="*/ T136 w 910"/>
                  <a:gd name="T138" fmla="+- 0 2844 2539"/>
                  <a:gd name="T139" fmla="*/ 2844 h 471"/>
                  <a:gd name="T140" fmla="+- 0 1790 1280"/>
                  <a:gd name="T141" fmla="*/ T140 w 910"/>
                  <a:gd name="T142" fmla="+- 0 2784 2539"/>
                  <a:gd name="T143" fmla="*/ 2784 h 471"/>
                  <a:gd name="T144" fmla="+- 0 1804 1280"/>
                  <a:gd name="T145" fmla="*/ T144 w 910"/>
                  <a:gd name="T146" fmla="+- 0 2690 2539"/>
                  <a:gd name="T147" fmla="*/ 2690 h 471"/>
                  <a:gd name="T148" fmla="+- 0 1818 1280"/>
                  <a:gd name="T149" fmla="*/ T148 w 910"/>
                  <a:gd name="T150" fmla="+- 0 2833 2539"/>
                  <a:gd name="T151" fmla="*/ 2833 h 471"/>
                  <a:gd name="T152" fmla="+- 0 1832 1280"/>
                  <a:gd name="T153" fmla="*/ T152 w 910"/>
                  <a:gd name="T154" fmla="+- 0 2787 2539"/>
                  <a:gd name="T155" fmla="*/ 2787 h 471"/>
                  <a:gd name="T156" fmla="+- 0 1846 1280"/>
                  <a:gd name="T157" fmla="*/ T156 w 910"/>
                  <a:gd name="T158" fmla="+- 0 2780 2539"/>
                  <a:gd name="T159" fmla="*/ 2780 h 471"/>
                  <a:gd name="T160" fmla="+- 0 1859 1280"/>
                  <a:gd name="T161" fmla="*/ T160 w 910"/>
                  <a:gd name="T162" fmla="+- 0 2776 2539"/>
                  <a:gd name="T163" fmla="*/ 2776 h 471"/>
                  <a:gd name="T164" fmla="+- 0 1872 1280"/>
                  <a:gd name="T165" fmla="*/ T164 w 910"/>
                  <a:gd name="T166" fmla="+- 0 2802 2539"/>
                  <a:gd name="T167" fmla="*/ 2802 h 471"/>
                  <a:gd name="T168" fmla="+- 0 1886 1280"/>
                  <a:gd name="T169" fmla="*/ T168 w 910"/>
                  <a:gd name="T170" fmla="+- 0 2761 2539"/>
                  <a:gd name="T171" fmla="*/ 2761 h 471"/>
                  <a:gd name="T172" fmla="+- 0 1906 1280"/>
                  <a:gd name="T173" fmla="*/ T172 w 910"/>
                  <a:gd name="T174" fmla="+- 0 2776 2539"/>
                  <a:gd name="T175" fmla="*/ 2776 h 471"/>
                  <a:gd name="T176" fmla="+- 0 1920 1280"/>
                  <a:gd name="T177" fmla="*/ T176 w 910"/>
                  <a:gd name="T178" fmla="+- 0 2794 2539"/>
                  <a:gd name="T179" fmla="*/ 2794 h 471"/>
                  <a:gd name="T180" fmla="+- 0 1943 1280"/>
                  <a:gd name="T181" fmla="*/ T180 w 910"/>
                  <a:gd name="T182" fmla="+- 0 2776 2539"/>
                  <a:gd name="T183" fmla="*/ 2776 h 471"/>
                  <a:gd name="T184" fmla="+- 0 1958 1280"/>
                  <a:gd name="T185" fmla="*/ T184 w 910"/>
                  <a:gd name="T186" fmla="+- 0 2776 2539"/>
                  <a:gd name="T187" fmla="*/ 2776 h 471"/>
                  <a:gd name="T188" fmla="+- 0 1969 1280"/>
                  <a:gd name="T189" fmla="*/ T188 w 910"/>
                  <a:gd name="T190" fmla="+- 0 2780 2539"/>
                  <a:gd name="T191" fmla="*/ 2780 h 471"/>
                  <a:gd name="T192" fmla="+- 0 1988 1280"/>
                  <a:gd name="T193" fmla="*/ T192 w 910"/>
                  <a:gd name="T194" fmla="+- 0 2794 2539"/>
                  <a:gd name="T195" fmla="*/ 2794 h 471"/>
                  <a:gd name="T196" fmla="+- 0 2011 1280"/>
                  <a:gd name="T197" fmla="*/ T196 w 910"/>
                  <a:gd name="T198" fmla="+- 0 2776 2539"/>
                  <a:gd name="T199" fmla="*/ 2776 h 471"/>
                  <a:gd name="T200" fmla="+- 0 2024 1280"/>
                  <a:gd name="T201" fmla="*/ T200 w 910"/>
                  <a:gd name="T202" fmla="+- 0 2773 2539"/>
                  <a:gd name="T203" fmla="*/ 2773 h 471"/>
                  <a:gd name="T204" fmla="+- 0 2038 1280"/>
                  <a:gd name="T205" fmla="*/ T204 w 910"/>
                  <a:gd name="T206" fmla="+- 0 2776 2539"/>
                  <a:gd name="T207" fmla="*/ 2776 h 471"/>
                  <a:gd name="T208" fmla="+- 0 2053 1280"/>
                  <a:gd name="T209" fmla="*/ T208 w 910"/>
                  <a:gd name="T210" fmla="+- 0 2776 2539"/>
                  <a:gd name="T211" fmla="*/ 2776 h 471"/>
                  <a:gd name="T212" fmla="+- 0 2065 1280"/>
                  <a:gd name="T213" fmla="*/ T212 w 910"/>
                  <a:gd name="T214" fmla="+- 0 2784 2539"/>
                  <a:gd name="T215" fmla="*/ 2784 h 471"/>
                  <a:gd name="T216" fmla="+- 0 2081 1280"/>
                  <a:gd name="T217" fmla="*/ T216 w 910"/>
                  <a:gd name="T218" fmla="+- 0 2787 2539"/>
                  <a:gd name="T219" fmla="*/ 2787 h 471"/>
                  <a:gd name="T220" fmla="+- 0 2099 1280"/>
                  <a:gd name="T221" fmla="*/ T220 w 910"/>
                  <a:gd name="T222" fmla="+- 0 2780 2539"/>
                  <a:gd name="T223" fmla="*/ 2780 h 471"/>
                  <a:gd name="T224" fmla="+- 0 2117 1280"/>
                  <a:gd name="T225" fmla="*/ T224 w 910"/>
                  <a:gd name="T226" fmla="+- 0 2776 2539"/>
                  <a:gd name="T227" fmla="*/ 2776 h 471"/>
                  <a:gd name="T228" fmla="+- 0 2130 1280"/>
                  <a:gd name="T229" fmla="*/ T228 w 910"/>
                  <a:gd name="T230" fmla="+- 0 2784 2539"/>
                  <a:gd name="T231" fmla="*/ 2784 h 471"/>
                  <a:gd name="T232" fmla="+- 0 2149 1280"/>
                  <a:gd name="T233" fmla="*/ T232 w 910"/>
                  <a:gd name="T234" fmla="+- 0 2776 2539"/>
                  <a:gd name="T235" fmla="*/ 2776 h 471"/>
                  <a:gd name="T236" fmla="+- 0 2162 1280"/>
                  <a:gd name="T237" fmla="*/ T236 w 910"/>
                  <a:gd name="T238" fmla="+- 0 2780 2539"/>
                  <a:gd name="T239" fmla="*/ 2780 h 471"/>
                  <a:gd name="T240" fmla="+- 0 2178 1280"/>
                  <a:gd name="T241" fmla="*/ T240 w 910"/>
                  <a:gd name="T242" fmla="+- 0 2772 2539"/>
                  <a:gd name="T243" fmla="*/ 2772 h 4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  <a:cxn ang="0">
                    <a:pos x="T241" y="T243"/>
                  </a:cxn>
                </a:cxnLst>
                <a:rect l="0" t="0" r="r" b="b"/>
                <a:pathLst>
                  <a:path w="910" h="471">
                    <a:moveTo>
                      <a:pt x="0" y="234"/>
                    </a:moveTo>
                    <a:lnTo>
                      <a:pt x="5" y="241"/>
                    </a:lnTo>
                    <a:lnTo>
                      <a:pt x="10" y="241"/>
                    </a:lnTo>
                    <a:lnTo>
                      <a:pt x="14" y="245"/>
                    </a:lnTo>
                    <a:lnTo>
                      <a:pt x="20" y="237"/>
                    </a:lnTo>
                    <a:lnTo>
                      <a:pt x="23" y="245"/>
                    </a:lnTo>
                    <a:lnTo>
                      <a:pt x="28" y="241"/>
                    </a:lnTo>
                    <a:lnTo>
                      <a:pt x="34" y="245"/>
                    </a:lnTo>
                    <a:lnTo>
                      <a:pt x="39" y="245"/>
                    </a:lnTo>
                    <a:lnTo>
                      <a:pt x="44" y="241"/>
                    </a:lnTo>
                    <a:lnTo>
                      <a:pt x="46" y="237"/>
                    </a:lnTo>
                    <a:lnTo>
                      <a:pt x="51" y="237"/>
                    </a:lnTo>
                    <a:lnTo>
                      <a:pt x="57" y="234"/>
                    </a:lnTo>
                    <a:lnTo>
                      <a:pt x="66" y="234"/>
                    </a:lnTo>
                    <a:lnTo>
                      <a:pt x="71" y="245"/>
                    </a:lnTo>
                    <a:lnTo>
                      <a:pt x="74" y="234"/>
                    </a:lnTo>
                    <a:lnTo>
                      <a:pt x="80" y="237"/>
                    </a:lnTo>
                    <a:lnTo>
                      <a:pt x="82" y="241"/>
                    </a:lnTo>
                    <a:lnTo>
                      <a:pt x="89" y="245"/>
                    </a:lnTo>
                    <a:lnTo>
                      <a:pt x="95" y="245"/>
                    </a:lnTo>
                    <a:lnTo>
                      <a:pt x="96" y="248"/>
                    </a:lnTo>
                    <a:lnTo>
                      <a:pt x="102" y="245"/>
                    </a:lnTo>
                    <a:lnTo>
                      <a:pt x="105" y="248"/>
                    </a:lnTo>
                    <a:lnTo>
                      <a:pt x="112" y="245"/>
                    </a:lnTo>
                    <a:lnTo>
                      <a:pt x="116" y="241"/>
                    </a:lnTo>
                    <a:lnTo>
                      <a:pt x="120" y="237"/>
                    </a:lnTo>
                    <a:lnTo>
                      <a:pt x="125" y="237"/>
                    </a:lnTo>
                    <a:lnTo>
                      <a:pt x="130" y="234"/>
                    </a:lnTo>
                    <a:lnTo>
                      <a:pt x="135" y="233"/>
                    </a:lnTo>
                    <a:lnTo>
                      <a:pt x="138" y="229"/>
                    </a:lnTo>
                    <a:lnTo>
                      <a:pt x="143" y="241"/>
                    </a:lnTo>
                    <a:lnTo>
                      <a:pt x="147" y="245"/>
                    </a:lnTo>
                    <a:lnTo>
                      <a:pt x="153" y="245"/>
                    </a:lnTo>
                    <a:lnTo>
                      <a:pt x="158" y="234"/>
                    </a:lnTo>
                    <a:lnTo>
                      <a:pt x="161" y="233"/>
                    </a:lnTo>
                    <a:lnTo>
                      <a:pt x="168" y="229"/>
                    </a:lnTo>
                    <a:lnTo>
                      <a:pt x="170" y="234"/>
                    </a:lnTo>
                    <a:lnTo>
                      <a:pt x="176" y="255"/>
                    </a:lnTo>
                    <a:lnTo>
                      <a:pt x="184" y="305"/>
                    </a:lnTo>
                    <a:lnTo>
                      <a:pt x="191" y="283"/>
                    </a:lnTo>
                    <a:lnTo>
                      <a:pt x="192" y="117"/>
                    </a:lnTo>
                    <a:lnTo>
                      <a:pt x="198" y="183"/>
                    </a:lnTo>
                    <a:lnTo>
                      <a:pt x="203" y="207"/>
                    </a:lnTo>
                    <a:lnTo>
                      <a:pt x="207" y="283"/>
                    </a:lnTo>
                    <a:lnTo>
                      <a:pt x="214" y="301"/>
                    </a:lnTo>
                    <a:lnTo>
                      <a:pt x="215" y="373"/>
                    </a:lnTo>
                    <a:lnTo>
                      <a:pt x="222" y="101"/>
                    </a:lnTo>
                    <a:lnTo>
                      <a:pt x="226" y="128"/>
                    </a:lnTo>
                    <a:lnTo>
                      <a:pt x="230" y="273"/>
                    </a:lnTo>
                    <a:lnTo>
                      <a:pt x="234" y="225"/>
                    </a:lnTo>
                    <a:lnTo>
                      <a:pt x="238" y="233"/>
                    </a:lnTo>
                    <a:lnTo>
                      <a:pt x="249" y="283"/>
                    </a:lnTo>
                    <a:lnTo>
                      <a:pt x="252" y="353"/>
                    </a:lnTo>
                    <a:lnTo>
                      <a:pt x="260" y="342"/>
                    </a:lnTo>
                    <a:lnTo>
                      <a:pt x="263" y="37"/>
                    </a:lnTo>
                    <a:lnTo>
                      <a:pt x="268" y="222"/>
                    </a:lnTo>
                    <a:lnTo>
                      <a:pt x="272" y="215"/>
                    </a:lnTo>
                    <a:lnTo>
                      <a:pt x="275" y="245"/>
                    </a:lnTo>
                    <a:lnTo>
                      <a:pt x="280" y="211"/>
                    </a:lnTo>
                    <a:lnTo>
                      <a:pt x="286" y="283"/>
                    </a:lnTo>
                    <a:lnTo>
                      <a:pt x="291" y="305"/>
                    </a:lnTo>
                    <a:lnTo>
                      <a:pt x="294" y="470"/>
                    </a:lnTo>
                    <a:lnTo>
                      <a:pt x="300" y="0"/>
                    </a:lnTo>
                    <a:lnTo>
                      <a:pt x="303" y="245"/>
                    </a:lnTo>
                    <a:lnTo>
                      <a:pt x="309" y="147"/>
                    </a:lnTo>
                    <a:lnTo>
                      <a:pt x="314" y="279"/>
                    </a:lnTo>
                    <a:lnTo>
                      <a:pt x="317" y="222"/>
                    </a:lnTo>
                    <a:lnTo>
                      <a:pt x="324" y="297"/>
                    </a:lnTo>
                    <a:lnTo>
                      <a:pt x="326" y="263"/>
                    </a:lnTo>
                    <a:lnTo>
                      <a:pt x="332" y="428"/>
                    </a:lnTo>
                    <a:lnTo>
                      <a:pt x="336" y="414"/>
                    </a:lnTo>
                    <a:lnTo>
                      <a:pt x="340" y="19"/>
                    </a:lnTo>
                    <a:lnTo>
                      <a:pt x="347" y="211"/>
                    </a:lnTo>
                    <a:lnTo>
                      <a:pt x="350" y="193"/>
                    </a:lnTo>
                    <a:lnTo>
                      <a:pt x="354" y="180"/>
                    </a:lnTo>
                    <a:lnTo>
                      <a:pt x="359" y="229"/>
                    </a:lnTo>
                    <a:lnTo>
                      <a:pt x="368" y="308"/>
                    </a:lnTo>
                    <a:lnTo>
                      <a:pt x="374" y="366"/>
                    </a:lnTo>
                    <a:lnTo>
                      <a:pt x="377" y="345"/>
                    </a:lnTo>
                    <a:lnTo>
                      <a:pt x="382" y="41"/>
                    </a:lnTo>
                    <a:lnTo>
                      <a:pt x="386" y="187"/>
                    </a:lnTo>
                    <a:lnTo>
                      <a:pt x="390" y="169"/>
                    </a:lnTo>
                    <a:lnTo>
                      <a:pt x="396" y="266"/>
                    </a:lnTo>
                    <a:lnTo>
                      <a:pt x="399" y="245"/>
                    </a:lnTo>
                    <a:lnTo>
                      <a:pt x="405" y="277"/>
                    </a:lnTo>
                    <a:lnTo>
                      <a:pt x="411" y="320"/>
                    </a:lnTo>
                    <a:lnTo>
                      <a:pt x="413" y="349"/>
                    </a:lnTo>
                    <a:lnTo>
                      <a:pt x="419" y="294"/>
                    </a:lnTo>
                    <a:lnTo>
                      <a:pt x="424" y="11"/>
                    </a:lnTo>
                    <a:lnTo>
                      <a:pt x="428" y="245"/>
                    </a:lnTo>
                    <a:lnTo>
                      <a:pt x="434" y="180"/>
                    </a:lnTo>
                    <a:lnTo>
                      <a:pt x="436" y="241"/>
                    </a:lnTo>
                    <a:lnTo>
                      <a:pt x="442" y="222"/>
                    </a:lnTo>
                    <a:lnTo>
                      <a:pt x="447" y="301"/>
                    </a:lnTo>
                    <a:lnTo>
                      <a:pt x="450" y="263"/>
                    </a:lnTo>
                    <a:lnTo>
                      <a:pt x="456" y="327"/>
                    </a:lnTo>
                    <a:lnTo>
                      <a:pt x="459" y="290"/>
                    </a:lnTo>
                    <a:lnTo>
                      <a:pt x="465" y="277"/>
                    </a:lnTo>
                    <a:lnTo>
                      <a:pt x="470" y="117"/>
                    </a:lnTo>
                    <a:lnTo>
                      <a:pt x="474" y="193"/>
                    </a:lnTo>
                    <a:lnTo>
                      <a:pt x="477" y="110"/>
                    </a:lnTo>
                    <a:lnTo>
                      <a:pt x="484" y="283"/>
                    </a:lnTo>
                    <a:lnTo>
                      <a:pt x="488" y="255"/>
                    </a:lnTo>
                    <a:lnTo>
                      <a:pt x="492" y="305"/>
                    </a:lnTo>
                    <a:lnTo>
                      <a:pt x="497" y="305"/>
                    </a:lnTo>
                    <a:lnTo>
                      <a:pt x="501" y="297"/>
                    </a:lnTo>
                    <a:lnTo>
                      <a:pt x="507" y="237"/>
                    </a:lnTo>
                    <a:lnTo>
                      <a:pt x="510" y="245"/>
                    </a:lnTo>
                    <a:lnTo>
                      <a:pt x="515" y="65"/>
                    </a:lnTo>
                    <a:lnTo>
                      <a:pt x="520" y="180"/>
                    </a:lnTo>
                    <a:lnTo>
                      <a:pt x="524" y="151"/>
                    </a:lnTo>
                    <a:lnTo>
                      <a:pt x="530" y="241"/>
                    </a:lnTo>
                    <a:lnTo>
                      <a:pt x="531" y="255"/>
                    </a:lnTo>
                    <a:lnTo>
                      <a:pt x="538" y="294"/>
                    </a:lnTo>
                    <a:lnTo>
                      <a:pt x="544" y="290"/>
                    </a:lnTo>
                    <a:lnTo>
                      <a:pt x="546" y="301"/>
                    </a:lnTo>
                    <a:lnTo>
                      <a:pt x="552" y="248"/>
                    </a:lnTo>
                    <a:lnTo>
                      <a:pt x="556" y="266"/>
                    </a:lnTo>
                    <a:lnTo>
                      <a:pt x="561" y="245"/>
                    </a:lnTo>
                    <a:lnTo>
                      <a:pt x="566" y="241"/>
                    </a:lnTo>
                    <a:lnTo>
                      <a:pt x="569" y="158"/>
                    </a:lnTo>
                    <a:lnTo>
                      <a:pt x="576" y="218"/>
                    </a:lnTo>
                    <a:lnTo>
                      <a:pt x="579" y="237"/>
                    </a:lnTo>
                    <a:lnTo>
                      <a:pt x="584" y="273"/>
                    </a:lnTo>
                    <a:lnTo>
                      <a:pt x="588" y="263"/>
                    </a:lnTo>
                    <a:lnTo>
                      <a:pt x="592" y="263"/>
                    </a:lnTo>
                    <a:lnTo>
                      <a:pt x="599" y="237"/>
                    </a:lnTo>
                    <a:lnTo>
                      <a:pt x="602" y="263"/>
                    </a:lnTo>
                    <a:lnTo>
                      <a:pt x="606" y="222"/>
                    </a:lnTo>
                    <a:lnTo>
                      <a:pt x="617" y="222"/>
                    </a:lnTo>
                    <a:lnTo>
                      <a:pt x="620" y="207"/>
                    </a:lnTo>
                    <a:lnTo>
                      <a:pt x="626" y="237"/>
                    </a:lnTo>
                    <a:lnTo>
                      <a:pt x="629" y="245"/>
                    </a:lnTo>
                    <a:lnTo>
                      <a:pt x="633" y="255"/>
                    </a:lnTo>
                    <a:lnTo>
                      <a:pt x="640" y="255"/>
                    </a:lnTo>
                    <a:lnTo>
                      <a:pt x="648" y="248"/>
                    </a:lnTo>
                    <a:lnTo>
                      <a:pt x="653" y="237"/>
                    </a:lnTo>
                    <a:lnTo>
                      <a:pt x="663" y="237"/>
                    </a:lnTo>
                    <a:lnTo>
                      <a:pt x="666" y="233"/>
                    </a:lnTo>
                    <a:lnTo>
                      <a:pt x="671" y="237"/>
                    </a:lnTo>
                    <a:lnTo>
                      <a:pt x="678" y="237"/>
                    </a:lnTo>
                    <a:lnTo>
                      <a:pt x="678" y="241"/>
                    </a:lnTo>
                    <a:lnTo>
                      <a:pt x="686" y="234"/>
                    </a:lnTo>
                    <a:lnTo>
                      <a:pt x="689" y="241"/>
                    </a:lnTo>
                    <a:lnTo>
                      <a:pt x="694" y="241"/>
                    </a:lnTo>
                    <a:lnTo>
                      <a:pt x="699" y="248"/>
                    </a:lnTo>
                    <a:lnTo>
                      <a:pt x="708" y="255"/>
                    </a:lnTo>
                    <a:lnTo>
                      <a:pt x="712" y="245"/>
                    </a:lnTo>
                    <a:lnTo>
                      <a:pt x="728" y="245"/>
                    </a:lnTo>
                    <a:lnTo>
                      <a:pt x="731" y="237"/>
                    </a:lnTo>
                    <a:lnTo>
                      <a:pt x="735" y="237"/>
                    </a:lnTo>
                    <a:lnTo>
                      <a:pt x="740" y="229"/>
                    </a:lnTo>
                    <a:lnTo>
                      <a:pt x="744" y="234"/>
                    </a:lnTo>
                    <a:lnTo>
                      <a:pt x="750" y="233"/>
                    </a:lnTo>
                    <a:lnTo>
                      <a:pt x="753" y="234"/>
                    </a:lnTo>
                    <a:lnTo>
                      <a:pt x="758" y="237"/>
                    </a:lnTo>
                    <a:lnTo>
                      <a:pt x="762" y="245"/>
                    </a:lnTo>
                    <a:lnTo>
                      <a:pt x="767" y="237"/>
                    </a:lnTo>
                    <a:lnTo>
                      <a:pt x="773" y="237"/>
                    </a:lnTo>
                    <a:lnTo>
                      <a:pt x="778" y="245"/>
                    </a:lnTo>
                    <a:lnTo>
                      <a:pt x="780" y="241"/>
                    </a:lnTo>
                    <a:lnTo>
                      <a:pt x="785" y="245"/>
                    </a:lnTo>
                    <a:lnTo>
                      <a:pt x="790" y="241"/>
                    </a:lnTo>
                    <a:lnTo>
                      <a:pt x="796" y="241"/>
                    </a:lnTo>
                    <a:lnTo>
                      <a:pt x="801" y="248"/>
                    </a:lnTo>
                    <a:lnTo>
                      <a:pt x="804" y="248"/>
                    </a:lnTo>
                    <a:lnTo>
                      <a:pt x="813" y="237"/>
                    </a:lnTo>
                    <a:lnTo>
                      <a:pt x="819" y="241"/>
                    </a:lnTo>
                    <a:lnTo>
                      <a:pt x="824" y="233"/>
                    </a:lnTo>
                    <a:lnTo>
                      <a:pt x="831" y="233"/>
                    </a:lnTo>
                    <a:lnTo>
                      <a:pt x="837" y="237"/>
                    </a:lnTo>
                    <a:lnTo>
                      <a:pt x="842" y="237"/>
                    </a:lnTo>
                    <a:lnTo>
                      <a:pt x="846" y="241"/>
                    </a:lnTo>
                    <a:lnTo>
                      <a:pt x="850" y="245"/>
                    </a:lnTo>
                    <a:lnTo>
                      <a:pt x="855" y="248"/>
                    </a:lnTo>
                    <a:lnTo>
                      <a:pt x="862" y="248"/>
                    </a:lnTo>
                    <a:lnTo>
                      <a:pt x="869" y="237"/>
                    </a:lnTo>
                    <a:lnTo>
                      <a:pt x="873" y="237"/>
                    </a:lnTo>
                    <a:lnTo>
                      <a:pt x="878" y="241"/>
                    </a:lnTo>
                    <a:lnTo>
                      <a:pt x="882" y="241"/>
                    </a:lnTo>
                    <a:lnTo>
                      <a:pt x="885" y="237"/>
                    </a:lnTo>
                    <a:lnTo>
                      <a:pt x="892" y="237"/>
                    </a:lnTo>
                    <a:lnTo>
                      <a:pt x="898" y="233"/>
                    </a:lnTo>
                    <a:lnTo>
                      <a:pt x="906" y="233"/>
                    </a:lnTo>
                    <a:lnTo>
                      <a:pt x="910" y="222"/>
                    </a:lnTo>
                  </a:path>
                </a:pathLst>
              </a:custGeom>
              <a:noFill/>
              <a:ln w="127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1706" y="2539"/>
              <a:ext cx="921" cy="471"/>
              <a:chOff x="1706" y="2539"/>
              <a:chExt cx="921" cy="471"/>
            </a:xfrm>
          </p:grpSpPr>
          <p:sp>
            <p:nvSpPr>
              <p:cNvPr id="43" name="Freeform 288"/>
              <p:cNvSpPr>
                <a:spLocks/>
              </p:cNvSpPr>
              <p:nvPr/>
            </p:nvSpPr>
            <p:spPr bwMode="auto">
              <a:xfrm>
                <a:off x="1706" y="2539"/>
                <a:ext cx="539" cy="471"/>
              </a:xfrm>
              <a:custGeom>
                <a:avLst/>
                <a:gdLst>
                  <a:gd name="T0" fmla="+- 0 1711 1706"/>
                  <a:gd name="T1" fmla="*/ T0 w 539"/>
                  <a:gd name="T2" fmla="+- 0 2780 2539"/>
                  <a:gd name="T3" fmla="*/ 2780 h 471"/>
                  <a:gd name="T4" fmla="+- 0 1720 1706"/>
                  <a:gd name="T5" fmla="*/ T4 w 539"/>
                  <a:gd name="T6" fmla="+- 0 2784 2539"/>
                  <a:gd name="T7" fmla="*/ 2784 h 471"/>
                  <a:gd name="T8" fmla="+- 0 1729 1706"/>
                  <a:gd name="T9" fmla="*/ T8 w 539"/>
                  <a:gd name="T10" fmla="+- 0 2784 2539"/>
                  <a:gd name="T11" fmla="*/ 2784 h 471"/>
                  <a:gd name="T12" fmla="+- 0 1741 1706"/>
                  <a:gd name="T13" fmla="*/ T12 w 539"/>
                  <a:gd name="T14" fmla="+- 0 2784 2539"/>
                  <a:gd name="T15" fmla="*/ 2784 h 471"/>
                  <a:gd name="T16" fmla="+- 0 1750 1706"/>
                  <a:gd name="T17" fmla="*/ T16 w 539"/>
                  <a:gd name="T18" fmla="+- 0 2780 2539"/>
                  <a:gd name="T19" fmla="*/ 2780 h 471"/>
                  <a:gd name="T20" fmla="+- 0 1757 1706"/>
                  <a:gd name="T21" fmla="*/ T20 w 539"/>
                  <a:gd name="T22" fmla="+- 0 2776 2539"/>
                  <a:gd name="T23" fmla="*/ 2776 h 471"/>
                  <a:gd name="T24" fmla="+- 0 1772 1706"/>
                  <a:gd name="T25" fmla="*/ T24 w 539"/>
                  <a:gd name="T26" fmla="+- 0 2773 2539"/>
                  <a:gd name="T27" fmla="*/ 2773 h 471"/>
                  <a:gd name="T28" fmla="+- 0 1780 1706"/>
                  <a:gd name="T29" fmla="*/ T28 w 539"/>
                  <a:gd name="T30" fmla="+- 0 2773 2539"/>
                  <a:gd name="T31" fmla="*/ 2773 h 471"/>
                  <a:gd name="T32" fmla="+- 0 1788 1706"/>
                  <a:gd name="T33" fmla="*/ T32 w 539"/>
                  <a:gd name="T34" fmla="+- 0 2780 2539"/>
                  <a:gd name="T35" fmla="*/ 2780 h 471"/>
                  <a:gd name="T36" fmla="+- 0 1801 1706"/>
                  <a:gd name="T37" fmla="*/ T36 w 539"/>
                  <a:gd name="T38" fmla="+- 0 2784 2539"/>
                  <a:gd name="T39" fmla="*/ 2784 h 471"/>
                  <a:gd name="T40" fmla="+- 0 1810 1706"/>
                  <a:gd name="T41" fmla="*/ T40 w 539"/>
                  <a:gd name="T42" fmla="+- 0 2784 2539"/>
                  <a:gd name="T43" fmla="*/ 2784 h 471"/>
                  <a:gd name="T44" fmla="+- 0 1818 1706"/>
                  <a:gd name="T45" fmla="*/ T44 w 539"/>
                  <a:gd name="T46" fmla="+- 0 2784 2539"/>
                  <a:gd name="T47" fmla="*/ 2784 h 471"/>
                  <a:gd name="T48" fmla="+- 0 1826 1706"/>
                  <a:gd name="T49" fmla="*/ T48 w 539"/>
                  <a:gd name="T50" fmla="+- 0 2776 2539"/>
                  <a:gd name="T51" fmla="*/ 2776 h 471"/>
                  <a:gd name="T52" fmla="+- 0 1836 1706"/>
                  <a:gd name="T53" fmla="*/ T52 w 539"/>
                  <a:gd name="T54" fmla="+- 0 2773 2539"/>
                  <a:gd name="T55" fmla="*/ 2773 h 471"/>
                  <a:gd name="T56" fmla="+- 0 1844 1706"/>
                  <a:gd name="T57" fmla="*/ T56 w 539"/>
                  <a:gd name="T58" fmla="+- 0 2768 2539"/>
                  <a:gd name="T59" fmla="*/ 2768 h 471"/>
                  <a:gd name="T60" fmla="+- 0 1853 1706"/>
                  <a:gd name="T61" fmla="*/ T60 w 539"/>
                  <a:gd name="T62" fmla="+- 0 2784 2539"/>
                  <a:gd name="T63" fmla="*/ 2784 h 471"/>
                  <a:gd name="T64" fmla="+- 0 1864 1706"/>
                  <a:gd name="T65" fmla="*/ T64 w 539"/>
                  <a:gd name="T66" fmla="+- 0 2773 2539"/>
                  <a:gd name="T67" fmla="*/ 2773 h 471"/>
                  <a:gd name="T68" fmla="+- 0 1874 1706"/>
                  <a:gd name="T69" fmla="*/ T68 w 539"/>
                  <a:gd name="T70" fmla="+- 0 2768 2539"/>
                  <a:gd name="T71" fmla="*/ 2768 h 471"/>
                  <a:gd name="T72" fmla="+- 0 1882 1706"/>
                  <a:gd name="T73" fmla="*/ T72 w 539"/>
                  <a:gd name="T74" fmla="+- 0 2794 2539"/>
                  <a:gd name="T75" fmla="*/ 2794 h 471"/>
                  <a:gd name="T76" fmla="+- 0 1897 1706"/>
                  <a:gd name="T77" fmla="*/ T76 w 539"/>
                  <a:gd name="T78" fmla="+- 0 2822 2539"/>
                  <a:gd name="T79" fmla="*/ 2822 h 471"/>
                  <a:gd name="T80" fmla="+- 0 1904 1706"/>
                  <a:gd name="T81" fmla="*/ T80 w 539"/>
                  <a:gd name="T82" fmla="+- 0 2722 2539"/>
                  <a:gd name="T83" fmla="*/ 2722 h 471"/>
                  <a:gd name="T84" fmla="+- 0 1914 1706"/>
                  <a:gd name="T85" fmla="*/ T84 w 539"/>
                  <a:gd name="T86" fmla="+- 0 2822 2539"/>
                  <a:gd name="T87" fmla="*/ 2822 h 471"/>
                  <a:gd name="T88" fmla="+- 0 1922 1706"/>
                  <a:gd name="T89" fmla="*/ T88 w 539"/>
                  <a:gd name="T90" fmla="+- 0 2912 2539"/>
                  <a:gd name="T91" fmla="*/ 2912 h 471"/>
                  <a:gd name="T92" fmla="+- 0 1932 1706"/>
                  <a:gd name="T93" fmla="*/ T92 w 539"/>
                  <a:gd name="T94" fmla="+- 0 2667 2539"/>
                  <a:gd name="T95" fmla="*/ 2667 h 471"/>
                  <a:gd name="T96" fmla="+- 0 1940 1706"/>
                  <a:gd name="T97" fmla="*/ T96 w 539"/>
                  <a:gd name="T98" fmla="+- 0 2764 2539"/>
                  <a:gd name="T99" fmla="*/ 2764 h 471"/>
                  <a:gd name="T100" fmla="+- 0 1955 1706"/>
                  <a:gd name="T101" fmla="*/ T100 w 539"/>
                  <a:gd name="T102" fmla="+- 0 2822 2539"/>
                  <a:gd name="T103" fmla="*/ 2822 h 471"/>
                  <a:gd name="T104" fmla="+- 0 1966 1706"/>
                  <a:gd name="T105" fmla="*/ T104 w 539"/>
                  <a:gd name="T106" fmla="+- 0 2881 2539"/>
                  <a:gd name="T107" fmla="*/ 2881 h 471"/>
                  <a:gd name="T108" fmla="+- 0 1974 1706"/>
                  <a:gd name="T109" fmla="*/ T108 w 539"/>
                  <a:gd name="T110" fmla="+- 0 2761 2539"/>
                  <a:gd name="T111" fmla="*/ 2761 h 471"/>
                  <a:gd name="T112" fmla="+- 0 1982 1706"/>
                  <a:gd name="T113" fmla="*/ T112 w 539"/>
                  <a:gd name="T114" fmla="+- 0 2784 2539"/>
                  <a:gd name="T115" fmla="*/ 2784 h 471"/>
                  <a:gd name="T116" fmla="+- 0 1993 1706"/>
                  <a:gd name="T117" fmla="*/ T116 w 539"/>
                  <a:gd name="T118" fmla="+- 0 2822 2539"/>
                  <a:gd name="T119" fmla="*/ 2822 h 471"/>
                  <a:gd name="T120" fmla="+- 0 2002 1706"/>
                  <a:gd name="T121" fmla="*/ T120 w 539"/>
                  <a:gd name="T122" fmla="+- 0 3009 2539"/>
                  <a:gd name="T123" fmla="*/ 3009 h 471"/>
                  <a:gd name="T124" fmla="+- 0 2009 1706"/>
                  <a:gd name="T125" fmla="*/ T124 w 539"/>
                  <a:gd name="T126" fmla="+- 0 2784 2539"/>
                  <a:gd name="T127" fmla="*/ 2784 h 471"/>
                  <a:gd name="T128" fmla="+- 0 2020 1706"/>
                  <a:gd name="T129" fmla="*/ T128 w 539"/>
                  <a:gd name="T130" fmla="+- 0 2818 2539"/>
                  <a:gd name="T131" fmla="*/ 2818 h 471"/>
                  <a:gd name="T132" fmla="+- 0 2030 1706"/>
                  <a:gd name="T133" fmla="*/ T132 w 539"/>
                  <a:gd name="T134" fmla="+- 0 2836 2539"/>
                  <a:gd name="T135" fmla="*/ 2836 h 471"/>
                  <a:gd name="T136" fmla="+- 0 2039 1706"/>
                  <a:gd name="T137" fmla="*/ T136 w 539"/>
                  <a:gd name="T138" fmla="+- 0 2967 2539"/>
                  <a:gd name="T139" fmla="*/ 2967 h 471"/>
                  <a:gd name="T140" fmla="+- 0 2047 1706"/>
                  <a:gd name="T141" fmla="*/ T140 w 539"/>
                  <a:gd name="T142" fmla="+- 0 2558 2539"/>
                  <a:gd name="T143" fmla="*/ 2558 h 471"/>
                  <a:gd name="T144" fmla="+- 0 2056 1706"/>
                  <a:gd name="T145" fmla="*/ T144 w 539"/>
                  <a:gd name="T146" fmla="+- 0 2732 2539"/>
                  <a:gd name="T147" fmla="*/ 2732 h 471"/>
                  <a:gd name="T148" fmla="+- 0 2065 1706"/>
                  <a:gd name="T149" fmla="*/ T148 w 539"/>
                  <a:gd name="T150" fmla="+- 0 2768 2539"/>
                  <a:gd name="T151" fmla="*/ 2768 h 471"/>
                  <a:gd name="T152" fmla="+- 0 2081 1706"/>
                  <a:gd name="T153" fmla="*/ T152 w 539"/>
                  <a:gd name="T154" fmla="+- 0 2905 2539"/>
                  <a:gd name="T155" fmla="*/ 2905 h 471"/>
                  <a:gd name="T156" fmla="+- 0 2088 1706"/>
                  <a:gd name="T157" fmla="*/ T156 w 539"/>
                  <a:gd name="T158" fmla="+- 0 2580 2539"/>
                  <a:gd name="T159" fmla="*/ 2580 h 471"/>
                  <a:gd name="T160" fmla="+- 0 2098 1706"/>
                  <a:gd name="T161" fmla="*/ T160 w 539"/>
                  <a:gd name="T162" fmla="+- 0 2708 2539"/>
                  <a:gd name="T163" fmla="*/ 2708 h 471"/>
                  <a:gd name="T164" fmla="+- 0 2106 1706"/>
                  <a:gd name="T165" fmla="*/ T164 w 539"/>
                  <a:gd name="T166" fmla="+- 0 2784 2539"/>
                  <a:gd name="T167" fmla="*/ 2784 h 471"/>
                  <a:gd name="T168" fmla="+- 0 2118 1706"/>
                  <a:gd name="T169" fmla="*/ T168 w 539"/>
                  <a:gd name="T170" fmla="+- 0 2859 2539"/>
                  <a:gd name="T171" fmla="*/ 2859 h 471"/>
                  <a:gd name="T172" fmla="+- 0 2126 1706"/>
                  <a:gd name="T173" fmla="*/ T172 w 539"/>
                  <a:gd name="T174" fmla="+- 0 2833 2539"/>
                  <a:gd name="T175" fmla="*/ 2833 h 471"/>
                  <a:gd name="T176" fmla="+- 0 2134 1706"/>
                  <a:gd name="T177" fmla="*/ T176 w 539"/>
                  <a:gd name="T178" fmla="+- 0 2784 2539"/>
                  <a:gd name="T179" fmla="*/ 2784 h 471"/>
                  <a:gd name="T180" fmla="+- 0 2143 1706"/>
                  <a:gd name="T181" fmla="*/ T180 w 539"/>
                  <a:gd name="T182" fmla="+- 0 2780 2539"/>
                  <a:gd name="T183" fmla="*/ 2780 h 471"/>
                  <a:gd name="T184" fmla="+- 0 2154 1706"/>
                  <a:gd name="T185" fmla="*/ T184 w 539"/>
                  <a:gd name="T186" fmla="+- 0 2840 2539"/>
                  <a:gd name="T187" fmla="*/ 2840 h 471"/>
                  <a:gd name="T188" fmla="+- 0 2164 1706"/>
                  <a:gd name="T189" fmla="*/ T188 w 539"/>
                  <a:gd name="T190" fmla="+- 0 2866 2539"/>
                  <a:gd name="T191" fmla="*/ 2866 h 471"/>
                  <a:gd name="T192" fmla="+- 0 2172 1706"/>
                  <a:gd name="T193" fmla="*/ T192 w 539"/>
                  <a:gd name="T194" fmla="+- 0 2816 2539"/>
                  <a:gd name="T195" fmla="*/ 2816 h 471"/>
                  <a:gd name="T196" fmla="+- 0 2180 1706"/>
                  <a:gd name="T197" fmla="*/ T196 w 539"/>
                  <a:gd name="T198" fmla="+- 0 2732 2539"/>
                  <a:gd name="T199" fmla="*/ 2732 h 471"/>
                  <a:gd name="T200" fmla="+- 0 2190 1706"/>
                  <a:gd name="T201" fmla="*/ T200 w 539"/>
                  <a:gd name="T202" fmla="+- 0 2822 2539"/>
                  <a:gd name="T203" fmla="*/ 2822 h 471"/>
                  <a:gd name="T204" fmla="+- 0 2200 1706"/>
                  <a:gd name="T205" fmla="*/ T204 w 539"/>
                  <a:gd name="T206" fmla="+- 0 2844 2539"/>
                  <a:gd name="T207" fmla="*/ 2844 h 471"/>
                  <a:gd name="T208" fmla="+- 0 2208 1706"/>
                  <a:gd name="T209" fmla="*/ T208 w 539"/>
                  <a:gd name="T210" fmla="+- 0 2836 2539"/>
                  <a:gd name="T211" fmla="*/ 2836 h 471"/>
                  <a:gd name="T212" fmla="+- 0 2218 1706"/>
                  <a:gd name="T213" fmla="*/ T212 w 539"/>
                  <a:gd name="T214" fmla="+- 0 2784 2539"/>
                  <a:gd name="T215" fmla="*/ 2784 h 471"/>
                  <a:gd name="T216" fmla="+- 0 2226 1706"/>
                  <a:gd name="T217" fmla="*/ T216 w 539"/>
                  <a:gd name="T218" fmla="+- 0 2719 2539"/>
                  <a:gd name="T219" fmla="*/ 2719 h 471"/>
                  <a:gd name="T220" fmla="+- 0 2236 1706"/>
                  <a:gd name="T221" fmla="*/ T220 w 539"/>
                  <a:gd name="T222" fmla="+- 0 2780 2539"/>
                  <a:gd name="T223" fmla="*/ 2780 h 471"/>
                  <a:gd name="T224" fmla="+- 0 2245 1706"/>
                  <a:gd name="T225" fmla="*/ T224 w 539"/>
                  <a:gd name="T226" fmla="+- 0 2833 2539"/>
                  <a:gd name="T227" fmla="*/ 2833 h 4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</a:cxnLst>
                <a:rect l="0" t="0" r="r" b="b"/>
                <a:pathLst>
                  <a:path w="539" h="471">
                    <a:moveTo>
                      <a:pt x="0" y="234"/>
                    </a:moveTo>
                    <a:lnTo>
                      <a:pt x="5" y="241"/>
                    </a:lnTo>
                    <a:lnTo>
                      <a:pt x="10" y="241"/>
                    </a:lnTo>
                    <a:lnTo>
                      <a:pt x="14" y="245"/>
                    </a:lnTo>
                    <a:lnTo>
                      <a:pt x="20" y="237"/>
                    </a:lnTo>
                    <a:lnTo>
                      <a:pt x="23" y="245"/>
                    </a:lnTo>
                    <a:lnTo>
                      <a:pt x="28" y="241"/>
                    </a:lnTo>
                    <a:lnTo>
                      <a:pt x="35" y="245"/>
                    </a:lnTo>
                    <a:lnTo>
                      <a:pt x="39" y="245"/>
                    </a:lnTo>
                    <a:lnTo>
                      <a:pt x="44" y="241"/>
                    </a:lnTo>
                    <a:lnTo>
                      <a:pt x="47" y="237"/>
                    </a:lnTo>
                    <a:lnTo>
                      <a:pt x="51" y="237"/>
                    </a:lnTo>
                    <a:lnTo>
                      <a:pt x="58" y="234"/>
                    </a:lnTo>
                    <a:lnTo>
                      <a:pt x="66" y="234"/>
                    </a:lnTo>
                    <a:lnTo>
                      <a:pt x="71" y="245"/>
                    </a:lnTo>
                    <a:lnTo>
                      <a:pt x="74" y="234"/>
                    </a:lnTo>
                    <a:lnTo>
                      <a:pt x="81" y="237"/>
                    </a:lnTo>
                    <a:lnTo>
                      <a:pt x="82" y="241"/>
                    </a:lnTo>
                    <a:lnTo>
                      <a:pt x="89" y="245"/>
                    </a:lnTo>
                    <a:lnTo>
                      <a:pt x="95" y="245"/>
                    </a:lnTo>
                    <a:lnTo>
                      <a:pt x="96" y="248"/>
                    </a:lnTo>
                    <a:lnTo>
                      <a:pt x="104" y="245"/>
                    </a:lnTo>
                    <a:lnTo>
                      <a:pt x="105" y="248"/>
                    </a:lnTo>
                    <a:lnTo>
                      <a:pt x="112" y="245"/>
                    </a:lnTo>
                    <a:lnTo>
                      <a:pt x="116" y="241"/>
                    </a:lnTo>
                    <a:lnTo>
                      <a:pt x="120" y="237"/>
                    </a:lnTo>
                    <a:lnTo>
                      <a:pt x="126" y="237"/>
                    </a:lnTo>
                    <a:lnTo>
                      <a:pt x="130" y="234"/>
                    </a:lnTo>
                    <a:lnTo>
                      <a:pt x="135" y="233"/>
                    </a:lnTo>
                    <a:lnTo>
                      <a:pt x="138" y="229"/>
                    </a:lnTo>
                    <a:lnTo>
                      <a:pt x="143" y="241"/>
                    </a:lnTo>
                    <a:lnTo>
                      <a:pt x="147" y="245"/>
                    </a:lnTo>
                    <a:lnTo>
                      <a:pt x="153" y="245"/>
                    </a:lnTo>
                    <a:lnTo>
                      <a:pt x="158" y="234"/>
                    </a:lnTo>
                    <a:lnTo>
                      <a:pt x="161" y="233"/>
                    </a:lnTo>
                    <a:lnTo>
                      <a:pt x="168" y="229"/>
                    </a:lnTo>
                    <a:lnTo>
                      <a:pt x="171" y="234"/>
                    </a:lnTo>
                    <a:lnTo>
                      <a:pt x="176" y="255"/>
                    </a:lnTo>
                    <a:lnTo>
                      <a:pt x="185" y="305"/>
                    </a:lnTo>
                    <a:lnTo>
                      <a:pt x="191" y="283"/>
                    </a:lnTo>
                    <a:lnTo>
                      <a:pt x="194" y="117"/>
                    </a:lnTo>
                    <a:lnTo>
                      <a:pt x="198" y="183"/>
                    </a:lnTo>
                    <a:lnTo>
                      <a:pt x="203" y="207"/>
                    </a:lnTo>
                    <a:lnTo>
                      <a:pt x="208" y="283"/>
                    </a:lnTo>
                    <a:lnTo>
                      <a:pt x="214" y="301"/>
                    </a:lnTo>
                    <a:lnTo>
                      <a:pt x="216" y="373"/>
                    </a:lnTo>
                    <a:lnTo>
                      <a:pt x="222" y="101"/>
                    </a:lnTo>
                    <a:lnTo>
                      <a:pt x="226" y="128"/>
                    </a:lnTo>
                    <a:lnTo>
                      <a:pt x="231" y="273"/>
                    </a:lnTo>
                    <a:lnTo>
                      <a:pt x="234" y="225"/>
                    </a:lnTo>
                    <a:lnTo>
                      <a:pt x="239" y="233"/>
                    </a:lnTo>
                    <a:lnTo>
                      <a:pt x="249" y="283"/>
                    </a:lnTo>
                    <a:lnTo>
                      <a:pt x="254" y="353"/>
                    </a:lnTo>
                    <a:lnTo>
                      <a:pt x="260" y="342"/>
                    </a:lnTo>
                    <a:lnTo>
                      <a:pt x="264" y="37"/>
                    </a:lnTo>
                    <a:lnTo>
                      <a:pt x="268" y="222"/>
                    </a:lnTo>
                    <a:lnTo>
                      <a:pt x="273" y="215"/>
                    </a:lnTo>
                    <a:lnTo>
                      <a:pt x="276" y="245"/>
                    </a:lnTo>
                    <a:lnTo>
                      <a:pt x="280" y="211"/>
                    </a:lnTo>
                    <a:lnTo>
                      <a:pt x="287" y="283"/>
                    </a:lnTo>
                    <a:lnTo>
                      <a:pt x="291" y="305"/>
                    </a:lnTo>
                    <a:lnTo>
                      <a:pt x="296" y="470"/>
                    </a:lnTo>
                    <a:lnTo>
                      <a:pt x="300" y="0"/>
                    </a:lnTo>
                    <a:lnTo>
                      <a:pt x="303" y="245"/>
                    </a:lnTo>
                    <a:lnTo>
                      <a:pt x="310" y="147"/>
                    </a:lnTo>
                    <a:lnTo>
                      <a:pt x="314" y="279"/>
                    </a:lnTo>
                    <a:lnTo>
                      <a:pt x="318" y="222"/>
                    </a:lnTo>
                    <a:lnTo>
                      <a:pt x="324" y="297"/>
                    </a:lnTo>
                    <a:lnTo>
                      <a:pt x="326" y="263"/>
                    </a:lnTo>
                    <a:lnTo>
                      <a:pt x="333" y="428"/>
                    </a:lnTo>
                    <a:lnTo>
                      <a:pt x="336" y="414"/>
                    </a:lnTo>
                    <a:lnTo>
                      <a:pt x="341" y="19"/>
                    </a:lnTo>
                    <a:lnTo>
                      <a:pt x="347" y="211"/>
                    </a:lnTo>
                    <a:lnTo>
                      <a:pt x="350" y="193"/>
                    </a:lnTo>
                    <a:lnTo>
                      <a:pt x="356" y="180"/>
                    </a:lnTo>
                    <a:lnTo>
                      <a:pt x="359" y="229"/>
                    </a:lnTo>
                    <a:lnTo>
                      <a:pt x="369" y="308"/>
                    </a:lnTo>
                    <a:lnTo>
                      <a:pt x="375" y="366"/>
                    </a:lnTo>
                    <a:lnTo>
                      <a:pt x="378" y="345"/>
                    </a:lnTo>
                    <a:lnTo>
                      <a:pt x="382" y="41"/>
                    </a:lnTo>
                    <a:lnTo>
                      <a:pt x="387" y="187"/>
                    </a:lnTo>
                    <a:lnTo>
                      <a:pt x="392" y="169"/>
                    </a:lnTo>
                    <a:lnTo>
                      <a:pt x="398" y="266"/>
                    </a:lnTo>
                    <a:lnTo>
                      <a:pt x="400" y="245"/>
                    </a:lnTo>
                    <a:lnTo>
                      <a:pt x="405" y="277"/>
                    </a:lnTo>
                    <a:lnTo>
                      <a:pt x="412" y="320"/>
                    </a:lnTo>
                    <a:lnTo>
                      <a:pt x="414" y="349"/>
                    </a:lnTo>
                    <a:lnTo>
                      <a:pt x="420" y="294"/>
                    </a:lnTo>
                    <a:lnTo>
                      <a:pt x="425" y="11"/>
                    </a:lnTo>
                    <a:lnTo>
                      <a:pt x="428" y="245"/>
                    </a:lnTo>
                    <a:lnTo>
                      <a:pt x="435" y="180"/>
                    </a:lnTo>
                    <a:lnTo>
                      <a:pt x="437" y="241"/>
                    </a:lnTo>
                    <a:lnTo>
                      <a:pt x="443" y="222"/>
                    </a:lnTo>
                    <a:lnTo>
                      <a:pt x="448" y="301"/>
                    </a:lnTo>
                    <a:lnTo>
                      <a:pt x="450" y="263"/>
                    </a:lnTo>
                    <a:lnTo>
                      <a:pt x="458" y="327"/>
                    </a:lnTo>
                    <a:lnTo>
                      <a:pt x="460" y="290"/>
                    </a:lnTo>
                    <a:lnTo>
                      <a:pt x="466" y="277"/>
                    </a:lnTo>
                    <a:lnTo>
                      <a:pt x="471" y="117"/>
                    </a:lnTo>
                    <a:lnTo>
                      <a:pt x="474" y="193"/>
                    </a:lnTo>
                    <a:lnTo>
                      <a:pt x="478" y="110"/>
                    </a:lnTo>
                    <a:lnTo>
                      <a:pt x="484" y="283"/>
                    </a:lnTo>
                    <a:lnTo>
                      <a:pt x="489" y="255"/>
                    </a:lnTo>
                    <a:lnTo>
                      <a:pt x="494" y="305"/>
                    </a:lnTo>
                    <a:lnTo>
                      <a:pt x="497" y="305"/>
                    </a:lnTo>
                    <a:lnTo>
                      <a:pt x="502" y="297"/>
                    </a:lnTo>
                    <a:lnTo>
                      <a:pt x="507" y="237"/>
                    </a:lnTo>
                    <a:lnTo>
                      <a:pt x="512" y="245"/>
                    </a:lnTo>
                    <a:lnTo>
                      <a:pt x="516" y="65"/>
                    </a:lnTo>
                    <a:lnTo>
                      <a:pt x="520" y="180"/>
                    </a:lnTo>
                    <a:lnTo>
                      <a:pt x="525" y="151"/>
                    </a:lnTo>
                    <a:lnTo>
                      <a:pt x="530" y="241"/>
                    </a:lnTo>
                    <a:lnTo>
                      <a:pt x="532" y="255"/>
                    </a:lnTo>
                    <a:lnTo>
                      <a:pt x="539" y="294"/>
                    </a:lnTo>
                  </a:path>
                </a:pathLst>
              </a:custGeom>
              <a:noFill/>
              <a:ln w="127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pic>
            <p:nvPicPr>
              <p:cNvPr id="44" name="Picture 28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4" y="2687"/>
                <a:ext cx="39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" name="Group 290"/>
            <p:cNvGrpSpPr>
              <a:grpSpLocks/>
            </p:cNvGrpSpPr>
            <p:nvPr/>
          </p:nvGrpSpPr>
          <p:grpSpPr bwMode="auto">
            <a:xfrm>
              <a:off x="2615" y="2539"/>
              <a:ext cx="910" cy="471"/>
              <a:chOff x="2615" y="2539"/>
              <a:chExt cx="910" cy="471"/>
            </a:xfrm>
          </p:grpSpPr>
          <p:sp>
            <p:nvSpPr>
              <p:cNvPr id="42" name="Freeform 291"/>
              <p:cNvSpPr>
                <a:spLocks/>
              </p:cNvSpPr>
              <p:nvPr/>
            </p:nvSpPr>
            <p:spPr bwMode="auto">
              <a:xfrm>
                <a:off x="2615" y="2539"/>
                <a:ext cx="910" cy="471"/>
              </a:xfrm>
              <a:custGeom>
                <a:avLst/>
                <a:gdLst>
                  <a:gd name="T0" fmla="+- 0 2623 2615"/>
                  <a:gd name="T1" fmla="*/ T0 w 910"/>
                  <a:gd name="T2" fmla="+- 0 2780 2539"/>
                  <a:gd name="T3" fmla="*/ 2780 h 471"/>
                  <a:gd name="T4" fmla="+- 0 2638 2615"/>
                  <a:gd name="T5" fmla="*/ T4 w 910"/>
                  <a:gd name="T6" fmla="+- 0 2784 2539"/>
                  <a:gd name="T7" fmla="*/ 2784 h 471"/>
                  <a:gd name="T8" fmla="+- 0 2653 2615"/>
                  <a:gd name="T9" fmla="*/ T8 w 910"/>
                  <a:gd name="T10" fmla="+- 0 2784 2539"/>
                  <a:gd name="T11" fmla="*/ 2784 h 471"/>
                  <a:gd name="T12" fmla="+- 0 2665 2615"/>
                  <a:gd name="T13" fmla="*/ T12 w 910"/>
                  <a:gd name="T14" fmla="+- 0 2776 2539"/>
                  <a:gd name="T15" fmla="*/ 2776 h 471"/>
                  <a:gd name="T16" fmla="+- 0 2686 2615"/>
                  <a:gd name="T17" fmla="*/ T16 w 910"/>
                  <a:gd name="T18" fmla="+- 0 2784 2539"/>
                  <a:gd name="T19" fmla="*/ 2784 h 471"/>
                  <a:gd name="T20" fmla="+- 0 2696 2615"/>
                  <a:gd name="T21" fmla="*/ T20 w 910"/>
                  <a:gd name="T22" fmla="+- 0 2780 2539"/>
                  <a:gd name="T23" fmla="*/ 2780 h 471"/>
                  <a:gd name="T24" fmla="+- 0 2711 2615"/>
                  <a:gd name="T25" fmla="*/ T24 w 910"/>
                  <a:gd name="T26" fmla="+- 0 2787 2539"/>
                  <a:gd name="T27" fmla="*/ 2787 h 471"/>
                  <a:gd name="T28" fmla="+- 0 2725 2615"/>
                  <a:gd name="T29" fmla="*/ T28 w 910"/>
                  <a:gd name="T30" fmla="+- 0 2784 2539"/>
                  <a:gd name="T31" fmla="*/ 2784 h 471"/>
                  <a:gd name="T32" fmla="+- 0 2740 2615"/>
                  <a:gd name="T33" fmla="*/ T32 w 910"/>
                  <a:gd name="T34" fmla="+- 0 2776 2539"/>
                  <a:gd name="T35" fmla="*/ 2776 h 471"/>
                  <a:gd name="T36" fmla="+- 0 2753 2615"/>
                  <a:gd name="T37" fmla="*/ T36 w 910"/>
                  <a:gd name="T38" fmla="+- 0 2768 2539"/>
                  <a:gd name="T39" fmla="*/ 2768 h 471"/>
                  <a:gd name="T40" fmla="+- 0 2767 2615"/>
                  <a:gd name="T41" fmla="*/ T40 w 910"/>
                  <a:gd name="T42" fmla="+- 0 2784 2539"/>
                  <a:gd name="T43" fmla="*/ 2784 h 471"/>
                  <a:gd name="T44" fmla="+- 0 2782 2615"/>
                  <a:gd name="T45" fmla="*/ T44 w 910"/>
                  <a:gd name="T46" fmla="+- 0 2768 2539"/>
                  <a:gd name="T47" fmla="*/ 2768 h 471"/>
                  <a:gd name="T48" fmla="+- 0 2798 2615"/>
                  <a:gd name="T49" fmla="*/ T48 w 910"/>
                  <a:gd name="T50" fmla="+- 0 2844 2539"/>
                  <a:gd name="T51" fmla="*/ 2844 h 471"/>
                  <a:gd name="T52" fmla="+- 0 2813 2615"/>
                  <a:gd name="T53" fmla="*/ T52 w 910"/>
                  <a:gd name="T54" fmla="+- 0 2722 2539"/>
                  <a:gd name="T55" fmla="*/ 2722 h 471"/>
                  <a:gd name="T56" fmla="+- 0 2827 2615"/>
                  <a:gd name="T57" fmla="*/ T56 w 910"/>
                  <a:gd name="T58" fmla="+- 0 2840 2539"/>
                  <a:gd name="T59" fmla="*/ 2840 h 471"/>
                  <a:gd name="T60" fmla="+- 0 2839 2615"/>
                  <a:gd name="T61" fmla="*/ T60 w 910"/>
                  <a:gd name="T62" fmla="+- 0 2667 2539"/>
                  <a:gd name="T63" fmla="*/ 2667 h 471"/>
                  <a:gd name="T64" fmla="+- 0 2852 2615"/>
                  <a:gd name="T65" fmla="*/ T64 w 910"/>
                  <a:gd name="T66" fmla="+- 0 2772 2539"/>
                  <a:gd name="T67" fmla="*/ 2772 h 471"/>
                  <a:gd name="T68" fmla="+- 0 2873 2615"/>
                  <a:gd name="T69" fmla="*/ T68 w 910"/>
                  <a:gd name="T70" fmla="+- 0 2881 2539"/>
                  <a:gd name="T71" fmla="*/ 2881 h 471"/>
                  <a:gd name="T72" fmla="+- 0 2886 2615"/>
                  <a:gd name="T73" fmla="*/ T72 w 910"/>
                  <a:gd name="T74" fmla="+- 0 2754 2539"/>
                  <a:gd name="T75" fmla="*/ 2754 h 471"/>
                  <a:gd name="T76" fmla="+- 0 2900 2615"/>
                  <a:gd name="T77" fmla="*/ T76 w 910"/>
                  <a:gd name="T78" fmla="+- 0 2822 2539"/>
                  <a:gd name="T79" fmla="*/ 2822 h 471"/>
                  <a:gd name="T80" fmla="+- 0 2915 2615"/>
                  <a:gd name="T81" fmla="*/ T80 w 910"/>
                  <a:gd name="T82" fmla="+- 0 2539 2539"/>
                  <a:gd name="T83" fmla="*/ 2539 h 471"/>
                  <a:gd name="T84" fmla="+- 0 2927 2615"/>
                  <a:gd name="T85" fmla="*/ T84 w 910"/>
                  <a:gd name="T86" fmla="+- 0 2818 2539"/>
                  <a:gd name="T87" fmla="*/ 2818 h 471"/>
                  <a:gd name="T88" fmla="+- 0 2939 2615"/>
                  <a:gd name="T89" fmla="*/ T88 w 910"/>
                  <a:gd name="T90" fmla="+- 0 2802 2539"/>
                  <a:gd name="T91" fmla="*/ 2802 h 471"/>
                  <a:gd name="T92" fmla="+- 0 2954 2615"/>
                  <a:gd name="T93" fmla="*/ T92 w 910"/>
                  <a:gd name="T94" fmla="+- 0 2558 2539"/>
                  <a:gd name="T95" fmla="*/ 2558 h 471"/>
                  <a:gd name="T96" fmla="+- 0 2969 2615"/>
                  <a:gd name="T97" fmla="*/ T96 w 910"/>
                  <a:gd name="T98" fmla="+- 0 2719 2539"/>
                  <a:gd name="T99" fmla="*/ 2719 h 471"/>
                  <a:gd name="T100" fmla="+- 0 2988 2615"/>
                  <a:gd name="T101" fmla="*/ T100 w 910"/>
                  <a:gd name="T102" fmla="+- 0 2905 2539"/>
                  <a:gd name="T103" fmla="*/ 2905 h 471"/>
                  <a:gd name="T104" fmla="+- 0 3000 2615"/>
                  <a:gd name="T105" fmla="*/ T104 w 910"/>
                  <a:gd name="T106" fmla="+- 0 2726 2539"/>
                  <a:gd name="T107" fmla="*/ 2726 h 471"/>
                  <a:gd name="T108" fmla="+- 0 3013 2615"/>
                  <a:gd name="T109" fmla="*/ T108 w 910"/>
                  <a:gd name="T110" fmla="+- 0 2784 2539"/>
                  <a:gd name="T111" fmla="*/ 2784 h 471"/>
                  <a:gd name="T112" fmla="+- 0 3028 2615"/>
                  <a:gd name="T113" fmla="*/ T112 w 910"/>
                  <a:gd name="T114" fmla="+- 0 2888 2539"/>
                  <a:gd name="T115" fmla="*/ 2888 h 471"/>
                  <a:gd name="T116" fmla="+- 0 3041 2615"/>
                  <a:gd name="T117" fmla="*/ T116 w 910"/>
                  <a:gd name="T118" fmla="+- 0 2784 2539"/>
                  <a:gd name="T119" fmla="*/ 2784 h 471"/>
                  <a:gd name="T120" fmla="+- 0 3056 2615"/>
                  <a:gd name="T121" fmla="*/ T120 w 910"/>
                  <a:gd name="T122" fmla="+- 0 2761 2539"/>
                  <a:gd name="T123" fmla="*/ 2761 h 471"/>
                  <a:gd name="T124" fmla="+- 0 3071 2615"/>
                  <a:gd name="T125" fmla="*/ T124 w 910"/>
                  <a:gd name="T126" fmla="+- 0 2866 2539"/>
                  <a:gd name="T127" fmla="*/ 2866 h 471"/>
                  <a:gd name="T128" fmla="+- 0 3084 2615"/>
                  <a:gd name="T129" fmla="*/ T128 w 910"/>
                  <a:gd name="T130" fmla="+- 0 2656 2539"/>
                  <a:gd name="T131" fmla="*/ 2656 h 471"/>
                  <a:gd name="T132" fmla="+- 0 3097 2615"/>
                  <a:gd name="T133" fmla="*/ T132 w 910"/>
                  <a:gd name="T134" fmla="+- 0 2822 2539"/>
                  <a:gd name="T135" fmla="*/ 2822 h 471"/>
                  <a:gd name="T136" fmla="+- 0 3110 2615"/>
                  <a:gd name="T137" fmla="*/ T136 w 910"/>
                  <a:gd name="T138" fmla="+- 0 2844 2539"/>
                  <a:gd name="T139" fmla="*/ 2844 h 471"/>
                  <a:gd name="T140" fmla="+- 0 3125 2615"/>
                  <a:gd name="T141" fmla="*/ T140 w 910"/>
                  <a:gd name="T142" fmla="+- 0 2784 2539"/>
                  <a:gd name="T143" fmla="*/ 2784 h 471"/>
                  <a:gd name="T144" fmla="+- 0 3138 2615"/>
                  <a:gd name="T145" fmla="*/ T144 w 910"/>
                  <a:gd name="T146" fmla="+- 0 2690 2539"/>
                  <a:gd name="T147" fmla="*/ 2690 h 471"/>
                  <a:gd name="T148" fmla="+- 0 3152 2615"/>
                  <a:gd name="T149" fmla="*/ T148 w 910"/>
                  <a:gd name="T150" fmla="+- 0 2833 2539"/>
                  <a:gd name="T151" fmla="*/ 2833 h 471"/>
                  <a:gd name="T152" fmla="+- 0 3166 2615"/>
                  <a:gd name="T153" fmla="*/ T152 w 910"/>
                  <a:gd name="T154" fmla="+- 0 2787 2539"/>
                  <a:gd name="T155" fmla="*/ 2787 h 471"/>
                  <a:gd name="T156" fmla="+- 0 3179 2615"/>
                  <a:gd name="T157" fmla="*/ T156 w 910"/>
                  <a:gd name="T158" fmla="+- 0 2780 2539"/>
                  <a:gd name="T159" fmla="*/ 2780 h 471"/>
                  <a:gd name="T160" fmla="+- 0 3193 2615"/>
                  <a:gd name="T161" fmla="*/ T160 w 910"/>
                  <a:gd name="T162" fmla="+- 0 2776 2539"/>
                  <a:gd name="T163" fmla="*/ 2776 h 471"/>
                  <a:gd name="T164" fmla="+- 0 3206 2615"/>
                  <a:gd name="T165" fmla="*/ T164 w 910"/>
                  <a:gd name="T166" fmla="+- 0 2802 2539"/>
                  <a:gd name="T167" fmla="*/ 2802 h 471"/>
                  <a:gd name="T168" fmla="+- 0 3221 2615"/>
                  <a:gd name="T169" fmla="*/ T168 w 910"/>
                  <a:gd name="T170" fmla="+- 0 2761 2539"/>
                  <a:gd name="T171" fmla="*/ 2761 h 471"/>
                  <a:gd name="T172" fmla="+- 0 3240 2615"/>
                  <a:gd name="T173" fmla="*/ T172 w 910"/>
                  <a:gd name="T174" fmla="+- 0 2776 2539"/>
                  <a:gd name="T175" fmla="*/ 2776 h 471"/>
                  <a:gd name="T176" fmla="+- 0 3254 2615"/>
                  <a:gd name="T177" fmla="*/ T176 w 910"/>
                  <a:gd name="T178" fmla="+- 0 2794 2539"/>
                  <a:gd name="T179" fmla="*/ 2794 h 471"/>
                  <a:gd name="T180" fmla="+- 0 3277 2615"/>
                  <a:gd name="T181" fmla="*/ T180 w 910"/>
                  <a:gd name="T182" fmla="+- 0 2776 2539"/>
                  <a:gd name="T183" fmla="*/ 2776 h 471"/>
                  <a:gd name="T184" fmla="+- 0 3292 2615"/>
                  <a:gd name="T185" fmla="*/ T184 w 910"/>
                  <a:gd name="T186" fmla="+- 0 2776 2539"/>
                  <a:gd name="T187" fmla="*/ 2776 h 471"/>
                  <a:gd name="T188" fmla="+- 0 3304 2615"/>
                  <a:gd name="T189" fmla="*/ T188 w 910"/>
                  <a:gd name="T190" fmla="+- 0 2780 2539"/>
                  <a:gd name="T191" fmla="*/ 2780 h 471"/>
                  <a:gd name="T192" fmla="+- 0 3322 2615"/>
                  <a:gd name="T193" fmla="*/ T192 w 910"/>
                  <a:gd name="T194" fmla="+- 0 2794 2539"/>
                  <a:gd name="T195" fmla="*/ 2794 h 471"/>
                  <a:gd name="T196" fmla="+- 0 3344 2615"/>
                  <a:gd name="T197" fmla="*/ T196 w 910"/>
                  <a:gd name="T198" fmla="+- 0 2776 2539"/>
                  <a:gd name="T199" fmla="*/ 2776 h 471"/>
                  <a:gd name="T200" fmla="+- 0 3358 2615"/>
                  <a:gd name="T201" fmla="*/ T200 w 910"/>
                  <a:gd name="T202" fmla="+- 0 2773 2539"/>
                  <a:gd name="T203" fmla="*/ 2773 h 471"/>
                  <a:gd name="T204" fmla="+- 0 3372 2615"/>
                  <a:gd name="T205" fmla="*/ T204 w 910"/>
                  <a:gd name="T206" fmla="+- 0 2776 2539"/>
                  <a:gd name="T207" fmla="*/ 2776 h 471"/>
                  <a:gd name="T208" fmla="+- 0 3388 2615"/>
                  <a:gd name="T209" fmla="*/ T208 w 910"/>
                  <a:gd name="T210" fmla="+- 0 2776 2539"/>
                  <a:gd name="T211" fmla="*/ 2776 h 471"/>
                  <a:gd name="T212" fmla="+- 0 3400 2615"/>
                  <a:gd name="T213" fmla="*/ T212 w 910"/>
                  <a:gd name="T214" fmla="+- 0 2784 2539"/>
                  <a:gd name="T215" fmla="*/ 2784 h 471"/>
                  <a:gd name="T216" fmla="+- 0 3414 2615"/>
                  <a:gd name="T217" fmla="*/ T216 w 910"/>
                  <a:gd name="T218" fmla="+- 0 2787 2539"/>
                  <a:gd name="T219" fmla="*/ 2787 h 471"/>
                  <a:gd name="T220" fmla="+- 0 3433 2615"/>
                  <a:gd name="T221" fmla="*/ T220 w 910"/>
                  <a:gd name="T222" fmla="+- 0 2780 2539"/>
                  <a:gd name="T223" fmla="*/ 2780 h 471"/>
                  <a:gd name="T224" fmla="+- 0 3451 2615"/>
                  <a:gd name="T225" fmla="*/ T224 w 910"/>
                  <a:gd name="T226" fmla="+- 0 2776 2539"/>
                  <a:gd name="T227" fmla="*/ 2776 h 471"/>
                  <a:gd name="T228" fmla="+- 0 3464 2615"/>
                  <a:gd name="T229" fmla="*/ T228 w 910"/>
                  <a:gd name="T230" fmla="+- 0 2784 2539"/>
                  <a:gd name="T231" fmla="*/ 2784 h 471"/>
                  <a:gd name="T232" fmla="+- 0 3482 2615"/>
                  <a:gd name="T233" fmla="*/ T232 w 910"/>
                  <a:gd name="T234" fmla="+- 0 2776 2539"/>
                  <a:gd name="T235" fmla="*/ 2776 h 471"/>
                  <a:gd name="T236" fmla="+- 0 3497 2615"/>
                  <a:gd name="T237" fmla="*/ T236 w 910"/>
                  <a:gd name="T238" fmla="+- 0 2780 2539"/>
                  <a:gd name="T239" fmla="*/ 2780 h 471"/>
                  <a:gd name="T240" fmla="+- 0 3512 2615"/>
                  <a:gd name="T241" fmla="*/ T240 w 910"/>
                  <a:gd name="T242" fmla="+- 0 2772 2539"/>
                  <a:gd name="T243" fmla="*/ 2772 h 4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  <a:cxn ang="0">
                    <a:pos x="T241" y="T243"/>
                  </a:cxn>
                </a:cxnLst>
                <a:rect l="0" t="0" r="r" b="b"/>
                <a:pathLst>
                  <a:path w="910" h="471">
                    <a:moveTo>
                      <a:pt x="0" y="234"/>
                    </a:moveTo>
                    <a:lnTo>
                      <a:pt x="5" y="241"/>
                    </a:lnTo>
                    <a:lnTo>
                      <a:pt x="8" y="241"/>
                    </a:lnTo>
                    <a:lnTo>
                      <a:pt x="13" y="245"/>
                    </a:lnTo>
                    <a:lnTo>
                      <a:pt x="19" y="237"/>
                    </a:lnTo>
                    <a:lnTo>
                      <a:pt x="23" y="245"/>
                    </a:lnTo>
                    <a:lnTo>
                      <a:pt x="27" y="241"/>
                    </a:lnTo>
                    <a:lnTo>
                      <a:pt x="33" y="245"/>
                    </a:lnTo>
                    <a:lnTo>
                      <a:pt x="38" y="245"/>
                    </a:lnTo>
                    <a:lnTo>
                      <a:pt x="42" y="241"/>
                    </a:lnTo>
                    <a:lnTo>
                      <a:pt x="45" y="237"/>
                    </a:lnTo>
                    <a:lnTo>
                      <a:pt x="50" y="237"/>
                    </a:lnTo>
                    <a:lnTo>
                      <a:pt x="56" y="234"/>
                    </a:lnTo>
                    <a:lnTo>
                      <a:pt x="65" y="234"/>
                    </a:lnTo>
                    <a:lnTo>
                      <a:pt x="71" y="245"/>
                    </a:lnTo>
                    <a:lnTo>
                      <a:pt x="73" y="234"/>
                    </a:lnTo>
                    <a:lnTo>
                      <a:pt x="79" y="237"/>
                    </a:lnTo>
                    <a:lnTo>
                      <a:pt x="81" y="241"/>
                    </a:lnTo>
                    <a:lnTo>
                      <a:pt x="87" y="245"/>
                    </a:lnTo>
                    <a:lnTo>
                      <a:pt x="95" y="245"/>
                    </a:lnTo>
                    <a:lnTo>
                      <a:pt x="96" y="248"/>
                    </a:lnTo>
                    <a:lnTo>
                      <a:pt x="102" y="245"/>
                    </a:lnTo>
                    <a:lnTo>
                      <a:pt x="104" y="248"/>
                    </a:lnTo>
                    <a:lnTo>
                      <a:pt x="110" y="245"/>
                    </a:lnTo>
                    <a:lnTo>
                      <a:pt x="115" y="241"/>
                    </a:lnTo>
                    <a:lnTo>
                      <a:pt x="120" y="237"/>
                    </a:lnTo>
                    <a:lnTo>
                      <a:pt x="125" y="237"/>
                    </a:lnTo>
                    <a:lnTo>
                      <a:pt x="129" y="234"/>
                    </a:lnTo>
                    <a:lnTo>
                      <a:pt x="133" y="233"/>
                    </a:lnTo>
                    <a:lnTo>
                      <a:pt x="138" y="229"/>
                    </a:lnTo>
                    <a:lnTo>
                      <a:pt x="143" y="241"/>
                    </a:lnTo>
                    <a:lnTo>
                      <a:pt x="145" y="245"/>
                    </a:lnTo>
                    <a:lnTo>
                      <a:pt x="152" y="245"/>
                    </a:lnTo>
                    <a:lnTo>
                      <a:pt x="156" y="234"/>
                    </a:lnTo>
                    <a:lnTo>
                      <a:pt x="161" y="233"/>
                    </a:lnTo>
                    <a:lnTo>
                      <a:pt x="167" y="229"/>
                    </a:lnTo>
                    <a:lnTo>
                      <a:pt x="169" y="234"/>
                    </a:lnTo>
                    <a:lnTo>
                      <a:pt x="175" y="255"/>
                    </a:lnTo>
                    <a:lnTo>
                      <a:pt x="183" y="305"/>
                    </a:lnTo>
                    <a:lnTo>
                      <a:pt x="189" y="283"/>
                    </a:lnTo>
                    <a:lnTo>
                      <a:pt x="192" y="117"/>
                    </a:lnTo>
                    <a:lnTo>
                      <a:pt x="198" y="183"/>
                    </a:lnTo>
                    <a:lnTo>
                      <a:pt x="201" y="207"/>
                    </a:lnTo>
                    <a:lnTo>
                      <a:pt x="206" y="283"/>
                    </a:lnTo>
                    <a:lnTo>
                      <a:pt x="212" y="301"/>
                    </a:lnTo>
                    <a:lnTo>
                      <a:pt x="215" y="373"/>
                    </a:lnTo>
                    <a:lnTo>
                      <a:pt x="222" y="101"/>
                    </a:lnTo>
                    <a:lnTo>
                      <a:pt x="224" y="128"/>
                    </a:lnTo>
                    <a:lnTo>
                      <a:pt x="229" y="273"/>
                    </a:lnTo>
                    <a:lnTo>
                      <a:pt x="233" y="225"/>
                    </a:lnTo>
                    <a:lnTo>
                      <a:pt x="237" y="233"/>
                    </a:lnTo>
                    <a:lnTo>
                      <a:pt x="247" y="283"/>
                    </a:lnTo>
                    <a:lnTo>
                      <a:pt x="252" y="353"/>
                    </a:lnTo>
                    <a:lnTo>
                      <a:pt x="258" y="342"/>
                    </a:lnTo>
                    <a:lnTo>
                      <a:pt x="263" y="37"/>
                    </a:lnTo>
                    <a:lnTo>
                      <a:pt x="266" y="222"/>
                    </a:lnTo>
                    <a:lnTo>
                      <a:pt x="271" y="215"/>
                    </a:lnTo>
                    <a:lnTo>
                      <a:pt x="275" y="245"/>
                    </a:lnTo>
                    <a:lnTo>
                      <a:pt x="278" y="211"/>
                    </a:lnTo>
                    <a:lnTo>
                      <a:pt x="285" y="283"/>
                    </a:lnTo>
                    <a:lnTo>
                      <a:pt x="289" y="305"/>
                    </a:lnTo>
                    <a:lnTo>
                      <a:pt x="294" y="470"/>
                    </a:lnTo>
                    <a:lnTo>
                      <a:pt x="300" y="0"/>
                    </a:lnTo>
                    <a:lnTo>
                      <a:pt x="301" y="245"/>
                    </a:lnTo>
                    <a:lnTo>
                      <a:pt x="308" y="147"/>
                    </a:lnTo>
                    <a:lnTo>
                      <a:pt x="312" y="279"/>
                    </a:lnTo>
                    <a:lnTo>
                      <a:pt x="317" y="222"/>
                    </a:lnTo>
                    <a:lnTo>
                      <a:pt x="323" y="297"/>
                    </a:lnTo>
                    <a:lnTo>
                      <a:pt x="324" y="263"/>
                    </a:lnTo>
                    <a:lnTo>
                      <a:pt x="331" y="428"/>
                    </a:lnTo>
                    <a:lnTo>
                      <a:pt x="335" y="414"/>
                    </a:lnTo>
                    <a:lnTo>
                      <a:pt x="339" y="19"/>
                    </a:lnTo>
                    <a:lnTo>
                      <a:pt x="345" y="211"/>
                    </a:lnTo>
                    <a:lnTo>
                      <a:pt x="348" y="193"/>
                    </a:lnTo>
                    <a:lnTo>
                      <a:pt x="354" y="180"/>
                    </a:lnTo>
                    <a:lnTo>
                      <a:pt x="357" y="229"/>
                    </a:lnTo>
                    <a:lnTo>
                      <a:pt x="367" y="308"/>
                    </a:lnTo>
                    <a:lnTo>
                      <a:pt x="373" y="366"/>
                    </a:lnTo>
                    <a:lnTo>
                      <a:pt x="377" y="345"/>
                    </a:lnTo>
                    <a:lnTo>
                      <a:pt x="380" y="41"/>
                    </a:lnTo>
                    <a:lnTo>
                      <a:pt x="385" y="187"/>
                    </a:lnTo>
                    <a:lnTo>
                      <a:pt x="390" y="169"/>
                    </a:lnTo>
                    <a:lnTo>
                      <a:pt x="396" y="266"/>
                    </a:lnTo>
                    <a:lnTo>
                      <a:pt x="398" y="245"/>
                    </a:lnTo>
                    <a:lnTo>
                      <a:pt x="403" y="277"/>
                    </a:lnTo>
                    <a:lnTo>
                      <a:pt x="410" y="320"/>
                    </a:lnTo>
                    <a:lnTo>
                      <a:pt x="413" y="349"/>
                    </a:lnTo>
                    <a:lnTo>
                      <a:pt x="419" y="294"/>
                    </a:lnTo>
                    <a:lnTo>
                      <a:pt x="423" y="11"/>
                    </a:lnTo>
                    <a:lnTo>
                      <a:pt x="426" y="245"/>
                    </a:lnTo>
                    <a:lnTo>
                      <a:pt x="433" y="180"/>
                    </a:lnTo>
                    <a:lnTo>
                      <a:pt x="435" y="241"/>
                    </a:lnTo>
                    <a:lnTo>
                      <a:pt x="441" y="222"/>
                    </a:lnTo>
                    <a:lnTo>
                      <a:pt x="446" y="301"/>
                    </a:lnTo>
                    <a:lnTo>
                      <a:pt x="449" y="263"/>
                    </a:lnTo>
                    <a:lnTo>
                      <a:pt x="456" y="327"/>
                    </a:lnTo>
                    <a:lnTo>
                      <a:pt x="458" y="290"/>
                    </a:lnTo>
                    <a:lnTo>
                      <a:pt x="464" y="277"/>
                    </a:lnTo>
                    <a:lnTo>
                      <a:pt x="469" y="117"/>
                    </a:lnTo>
                    <a:lnTo>
                      <a:pt x="473" y="193"/>
                    </a:lnTo>
                    <a:lnTo>
                      <a:pt x="476" y="110"/>
                    </a:lnTo>
                    <a:lnTo>
                      <a:pt x="482" y="283"/>
                    </a:lnTo>
                    <a:lnTo>
                      <a:pt x="487" y="255"/>
                    </a:lnTo>
                    <a:lnTo>
                      <a:pt x="492" y="305"/>
                    </a:lnTo>
                    <a:lnTo>
                      <a:pt x="495" y="305"/>
                    </a:lnTo>
                    <a:lnTo>
                      <a:pt x="500" y="297"/>
                    </a:lnTo>
                    <a:lnTo>
                      <a:pt x="505" y="237"/>
                    </a:lnTo>
                    <a:lnTo>
                      <a:pt x="510" y="245"/>
                    </a:lnTo>
                    <a:lnTo>
                      <a:pt x="515" y="65"/>
                    </a:lnTo>
                    <a:lnTo>
                      <a:pt x="518" y="180"/>
                    </a:lnTo>
                    <a:lnTo>
                      <a:pt x="523" y="151"/>
                    </a:lnTo>
                    <a:lnTo>
                      <a:pt x="528" y="241"/>
                    </a:lnTo>
                    <a:lnTo>
                      <a:pt x="530" y="255"/>
                    </a:lnTo>
                    <a:lnTo>
                      <a:pt x="537" y="294"/>
                    </a:lnTo>
                    <a:lnTo>
                      <a:pt x="543" y="290"/>
                    </a:lnTo>
                    <a:lnTo>
                      <a:pt x="546" y="301"/>
                    </a:lnTo>
                    <a:lnTo>
                      <a:pt x="551" y="248"/>
                    </a:lnTo>
                    <a:lnTo>
                      <a:pt x="555" y="266"/>
                    </a:lnTo>
                    <a:lnTo>
                      <a:pt x="560" y="245"/>
                    </a:lnTo>
                    <a:lnTo>
                      <a:pt x="564" y="241"/>
                    </a:lnTo>
                    <a:lnTo>
                      <a:pt x="569" y="158"/>
                    </a:lnTo>
                    <a:lnTo>
                      <a:pt x="575" y="218"/>
                    </a:lnTo>
                    <a:lnTo>
                      <a:pt x="578" y="237"/>
                    </a:lnTo>
                    <a:lnTo>
                      <a:pt x="583" y="273"/>
                    </a:lnTo>
                    <a:lnTo>
                      <a:pt x="587" y="263"/>
                    </a:lnTo>
                    <a:lnTo>
                      <a:pt x="591" y="263"/>
                    </a:lnTo>
                    <a:lnTo>
                      <a:pt x="597" y="237"/>
                    </a:lnTo>
                    <a:lnTo>
                      <a:pt x="601" y="263"/>
                    </a:lnTo>
                    <a:lnTo>
                      <a:pt x="606" y="222"/>
                    </a:lnTo>
                    <a:lnTo>
                      <a:pt x="617" y="222"/>
                    </a:lnTo>
                    <a:lnTo>
                      <a:pt x="618" y="207"/>
                    </a:lnTo>
                    <a:lnTo>
                      <a:pt x="625" y="237"/>
                    </a:lnTo>
                    <a:lnTo>
                      <a:pt x="629" y="245"/>
                    </a:lnTo>
                    <a:lnTo>
                      <a:pt x="632" y="255"/>
                    </a:lnTo>
                    <a:lnTo>
                      <a:pt x="639" y="255"/>
                    </a:lnTo>
                    <a:lnTo>
                      <a:pt x="648" y="248"/>
                    </a:lnTo>
                    <a:lnTo>
                      <a:pt x="651" y="237"/>
                    </a:lnTo>
                    <a:lnTo>
                      <a:pt x="662" y="237"/>
                    </a:lnTo>
                    <a:lnTo>
                      <a:pt x="666" y="233"/>
                    </a:lnTo>
                    <a:lnTo>
                      <a:pt x="671" y="237"/>
                    </a:lnTo>
                    <a:lnTo>
                      <a:pt x="677" y="237"/>
                    </a:lnTo>
                    <a:lnTo>
                      <a:pt x="678" y="241"/>
                    </a:lnTo>
                    <a:lnTo>
                      <a:pt x="685" y="234"/>
                    </a:lnTo>
                    <a:lnTo>
                      <a:pt x="689" y="241"/>
                    </a:lnTo>
                    <a:lnTo>
                      <a:pt x="693" y="241"/>
                    </a:lnTo>
                    <a:lnTo>
                      <a:pt x="697" y="248"/>
                    </a:lnTo>
                    <a:lnTo>
                      <a:pt x="707" y="255"/>
                    </a:lnTo>
                    <a:lnTo>
                      <a:pt x="711" y="245"/>
                    </a:lnTo>
                    <a:lnTo>
                      <a:pt x="727" y="245"/>
                    </a:lnTo>
                    <a:lnTo>
                      <a:pt x="729" y="237"/>
                    </a:lnTo>
                    <a:lnTo>
                      <a:pt x="734" y="237"/>
                    </a:lnTo>
                    <a:lnTo>
                      <a:pt x="739" y="229"/>
                    </a:lnTo>
                    <a:lnTo>
                      <a:pt x="743" y="234"/>
                    </a:lnTo>
                    <a:lnTo>
                      <a:pt x="750" y="233"/>
                    </a:lnTo>
                    <a:lnTo>
                      <a:pt x="752" y="234"/>
                    </a:lnTo>
                    <a:lnTo>
                      <a:pt x="757" y="237"/>
                    </a:lnTo>
                    <a:lnTo>
                      <a:pt x="762" y="245"/>
                    </a:lnTo>
                    <a:lnTo>
                      <a:pt x="765" y="237"/>
                    </a:lnTo>
                    <a:lnTo>
                      <a:pt x="773" y="237"/>
                    </a:lnTo>
                    <a:lnTo>
                      <a:pt x="776" y="245"/>
                    </a:lnTo>
                    <a:lnTo>
                      <a:pt x="780" y="241"/>
                    </a:lnTo>
                    <a:lnTo>
                      <a:pt x="785" y="245"/>
                    </a:lnTo>
                    <a:lnTo>
                      <a:pt x="788" y="241"/>
                    </a:lnTo>
                    <a:lnTo>
                      <a:pt x="795" y="241"/>
                    </a:lnTo>
                    <a:lnTo>
                      <a:pt x="799" y="248"/>
                    </a:lnTo>
                    <a:lnTo>
                      <a:pt x="804" y="248"/>
                    </a:lnTo>
                    <a:lnTo>
                      <a:pt x="811" y="237"/>
                    </a:lnTo>
                    <a:lnTo>
                      <a:pt x="818" y="241"/>
                    </a:lnTo>
                    <a:lnTo>
                      <a:pt x="822" y="233"/>
                    </a:lnTo>
                    <a:lnTo>
                      <a:pt x="830" y="233"/>
                    </a:lnTo>
                    <a:lnTo>
                      <a:pt x="836" y="237"/>
                    </a:lnTo>
                    <a:lnTo>
                      <a:pt x="841" y="237"/>
                    </a:lnTo>
                    <a:lnTo>
                      <a:pt x="845" y="241"/>
                    </a:lnTo>
                    <a:lnTo>
                      <a:pt x="849" y="245"/>
                    </a:lnTo>
                    <a:lnTo>
                      <a:pt x="853" y="248"/>
                    </a:lnTo>
                    <a:lnTo>
                      <a:pt x="861" y="248"/>
                    </a:lnTo>
                    <a:lnTo>
                      <a:pt x="867" y="237"/>
                    </a:lnTo>
                    <a:lnTo>
                      <a:pt x="872" y="237"/>
                    </a:lnTo>
                    <a:lnTo>
                      <a:pt x="876" y="241"/>
                    </a:lnTo>
                    <a:lnTo>
                      <a:pt x="882" y="241"/>
                    </a:lnTo>
                    <a:lnTo>
                      <a:pt x="884" y="237"/>
                    </a:lnTo>
                    <a:lnTo>
                      <a:pt x="890" y="237"/>
                    </a:lnTo>
                    <a:lnTo>
                      <a:pt x="897" y="233"/>
                    </a:lnTo>
                    <a:lnTo>
                      <a:pt x="906" y="233"/>
                    </a:lnTo>
                    <a:lnTo>
                      <a:pt x="909" y="222"/>
                    </a:lnTo>
                  </a:path>
                </a:pathLst>
              </a:custGeom>
              <a:noFill/>
              <a:ln w="127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10" name="Group 292"/>
            <p:cNvGrpSpPr>
              <a:grpSpLocks/>
            </p:cNvGrpSpPr>
            <p:nvPr/>
          </p:nvGrpSpPr>
          <p:grpSpPr bwMode="auto">
            <a:xfrm>
              <a:off x="3522" y="2539"/>
              <a:ext cx="909" cy="471"/>
              <a:chOff x="3522" y="2539"/>
              <a:chExt cx="909" cy="471"/>
            </a:xfrm>
          </p:grpSpPr>
          <p:sp>
            <p:nvSpPr>
              <p:cNvPr id="41" name="Freeform 293"/>
              <p:cNvSpPr>
                <a:spLocks/>
              </p:cNvSpPr>
              <p:nvPr/>
            </p:nvSpPr>
            <p:spPr bwMode="auto">
              <a:xfrm>
                <a:off x="3522" y="2539"/>
                <a:ext cx="909" cy="471"/>
              </a:xfrm>
              <a:custGeom>
                <a:avLst/>
                <a:gdLst>
                  <a:gd name="T0" fmla="+- 0 3530 3522"/>
                  <a:gd name="T1" fmla="*/ T0 w 909"/>
                  <a:gd name="T2" fmla="+- 0 2780 2539"/>
                  <a:gd name="T3" fmla="*/ 2780 h 471"/>
                  <a:gd name="T4" fmla="+- 0 3545 3522"/>
                  <a:gd name="T5" fmla="*/ T4 w 909"/>
                  <a:gd name="T6" fmla="+- 0 2784 2539"/>
                  <a:gd name="T7" fmla="*/ 2784 h 471"/>
                  <a:gd name="T8" fmla="+- 0 3560 3522"/>
                  <a:gd name="T9" fmla="*/ T8 w 909"/>
                  <a:gd name="T10" fmla="+- 0 2784 2539"/>
                  <a:gd name="T11" fmla="*/ 2784 h 471"/>
                  <a:gd name="T12" fmla="+- 0 3572 3522"/>
                  <a:gd name="T13" fmla="*/ T12 w 909"/>
                  <a:gd name="T14" fmla="+- 0 2776 2539"/>
                  <a:gd name="T15" fmla="*/ 2776 h 471"/>
                  <a:gd name="T16" fmla="+- 0 3593 3522"/>
                  <a:gd name="T17" fmla="*/ T16 w 909"/>
                  <a:gd name="T18" fmla="+- 0 2784 2539"/>
                  <a:gd name="T19" fmla="*/ 2784 h 471"/>
                  <a:gd name="T20" fmla="+- 0 3604 3522"/>
                  <a:gd name="T21" fmla="*/ T20 w 909"/>
                  <a:gd name="T22" fmla="+- 0 2780 2539"/>
                  <a:gd name="T23" fmla="*/ 2780 h 471"/>
                  <a:gd name="T24" fmla="+- 0 3618 3522"/>
                  <a:gd name="T25" fmla="*/ T24 w 909"/>
                  <a:gd name="T26" fmla="+- 0 2787 2539"/>
                  <a:gd name="T27" fmla="*/ 2787 h 471"/>
                  <a:gd name="T28" fmla="+- 0 3632 3522"/>
                  <a:gd name="T29" fmla="*/ T28 w 909"/>
                  <a:gd name="T30" fmla="+- 0 2784 2539"/>
                  <a:gd name="T31" fmla="*/ 2784 h 471"/>
                  <a:gd name="T32" fmla="+- 0 3647 3522"/>
                  <a:gd name="T33" fmla="*/ T32 w 909"/>
                  <a:gd name="T34" fmla="+- 0 2776 2539"/>
                  <a:gd name="T35" fmla="*/ 2776 h 471"/>
                  <a:gd name="T36" fmla="+- 0 3660 3522"/>
                  <a:gd name="T37" fmla="*/ T36 w 909"/>
                  <a:gd name="T38" fmla="+- 0 2768 2539"/>
                  <a:gd name="T39" fmla="*/ 2768 h 471"/>
                  <a:gd name="T40" fmla="+- 0 3674 3522"/>
                  <a:gd name="T41" fmla="*/ T40 w 909"/>
                  <a:gd name="T42" fmla="+- 0 2784 2539"/>
                  <a:gd name="T43" fmla="*/ 2784 h 471"/>
                  <a:gd name="T44" fmla="+- 0 3689 3522"/>
                  <a:gd name="T45" fmla="*/ T44 w 909"/>
                  <a:gd name="T46" fmla="+- 0 2768 2539"/>
                  <a:gd name="T47" fmla="*/ 2768 h 471"/>
                  <a:gd name="T48" fmla="+- 0 3706 3522"/>
                  <a:gd name="T49" fmla="*/ T48 w 909"/>
                  <a:gd name="T50" fmla="+- 0 2844 2539"/>
                  <a:gd name="T51" fmla="*/ 2844 h 471"/>
                  <a:gd name="T52" fmla="+- 0 3719 3522"/>
                  <a:gd name="T53" fmla="*/ T52 w 909"/>
                  <a:gd name="T54" fmla="+- 0 2722 2539"/>
                  <a:gd name="T55" fmla="*/ 2722 h 471"/>
                  <a:gd name="T56" fmla="+- 0 3734 3522"/>
                  <a:gd name="T57" fmla="*/ T56 w 909"/>
                  <a:gd name="T58" fmla="+- 0 2840 2539"/>
                  <a:gd name="T59" fmla="*/ 2840 h 471"/>
                  <a:gd name="T60" fmla="+- 0 3746 3522"/>
                  <a:gd name="T61" fmla="*/ T60 w 909"/>
                  <a:gd name="T62" fmla="+- 0 2667 2539"/>
                  <a:gd name="T63" fmla="*/ 2667 h 471"/>
                  <a:gd name="T64" fmla="+- 0 3760 3522"/>
                  <a:gd name="T65" fmla="*/ T64 w 909"/>
                  <a:gd name="T66" fmla="+- 0 2772 2539"/>
                  <a:gd name="T67" fmla="*/ 2772 h 471"/>
                  <a:gd name="T68" fmla="+- 0 3780 3522"/>
                  <a:gd name="T69" fmla="*/ T68 w 909"/>
                  <a:gd name="T70" fmla="+- 0 2881 2539"/>
                  <a:gd name="T71" fmla="*/ 2881 h 471"/>
                  <a:gd name="T72" fmla="+- 0 3793 3522"/>
                  <a:gd name="T73" fmla="*/ T72 w 909"/>
                  <a:gd name="T74" fmla="+- 0 2754 2539"/>
                  <a:gd name="T75" fmla="*/ 2754 h 471"/>
                  <a:gd name="T76" fmla="+- 0 3808 3522"/>
                  <a:gd name="T77" fmla="*/ T76 w 909"/>
                  <a:gd name="T78" fmla="+- 0 2822 2539"/>
                  <a:gd name="T79" fmla="*/ 2822 h 471"/>
                  <a:gd name="T80" fmla="+- 0 3821 3522"/>
                  <a:gd name="T81" fmla="*/ T80 w 909"/>
                  <a:gd name="T82" fmla="+- 0 2539 2539"/>
                  <a:gd name="T83" fmla="*/ 2539 h 471"/>
                  <a:gd name="T84" fmla="+- 0 3834 3522"/>
                  <a:gd name="T85" fmla="*/ T84 w 909"/>
                  <a:gd name="T86" fmla="+- 0 2818 2539"/>
                  <a:gd name="T87" fmla="*/ 2818 h 471"/>
                  <a:gd name="T88" fmla="+- 0 3846 3522"/>
                  <a:gd name="T89" fmla="*/ T88 w 909"/>
                  <a:gd name="T90" fmla="+- 0 2802 2539"/>
                  <a:gd name="T91" fmla="*/ 2802 h 471"/>
                  <a:gd name="T92" fmla="+- 0 3862 3522"/>
                  <a:gd name="T93" fmla="*/ T92 w 909"/>
                  <a:gd name="T94" fmla="+- 0 2558 2539"/>
                  <a:gd name="T95" fmla="*/ 2558 h 471"/>
                  <a:gd name="T96" fmla="+- 0 3876 3522"/>
                  <a:gd name="T97" fmla="*/ T96 w 909"/>
                  <a:gd name="T98" fmla="+- 0 2719 2539"/>
                  <a:gd name="T99" fmla="*/ 2719 h 471"/>
                  <a:gd name="T100" fmla="+- 0 3895 3522"/>
                  <a:gd name="T101" fmla="*/ T100 w 909"/>
                  <a:gd name="T102" fmla="+- 0 2905 2539"/>
                  <a:gd name="T103" fmla="*/ 2905 h 471"/>
                  <a:gd name="T104" fmla="+- 0 3907 3522"/>
                  <a:gd name="T105" fmla="*/ T104 w 909"/>
                  <a:gd name="T106" fmla="+- 0 2726 2539"/>
                  <a:gd name="T107" fmla="*/ 2726 h 471"/>
                  <a:gd name="T108" fmla="+- 0 3920 3522"/>
                  <a:gd name="T109" fmla="*/ T108 w 909"/>
                  <a:gd name="T110" fmla="+- 0 2784 2539"/>
                  <a:gd name="T111" fmla="*/ 2784 h 471"/>
                  <a:gd name="T112" fmla="+- 0 3934 3522"/>
                  <a:gd name="T113" fmla="*/ T112 w 909"/>
                  <a:gd name="T114" fmla="+- 0 2888 2539"/>
                  <a:gd name="T115" fmla="*/ 2888 h 471"/>
                  <a:gd name="T116" fmla="+- 0 3948 3522"/>
                  <a:gd name="T117" fmla="*/ T116 w 909"/>
                  <a:gd name="T118" fmla="+- 0 2784 2539"/>
                  <a:gd name="T119" fmla="*/ 2784 h 471"/>
                  <a:gd name="T120" fmla="+- 0 3964 3522"/>
                  <a:gd name="T121" fmla="*/ T120 w 909"/>
                  <a:gd name="T122" fmla="+- 0 2761 2539"/>
                  <a:gd name="T123" fmla="*/ 2761 h 471"/>
                  <a:gd name="T124" fmla="+- 0 3978 3522"/>
                  <a:gd name="T125" fmla="*/ T124 w 909"/>
                  <a:gd name="T126" fmla="+- 0 2866 2539"/>
                  <a:gd name="T127" fmla="*/ 2866 h 471"/>
                  <a:gd name="T128" fmla="+- 0 3990 3522"/>
                  <a:gd name="T129" fmla="*/ T128 w 909"/>
                  <a:gd name="T130" fmla="+- 0 2656 2539"/>
                  <a:gd name="T131" fmla="*/ 2656 h 471"/>
                  <a:gd name="T132" fmla="+- 0 4004 3522"/>
                  <a:gd name="T133" fmla="*/ T132 w 909"/>
                  <a:gd name="T134" fmla="+- 0 2822 2539"/>
                  <a:gd name="T135" fmla="*/ 2822 h 471"/>
                  <a:gd name="T136" fmla="+- 0 4018 3522"/>
                  <a:gd name="T137" fmla="*/ T136 w 909"/>
                  <a:gd name="T138" fmla="+- 0 2844 2539"/>
                  <a:gd name="T139" fmla="*/ 2844 h 471"/>
                  <a:gd name="T140" fmla="+- 0 4032 3522"/>
                  <a:gd name="T141" fmla="*/ T140 w 909"/>
                  <a:gd name="T142" fmla="+- 0 2784 2539"/>
                  <a:gd name="T143" fmla="*/ 2784 h 471"/>
                  <a:gd name="T144" fmla="+- 0 4045 3522"/>
                  <a:gd name="T145" fmla="*/ T144 w 909"/>
                  <a:gd name="T146" fmla="+- 0 2690 2539"/>
                  <a:gd name="T147" fmla="*/ 2690 h 471"/>
                  <a:gd name="T148" fmla="+- 0 4058 3522"/>
                  <a:gd name="T149" fmla="*/ T148 w 909"/>
                  <a:gd name="T150" fmla="+- 0 2833 2539"/>
                  <a:gd name="T151" fmla="*/ 2833 h 471"/>
                  <a:gd name="T152" fmla="+- 0 4073 3522"/>
                  <a:gd name="T153" fmla="*/ T152 w 909"/>
                  <a:gd name="T154" fmla="+- 0 2787 2539"/>
                  <a:gd name="T155" fmla="*/ 2787 h 471"/>
                  <a:gd name="T156" fmla="+- 0 4086 3522"/>
                  <a:gd name="T157" fmla="*/ T156 w 909"/>
                  <a:gd name="T158" fmla="+- 0 2780 2539"/>
                  <a:gd name="T159" fmla="*/ 2780 h 471"/>
                  <a:gd name="T160" fmla="+- 0 4100 3522"/>
                  <a:gd name="T161" fmla="*/ T160 w 909"/>
                  <a:gd name="T162" fmla="+- 0 2776 2539"/>
                  <a:gd name="T163" fmla="*/ 2776 h 471"/>
                  <a:gd name="T164" fmla="+- 0 4114 3522"/>
                  <a:gd name="T165" fmla="*/ T164 w 909"/>
                  <a:gd name="T166" fmla="+- 0 2802 2539"/>
                  <a:gd name="T167" fmla="*/ 2802 h 471"/>
                  <a:gd name="T168" fmla="+- 0 4127 3522"/>
                  <a:gd name="T169" fmla="*/ T168 w 909"/>
                  <a:gd name="T170" fmla="+- 0 2761 2539"/>
                  <a:gd name="T171" fmla="*/ 2761 h 471"/>
                  <a:gd name="T172" fmla="+- 0 4147 3522"/>
                  <a:gd name="T173" fmla="*/ T172 w 909"/>
                  <a:gd name="T174" fmla="+- 0 2776 2539"/>
                  <a:gd name="T175" fmla="*/ 2776 h 471"/>
                  <a:gd name="T176" fmla="+- 0 4160 3522"/>
                  <a:gd name="T177" fmla="*/ T176 w 909"/>
                  <a:gd name="T178" fmla="+- 0 2794 2539"/>
                  <a:gd name="T179" fmla="*/ 2794 h 471"/>
                  <a:gd name="T180" fmla="+- 0 4183 3522"/>
                  <a:gd name="T181" fmla="*/ T180 w 909"/>
                  <a:gd name="T182" fmla="+- 0 2776 2539"/>
                  <a:gd name="T183" fmla="*/ 2776 h 471"/>
                  <a:gd name="T184" fmla="+- 0 4199 3522"/>
                  <a:gd name="T185" fmla="*/ T184 w 909"/>
                  <a:gd name="T186" fmla="+- 0 2776 2539"/>
                  <a:gd name="T187" fmla="*/ 2776 h 471"/>
                  <a:gd name="T188" fmla="+- 0 4211 3522"/>
                  <a:gd name="T189" fmla="*/ T188 w 909"/>
                  <a:gd name="T190" fmla="+- 0 2780 2539"/>
                  <a:gd name="T191" fmla="*/ 2780 h 471"/>
                  <a:gd name="T192" fmla="+- 0 4229 3522"/>
                  <a:gd name="T193" fmla="*/ T192 w 909"/>
                  <a:gd name="T194" fmla="+- 0 2794 2539"/>
                  <a:gd name="T195" fmla="*/ 2794 h 471"/>
                  <a:gd name="T196" fmla="+- 0 4252 3522"/>
                  <a:gd name="T197" fmla="*/ T196 w 909"/>
                  <a:gd name="T198" fmla="+- 0 2776 2539"/>
                  <a:gd name="T199" fmla="*/ 2776 h 471"/>
                  <a:gd name="T200" fmla="+- 0 4265 3522"/>
                  <a:gd name="T201" fmla="*/ T200 w 909"/>
                  <a:gd name="T202" fmla="+- 0 2773 2539"/>
                  <a:gd name="T203" fmla="*/ 2773 h 471"/>
                  <a:gd name="T204" fmla="+- 0 4279 3522"/>
                  <a:gd name="T205" fmla="*/ T204 w 909"/>
                  <a:gd name="T206" fmla="+- 0 2776 2539"/>
                  <a:gd name="T207" fmla="*/ 2776 h 471"/>
                  <a:gd name="T208" fmla="+- 0 4295 3522"/>
                  <a:gd name="T209" fmla="*/ T208 w 909"/>
                  <a:gd name="T210" fmla="+- 0 2776 2539"/>
                  <a:gd name="T211" fmla="*/ 2776 h 471"/>
                  <a:gd name="T212" fmla="+- 0 4306 3522"/>
                  <a:gd name="T213" fmla="*/ T212 w 909"/>
                  <a:gd name="T214" fmla="+- 0 2784 2539"/>
                  <a:gd name="T215" fmla="*/ 2784 h 471"/>
                  <a:gd name="T216" fmla="+- 0 4321 3522"/>
                  <a:gd name="T217" fmla="*/ T216 w 909"/>
                  <a:gd name="T218" fmla="+- 0 2787 2539"/>
                  <a:gd name="T219" fmla="*/ 2787 h 471"/>
                  <a:gd name="T220" fmla="+- 0 4339 3522"/>
                  <a:gd name="T221" fmla="*/ T220 w 909"/>
                  <a:gd name="T222" fmla="+- 0 2780 2539"/>
                  <a:gd name="T223" fmla="*/ 2780 h 471"/>
                  <a:gd name="T224" fmla="+- 0 4358 3522"/>
                  <a:gd name="T225" fmla="*/ T224 w 909"/>
                  <a:gd name="T226" fmla="+- 0 2776 2539"/>
                  <a:gd name="T227" fmla="*/ 2776 h 471"/>
                  <a:gd name="T228" fmla="+- 0 4372 3522"/>
                  <a:gd name="T229" fmla="*/ T228 w 909"/>
                  <a:gd name="T230" fmla="+- 0 2784 2539"/>
                  <a:gd name="T231" fmla="*/ 2784 h 471"/>
                  <a:gd name="T232" fmla="+- 0 4390 3522"/>
                  <a:gd name="T233" fmla="*/ T232 w 909"/>
                  <a:gd name="T234" fmla="+- 0 2776 2539"/>
                  <a:gd name="T235" fmla="*/ 2776 h 471"/>
                  <a:gd name="T236" fmla="+- 0 4404 3522"/>
                  <a:gd name="T237" fmla="*/ T236 w 909"/>
                  <a:gd name="T238" fmla="+- 0 2780 2539"/>
                  <a:gd name="T239" fmla="*/ 2780 h 471"/>
                  <a:gd name="T240" fmla="+- 0 4418 3522"/>
                  <a:gd name="T241" fmla="*/ T240 w 909"/>
                  <a:gd name="T242" fmla="+- 0 2772 2539"/>
                  <a:gd name="T243" fmla="*/ 2772 h 4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  <a:cxn ang="0">
                    <a:pos x="T241" y="T243"/>
                  </a:cxn>
                </a:cxnLst>
                <a:rect l="0" t="0" r="r" b="b"/>
                <a:pathLst>
                  <a:path w="909" h="471">
                    <a:moveTo>
                      <a:pt x="0" y="234"/>
                    </a:moveTo>
                    <a:lnTo>
                      <a:pt x="5" y="241"/>
                    </a:lnTo>
                    <a:lnTo>
                      <a:pt x="8" y="241"/>
                    </a:lnTo>
                    <a:lnTo>
                      <a:pt x="13" y="245"/>
                    </a:lnTo>
                    <a:lnTo>
                      <a:pt x="18" y="237"/>
                    </a:lnTo>
                    <a:lnTo>
                      <a:pt x="23" y="245"/>
                    </a:lnTo>
                    <a:lnTo>
                      <a:pt x="28" y="241"/>
                    </a:lnTo>
                    <a:lnTo>
                      <a:pt x="34" y="245"/>
                    </a:lnTo>
                    <a:lnTo>
                      <a:pt x="38" y="245"/>
                    </a:lnTo>
                    <a:lnTo>
                      <a:pt x="42" y="241"/>
                    </a:lnTo>
                    <a:lnTo>
                      <a:pt x="46" y="237"/>
                    </a:lnTo>
                    <a:lnTo>
                      <a:pt x="50" y="237"/>
                    </a:lnTo>
                    <a:lnTo>
                      <a:pt x="56" y="234"/>
                    </a:lnTo>
                    <a:lnTo>
                      <a:pt x="65" y="234"/>
                    </a:lnTo>
                    <a:lnTo>
                      <a:pt x="71" y="245"/>
                    </a:lnTo>
                    <a:lnTo>
                      <a:pt x="73" y="234"/>
                    </a:lnTo>
                    <a:lnTo>
                      <a:pt x="79" y="237"/>
                    </a:lnTo>
                    <a:lnTo>
                      <a:pt x="82" y="241"/>
                    </a:lnTo>
                    <a:lnTo>
                      <a:pt x="88" y="245"/>
                    </a:lnTo>
                    <a:lnTo>
                      <a:pt x="95" y="245"/>
                    </a:lnTo>
                    <a:lnTo>
                      <a:pt x="96" y="248"/>
                    </a:lnTo>
                    <a:lnTo>
                      <a:pt x="102" y="245"/>
                    </a:lnTo>
                    <a:lnTo>
                      <a:pt x="104" y="248"/>
                    </a:lnTo>
                    <a:lnTo>
                      <a:pt x="110" y="245"/>
                    </a:lnTo>
                    <a:lnTo>
                      <a:pt x="115" y="241"/>
                    </a:lnTo>
                    <a:lnTo>
                      <a:pt x="119" y="237"/>
                    </a:lnTo>
                    <a:lnTo>
                      <a:pt x="125" y="237"/>
                    </a:lnTo>
                    <a:lnTo>
                      <a:pt x="130" y="234"/>
                    </a:lnTo>
                    <a:lnTo>
                      <a:pt x="133" y="233"/>
                    </a:lnTo>
                    <a:lnTo>
                      <a:pt x="138" y="229"/>
                    </a:lnTo>
                    <a:lnTo>
                      <a:pt x="142" y="241"/>
                    </a:lnTo>
                    <a:lnTo>
                      <a:pt x="145" y="245"/>
                    </a:lnTo>
                    <a:lnTo>
                      <a:pt x="152" y="245"/>
                    </a:lnTo>
                    <a:lnTo>
                      <a:pt x="156" y="234"/>
                    </a:lnTo>
                    <a:lnTo>
                      <a:pt x="161" y="233"/>
                    </a:lnTo>
                    <a:lnTo>
                      <a:pt x="167" y="229"/>
                    </a:lnTo>
                    <a:lnTo>
                      <a:pt x="169" y="234"/>
                    </a:lnTo>
                    <a:lnTo>
                      <a:pt x="174" y="255"/>
                    </a:lnTo>
                    <a:lnTo>
                      <a:pt x="184" y="305"/>
                    </a:lnTo>
                    <a:lnTo>
                      <a:pt x="190" y="283"/>
                    </a:lnTo>
                    <a:lnTo>
                      <a:pt x="192" y="117"/>
                    </a:lnTo>
                    <a:lnTo>
                      <a:pt x="197" y="183"/>
                    </a:lnTo>
                    <a:lnTo>
                      <a:pt x="202" y="207"/>
                    </a:lnTo>
                    <a:lnTo>
                      <a:pt x="206" y="283"/>
                    </a:lnTo>
                    <a:lnTo>
                      <a:pt x="212" y="301"/>
                    </a:lnTo>
                    <a:lnTo>
                      <a:pt x="215" y="373"/>
                    </a:lnTo>
                    <a:lnTo>
                      <a:pt x="221" y="101"/>
                    </a:lnTo>
                    <a:lnTo>
                      <a:pt x="224" y="128"/>
                    </a:lnTo>
                    <a:lnTo>
                      <a:pt x="229" y="273"/>
                    </a:lnTo>
                    <a:lnTo>
                      <a:pt x="233" y="225"/>
                    </a:lnTo>
                    <a:lnTo>
                      <a:pt x="238" y="233"/>
                    </a:lnTo>
                    <a:lnTo>
                      <a:pt x="247" y="283"/>
                    </a:lnTo>
                    <a:lnTo>
                      <a:pt x="252" y="353"/>
                    </a:lnTo>
                    <a:lnTo>
                      <a:pt x="258" y="342"/>
                    </a:lnTo>
                    <a:lnTo>
                      <a:pt x="263" y="37"/>
                    </a:lnTo>
                    <a:lnTo>
                      <a:pt x="266" y="222"/>
                    </a:lnTo>
                    <a:lnTo>
                      <a:pt x="271" y="215"/>
                    </a:lnTo>
                    <a:lnTo>
                      <a:pt x="275" y="245"/>
                    </a:lnTo>
                    <a:lnTo>
                      <a:pt x="278" y="211"/>
                    </a:lnTo>
                    <a:lnTo>
                      <a:pt x="286" y="283"/>
                    </a:lnTo>
                    <a:lnTo>
                      <a:pt x="289" y="305"/>
                    </a:lnTo>
                    <a:lnTo>
                      <a:pt x="294" y="470"/>
                    </a:lnTo>
                    <a:lnTo>
                      <a:pt x="299" y="0"/>
                    </a:lnTo>
                    <a:lnTo>
                      <a:pt x="301" y="245"/>
                    </a:lnTo>
                    <a:lnTo>
                      <a:pt x="308" y="147"/>
                    </a:lnTo>
                    <a:lnTo>
                      <a:pt x="312" y="279"/>
                    </a:lnTo>
                    <a:lnTo>
                      <a:pt x="317" y="222"/>
                    </a:lnTo>
                    <a:lnTo>
                      <a:pt x="323" y="297"/>
                    </a:lnTo>
                    <a:lnTo>
                      <a:pt x="324" y="263"/>
                    </a:lnTo>
                    <a:lnTo>
                      <a:pt x="331" y="428"/>
                    </a:lnTo>
                    <a:lnTo>
                      <a:pt x="335" y="414"/>
                    </a:lnTo>
                    <a:lnTo>
                      <a:pt x="340" y="19"/>
                    </a:lnTo>
                    <a:lnTo>
                      <a:pt x="346" y="211"/>
                    </a:lnTo>
                    <a:lnTo>
                      <a:pt x="348" y="193"/>
                    </a:lnTo>
                    <a:lnTo>
                      <a:pt x="354" y="180"/>
                    </a:lnTo>
                    <a:lnTo>
                      <a:pt x="358" y="229"/>
                    </a:lnTo>
                    <a:lnTo>
                      <a:pt x="366" y="308"/>
                    </a:lnTo>
                    <a:lnTo>
                      <a:pt x="373" y="366"/>
                    </a:lnTo>
                    <a:lnTo>
                      <a:pt x="377" y="345"/>
                    </a:lnTo>
                    <a:lnTo>
                      <a:pt x="380" y="41"/>
                    </a:lnTo>
                    <a:lnTo>
                      <a:pt x="385" y="187"/>
                    </a:lnTo>
                    <a:lnTo>
                      <a:pt x="389" y="169"/>
                    </a:lnTo>
                    <a:lnTo>
                      <a:pt x="396" y="266"/>
                    </a:lnTo>
                    <a:lnTo>
                      <a:pt x="398" y="245"/>
                    </a:lnTo>
                    <a:lnTo>
                      <a:pt x="403" y="277"/>
                    </a:lnTo>
                    <a:lnTo>
                      <a:pt x="410" y="320"/>
                    </a:lnTo>
                    <a:lnTo>
                      <a:pt x="412" y="349"/>
                    </a:lnTo>
                    <a:lnTo>
                      <a:pt x="419" y="294"/>
                    </a:lnTo>
                    <a:lnTo>
                      <a:pt x="422" y="11"/>
                    </a:lnTo>
                    <a:lnTo>
                      <a:pt x="426" y="245"/>
                    </a:lnTo>
                    <a:lnTo>
                      <a:pt x="433" y="180"/>
                    </a:lnTo>
                    <a:lnTo>
                      <a:pt x="434" y="241"/>
                    </a:lnTo>
                    <a:lnTo>
                      <a:pt x="442" y="222"/>
                    </a:lnTo>
                    <a:lnTo>
                      <a:pt x="445" y="301"/>
                    </a:lnTo>
                    <a:lnTo>
                      <a:pt x="449" y="263"/>
                    </a:lnTo>
                    <a:lnTo>
                      <a:pt x="456" y="327"/>
                    </a:lnTo>
                    <a:lnTo>
                      <a:pt x="457" y="290"/>
                    </a:lnTo>
                    <a:lnTo>
                      <a:pt x="464" y="277"/>
                    </a:lnTo>
                    <a:lnTo>
                      <a:pt x="468" y="117"/>
                    </a:lnTo>
                    <a:lnTo>
                      <a:pt x="473" y="193"/>
                    </a:lnTo>
                    <a:lnTo>
                      <a:pt x="476" y="110"/>
                    </a:lnTo>
                    <a:lnTo>
                      <a:pt x="482" y="283"/>
                    </a:lnTo>
                    <a:lnTo>
                      <a:pt x="487" y="255"/>
                    </a:lnTo>
                    <a:lnTo>
                      <a:pt x="491" y="305"/>
                    </a:lnTo>
                    <a:lnTo>
                      <a:pt x="496" y="305"/>
                    </a:lnTo>
                    <a:lnTo>
                      <a:pt x="500" y="297"/>
                    </a:lnTo>
                    <a:lnTo>
                      <a:pt x="505" y="237"/>
                    </a:lnTo>
                    <a:lnTo>
                      <a:pt x="510" y="245"/>
                    </a:lnTo>
                    <a:lnTo>
                      <a:pt x="514" y="65"/>
                    </a:lnTo>
                    <a:lnTo>
                      <a:pt x="518" y="180"/>
                    </a:lnTo>
                    <a:lnTo>
                      <a:pt x="523" y="151"/>
                    </a:lnTo>
                    <a:lnTo>
                      <a:pt x="528" y="241"/>
                    </a:lnTo>
                    <a:lnTo>
                      <a:pt x="530" y="255"/>
                    </a:lnTo>
                    <a:lnTo>
                      <a:pt x="536" y="294"/>
                    </a:lnTo>
                    <a:lnTo>
                      <a:pt x="544" y="290"/>
                    </a:lnTo>
                    <a:lnTo>
                      <a:pt x="546" y="301"/>
                    </a:lnTo>
                    <a:lnTo>
                      <a:pt x="551" y="248"/>
                    </a:lnTo>
                    <a:lnTo>
                      <a:pt x="556" y="266"/>
                    </a:lnTo>
                    <a:lnTo>
                      <a:pt x="559" y="245"/>
                    </a:lnTo>
                    <a:lnTo>
                      <a:pt x="564" y="241"/>
                    </a:lnTo>
                    <a:lnTo>
                      <a:pt x="569" y="158"/>
                    </a:lnTo>
                    <a:lnTo>
                      <a:pt x="575" y="218"/>
                    </a:lnTo>
                    <a:lnTo>
                      <a:pt x="578" y="237"/>
                    </a:lnTo>
                    <a:lnTo>
                      <a:pt x="582" y="273"/>
                    </a:lnTo>
                    <a:lnTo>
                      <a:pt x="587" y="263"/>
                    </a:lnTo>
                    <a:lnTo>
                      <a:pt x="592" y="263"/>
                    </a:lnTo>
                    <a:lnTo>
                      <a:pt x="598" y="237"/>
                    </a:lnTo>
                    <a:lnTo>
                      <a:pt x="601" y="263"/>
                    </a:lnTo>
                    <a:lnTo>
                      <a:pt x="605" y="222"/>
                    </a:lnTo>
                    <a:lnTo>
                      <a:pt x="616" y="222"/>
                    </a:lnTo>
                    <a:lnTo>
                      <a:pt x="618" y="207"/>
                    </a:lnTo>
                    <a:lnTo>
                      <a:pt x="625" y="237"/>
                    </a:lnTo>
                    <a:lnTo>
                      <a:pt x="628" y="245"/>
                    </a:lnTo>
                    <a:lnTo>
                      <a:pt x="632" y="255"/>
                    </a:lnTo>
                    <a:lnTo>
                      <a:pt x="638" y="255"/>
                    </a:lnTo>
                    <a:lnTo>
                      <a:pt x="648" y="248"/>
                    </a:lnTo>
                    <a:lnTo>
                      <a:pt x="652" y="237"/>
                    </a:lnTo>
                    <a:lnTo>
                      <a:pt x="661" y="237"/>
                    </a:lnTo>
                    <a:lnTo>
                      <a:pt x="666" y="233"/>
                    </a:lnTo>
                    <a:lnTo>
                      <a:pt x="671" y="237"/>
                    </a:lnTo>
                    <a:lnTo>
                      <a:pt x="677" y="237"/>
                    </a:lnTo>
                    <a:lnTo>
                      <a:pt x="678" y="241"/>
                    </a:lnTo>
                    <a:lnTo>
                      <a:pt x="684" y="234"/>
                    </a:lnTo>
                    <a:lnTo>
                      <a:pt x="689" y="241"/>
                    </a:lnTo>
                    <a:lnTo>
                      <a:pt x="694" y="241"/>
                    </a:lnTo>
                    <a:lnTo>
                      <a:pt x="697" y="248"/>
                    </a:lnTo>
                    <a:lnTo>
                      <a:pt x="707" y="255"/>
                    </a:lnTo>
                    <a:lnTo>
                      <a:pt x="712" y="245"/>
                    </a:lnTo>
                    <a:lnTo>
                      <a:pt x="727" y="245"/>
                    </a:lnTo>
                    <a:lnTo>
                      <a:pt x="730" y="237"/>
                    </a:lnTo>
                    <a:lnTo>
                      <a:pt x="734" y="237"/>
                    </a:lnTo>
                    <a:lnTo>
                      <a:pt x="739" y="229"/>
                    </a:lnTo>
                    <a:lnTo>
                      <a:pt x="743" y="234"/>
                    </a:lnTo>
                    <a:lnTo>
                      <a:pt x="750" y="233"/>
                    </a:lnTo>
                    <a:lnTo>
                      <a:pt x="751" y="234"/>
                    </a:lnTo>
                    <a:lnTo>
                      <a:pt x="757" y="237"/>
                    </a:lnTo>
                    <a:lnTo>
                      <a:pt x="762" y="245"/>
                    </a:lnTo>
                    <a:lnTo>
                      <a:pt x="766" y="237"/>
                    </a:lnTo>
                    <a:lnTo>
                      <a:pt x="773" y="237"/>
                    </a:lnTo>
                    <a:lnTo>
                      <a:pt x="776" y="245"/>
                    </a:lnTo>
                    <a:lnTo>
                      <a:pt x="780" y="241"/>
                    </a:lnTo>
                    <a:lnTo>
                      <a:pt x="784" y="245"/>
                    </a:lnTo>
                    <a:lnTo>
                      <a:pt x="788" y="241"/>
                    </a:lnTo>
                    <a:lnTo>
                      <a:pt x="796" y="241"/>
                    </a:lnTo>
                    <a:lnTo>
                      <a:pt x="799" y="248"/>
                    </a:lnTo>
                    <a:lnTo>
                      <a:pt x="804" y="248"/>
                    </a:lnTo>
                    <a:lnTo>
                      <a:pt x="811" y="237"/>
                    </a:lnTo>
                    <a:lnTo>
                      <a:pt x="817" y="241"/>
                    </a:lnTo>
                    <a:lnTo>
                      <a:pt x="822" y="233"/>
                    </a:lnTo>
                    <a:lnTo>
                      <a:pt x="829" y="233"/>
                    </a:lnTo>
                    <a:lnTo>
                      <a:pt x="836" y="237"/>
                    </a:lnTo>
                    <a:lnTo>
                      <a:pt x="840" y="237"/>
                    </a:lnTo>
                    <a:lnTo>
                      <a:pt x="845" y="241"/>
                    </a:lnTo>
                    <a:lnTo>
                      <a:pt x="850" y="245"/>
                    </a:lnTo>
                    <a:lnTo>
                      <a:pt x="853" y="248"/>
                    </a:lnTo>
                    <a:lnTo>
                      <a:pt x="862" y="248"/>
                    </a:lnTo>
                    <a:lnTo>
                      <a:pt x="868" y="237"/>
                    </a:lnTo>
                    <a:lnTo>
                      <a:pt x="872" y="237"/>
                    </a:lnTo>
                    <a:lnTo>
                      <a:pt x="876" y="241"/>
                    </a:lnTo>
                    <a:lnTo>
                      <a:pt x="882" y="241"/>
                    </a:lnTo>
                    <a:lnTo>
                      <a:pt x="884" y="237"/>
                    </a:lnTo>
                    <a:lnTo>
                      <a:pt x="890" y="237"/>
                    </a:lnTo>
                    <a:lnTo>
                      <a:pt x="896" y="233"/>
                    </a:lnTo>
                    <a:lnTo>
                      <a:pt x="906" y="233"/>
                    </a:lnTo>
                    <a:lnTo>
                      <a:pt x="908" y="222"/>
                    </a:lnTo>
                  </a:path>
                </a:pathLst>
              </a:custGeom>
              <a:noFill/>
              <a:ln w="127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11" name="Group 294"/>
            <p:cNvGrpSpPr>
              <a:grpSpLocks/>
            </p:cNvGrpSpPr>
            <p:nvPr/>
          </p:nvGrpSpPr>
          <p:grpSpPr bwMode="auto">
            <a:xfrm>
              <a:off x="534" y="1152"/>
              <a:ext cx="4804" cy="1858"/>
              <a:chOff x="534" y="1152"/>
              <a:chExt cx="4804" cy="1858"/>
            </a:xfrm>
          </p:grpSpPr>
          <p:sp>
            <p:nvSpPr>
              <p:cNvPr id="39" name="Freeform 295"/>
              <p:cNvSpPr>
                <a:spLocks/>
              </p:cNvSpPr>
              <p:nvPr/>
            </p:nvSpPr>
            <p:spPr bwMode="auto">
              <a:xfrm>
                <a:off x="4429" y="2539"/>
                <a:ext cx="909" cy="471"/>
              </a:xfrm>
              <a:custGeom>
                <a:avLst/>
                <a:gdLst>
                  <a:gd name="T0" fmla="+- 0 4438 4429"/>
                  <a:gd name="T1" fmla="*/ T0 w 909"/>
                  <a:gd name="T2" fmla="+- 0 2780 2539"/>
                  <a:gd name="T3" fmla="*/ 2780 h 471"/>
                  <a:gd name="T4" fmla="+- 0 4452 4429"/>
                  <a:gd name="T5" fmla="*/ T4 w 909"/>
                  <a:gd name="T6" fmla="+- 0 2784 2539"/>
                  <a:gd name="T7" fmla="*/ 2784 h 471"/>
                  <a:gd name="T8" fmla="+- 0 4466 4429"/>
                  <a:gd name="T9" fmla="*/ T8 w 909"/>
                  <a:gd name="T10" fmla="+- 0 2784 2539"/>
                  <a:gd name="T11" fmla="*/ 2784 h 471"/>
                  <a:gd name="T12" fmla="+- 0 4478 4429"/>
                  <a:gd name="T13" fmla="*/ T12 w 909"/>
                  <a:gd name="T14" fmla="+- 0 2776 2539"/>
                  <a:gd name="T15" fmla="*/ 2776 h 471"/>
                  <a:gd name="T16" fmla="+- 0 4500 4429"/>
                  <a:gd name="T17" fmla="*/ T16 w 909"/>
                  <a:gd name="T18" fmla="+- 0 2784 2539"/>
                  <a:gd name="T19" fmla="*/ 2784 h 471"/>
                  <a:gd name="T20" fmla="+- 0 4511 4429"/>
                  <a:gd name="T21" fmla="*/ T20 w 909"/>
                  <a:gd name="T22" fmla="+- 0 2780 2539"/>
                  <a:gd name="T23" fmla="*/ 2780 h 471"/>
                  <a:gd name="T24" fmla="+- 0 4524 4429"/>
                  <a:gd name="T25" fmla="*/ T24 w 909"/>
                  <a:gd name="T26" fmla="+- 0 2787 2539"/>
                  <a:gd name="T27" fmla="*/ 2787 h 471"/>
                  <a:gd name="T28" fmla="+- 0 4540 4429"/>
                  <a:gd name="T29" fmla="*/ T28 w 909"/>
                  <a:gd name="T30" fmla="+- 0 2784 2539"/>
                  <a:gd name="T31" fmla="*/ 2784 h 471"/>
                  <a:gd name="T32" fmla="+- 0 4554 4429"/>
                  <a:gd name="T33" fmla="*/ T32 w 909"/>
                  <a:gd name="T34" fmla="+- 0 2776 2539"/>
                  <a:gd name="T35" fmla="*/ 2776 h 471"/>
                  <a:gd name="T36" fmla="+- 0 4567 4429"/>
                  <a:gd name="T37" fmla="*/ T36 w 909"/>
                  <a:gd name="T38" fmla="+- 0 2768 2539"/>
                  <a:gd name="T39" fmla="*/ 2768 h 471"/>
                  <a:gd name="T40" fmla="+- 0 4580 4429"/>
                  <a:gd name="T41" fmla="*/ T40 w 909"/>
                  <a:gd name="T42" fmla="+- 0 2784 2539"/>
                  <a:gd name="T43" fmla="*/ 2784 h 471"/>
                  <a:gd name="T44" fmla="+- 0 4596 4429"/>
                  <a:gd name="T45" fmla="*/ T44 w 909"/>
                  <a:gd name="T46" fmla="+- 0 2768 2539"/>
                  <a:gd name="T47" fmla="*/ 2768 h 471"/>
                  <a:gd name="T48" fmla="+- 0 4613 4429"/>
                  <a:gd name="T49" fmla="*/ T48 w 909"/>
                  <a:gd name="T50" fmla="+- 0 2844 2539"/>
                  <a:gd name="T51" fmla="*/ 2844 h 471"/>
                  <a:gd name="T52" fmla="+- 0 4626 4429"/>
                  <a:gd name="T53" fmla="*/ T52 w 909"/>
                  <a:gd name="T54" fmla="+- 0 2722 2539"/>
                  <a:gd name="T55" fmla="*/ 2722 h 471"/>
                  <a:gd name="T56" fmla="+- 0 4642 4429"/>
                  <a:gd name="T57" fmla="*/ T56 w 909"/>
                  <a:gd name="T58" fmla="+- 0 2840 2539"/>
                  <a:gd name="T59" fmla="*/ 2840 h 471"/>
                  <a:gd name="T60" fmla="+- 0 4654 4429"/>
                  <a:gd name="T61" fmla="*/ T60 w 909"/>
                  <a:gd name="T62" fmla="+- 0 2667 2539"/>
                  <a:gd name="T63" fmla="*/ 2667 h 471"/>
                  <a:gd name="T64" fmla="+- 0 4667 4429"/>
                  <a:gd name="T65" fmla="*/ T64 w 909"/>
                  <a:gd name="T66" fmla="+- 0 2772 2539"/>
                  <a:gd name="T67" fmla="*/ 2772 h 471"/>
                  <a:gd name="T68" fmla="+- 0 4687 4429"/>
                  <a:gd name="T69" fmla="*/ T68 w 909"/>
                  <a:gd name="T70" fmla="+- 0 2881 2539"/>
                  <a:gd name="T71" fmla="*/ 2881 h 471"/>
                  <a:gd name="T72" fmla="+- 0 4700 4429"/>
                  <a:gd name="T73" fmla="*/ T72 w 909"/>
                  <a:gd name="T74" fmla="+- 0 2754 2539"/>
                  <a:gd name="T75" fmla="*/ 2754 h 471"/>
                  <a:gd name="T76" fmla="+- 0 4715 4429"/>
                  <a:gd name="T77" fmla="*/ T76 w 909"/>
                  <a:gd name="T78" fmla="+- 0 2822 2539"/>
                  <a:gd name="T79" fmla="*/ 2822 h 471"/>
                  <a:gd name="T80" fmla="+- 0 4728 4429"/>
                  <a:gd name="T81" fmla="*/ T80 w 909"/>
                  <a:gd name="T82" fmla="+- 0 2539 2539"/>
                  <a:gd name="T83" fmla="*/ 2539 h 471"/>
                  <a:gd name="T84" fmla="+- 0 4741 4429"/>
                  <a:gd name="T85" fmla="*/ T84 w 909"/>
                  <a:gd name="T86" fmla="+- 0 2818 2539"/>
                  <a:gd name="T87" fmla="*/ 2818 h 471"/>
                  <a:gd name="T88" fmla="+- 0 4753 4429"/>
                  <a:gd name="T89" fmla="*/ T88 w 909"/>
                  <a:gd name="T90" fmla="+- 0 2802 2539"/>
                  <a:gd name="T91" fmla="*/ 2802 h 471"/>
                  <a:gd name="T92" fmla="+- 0 4769 4429"/>
                  <a:gd name="T93" fmla="*/ T92 w 909"/>
                  <a:gd name="T94" fmla="+- 0 2558 2539"/>
                  <a:gd name="T95" fmla="*/ 2558 h 471"/>
                  <a:gd name="T96" fmla="+- 0 4782 4429"/>
                  <a:gd name="T97" fmla="*/ T96 w 909"/>
                  <a:gd name="T98" fmla="+- 0 2719 2539"/>
                  <a:gd name="T99" fmla="*/ 2719 h 471"/>
                  <a:gd name="T100" fmla="+- 0 4802 4429"/>
                  <a:gd name="T101" fmla="*/ T100 w 909"/>
                  <a:gd name="T102" fmla="+- 0 2905 2539"/>
                  <a:gd name="T103" fmla="*/ 2905 h 471"/>
                  <a:gd name="T104" fmla="+- 0 4814 4429"/>
                  <a:gd name="T105" fmla="*/ T104 w 909"/>
                  <a:gd name="T106" fmla="+- 0 2726 2539"/>
                  <a:gd name="T107" fmla="*/ 2726 h 471"/>
                  <a:gd name="T108" fmla="+- 0 4828 4429"/>
                  <a:gd name="T109" fmla="*/ T108 w 909"/>
                  <a:gd name="T110" fmla="+- 0 2784 2539"/>
                  <a:gd name="T111" fmla="*/ 2784 h 471"/>
                  <a:gd name="T112" fmla="+- 0 4841 4429"/>
                  <a:gd name="T113" fmla="*/ T112 w 909"/>
                  <a:gd name="T114" fmla="+- 0 2888 2539"/>
                  <a:gd name="T115" fmla="*/ 2888 h 471"/>
                  <a:gd name="T116" fmla="+- 0 4855 4429"/>
                  <a:gd name="T117" fmla="*/ T116 w 909"/>
                  <a:gd name="T118" fmla="+- 0 2784 2539"/>
                  <a:gd name="T119" fmla="*/ 2784 h 471"/>
                  <a:gd name="T120" fmla="+- 0 4871 4429"/>
                  <a:gd name="T121" fmla="*/ T120 w 909"/>
                  <a:gd name="T122" fmla="+- 0 2761 2539"/>
                  <a:gd name="T123" fmla="*/ 2761 h 471"/>
                  <a:gd name="T124" fmla="+- 0 4884 4429"/>
                  <a:gd name="T125" fmla="*/ T124 w 909"/>
                  <a:gd name="T126" fmla="+- 0 2866 2539"/>
                  <a:gd name="T127" fmla="*/ 2866 h 471"/>
                  <a:gd name="T128" fmla="+- 0 4897 4429"/>
                  <a:gd name="T129" fmla="*/ T128 w 909"/>
                  <a:gd name="T130" fmla="+- 0 2656 2539"/>
                  <a:gd name="T131" fmla="*/ 2656 h 471"/>
                  <a:gd name="T132" fmla="+- 0 4912 4429"/>
                  <a:gd name="T133" fmla="*/ T132 w 909"/>
                  <a:gd name="T134" fmla="+- 0 2822 2539"/>
                  <a:gd name="T135" fmla="*/ 2822 h 471"/>
                  <a:gd name="T136" fmla="+- 0 4925 4429"/>
                  <a:gd name="T137" fmla="*/ T136 w 909"/>
                  <a:gd name="T138" fmla="+- 0 2844 2539"/>
                  <a:gd name="T139" fmla="*/ 2844 h 471"/>
                  <a:gd name="T140" fmla="+- 0 4939 4429"/>
                  <a:gd name="T141" fmla="*/ T140 w 909"/>
                  <a:gd name="T142" fmla="+- 0 2784 2539"/>
                  <a:gd name="T143" fmla="*/ 2784 h 471"/>
                  <a:gd name="T144" fmla="+- 0 4951 4429"/>
                  <a:gd name="T145" fmla="*/ T144 w 909"/>
                  <a:gd name="T146" fmla="+- 0 2690 2539"/>
                  <a:gd name="T147" fmla="*/ 2690 h 471"/>
                  <a:gd name="T148" fmla="+- 0 4966 4429"/>
                  <a:gd name="T149" fmla="*/ T148 w 909"/>
                  <a:gd name="T150" fmla="+- 0 2833 2539"/>
                  <a:gd name="T151" fmla="*/ 2833 h 471"/>
                  <a:gd name="T152" fmla="+- 0 4980 4429"/>
                  <a:gd name="T153" fmla="*/ T152 w 909"/>
                  <a:gd name="T154" fmla="+- 0 2787 2539"/>
                  <a:gd name="T155" fmla="*/ 2787 h 471"/>
                  <a:gd name="T156" fmla="+- 0 4993 4429"/>
                  <a:gd name="T157" fmla="*/ T156 w 909"/>
                  <a:gd name="T158" fmla="+- 0 2780 2539"/>
                  <a:gd name="T159" fmla="*/ 2780 h 471"/>
                  <a:gd name="T160" fmla="+- 0 5008 4429"/>
                  <a:gd name="T161" fmla="*/ T160 w 909"/>
                  <a:gd name="T162" fmla="+- 0 2776 2539"/>
                  <a:gd name="T163" fmla="*/ 2776 h 471"/>
                  <a:gd name="T164" fmla="+- 0 5020 4429"/>
                  <a:gd name="T165" fmla="*/ T164 w 909"/>
                  <a:gd name="T166" fmla="+- 0 2802 2539"/>
                  <a:gd name="T167" fmla="*/ 2802 h 471"/>
                  <a:gd name="T168" fmla="+- 0 5034 4429"/>
                  <a:gd name="T169" fmla="*/ T168 w 909"/>
                  <a:gd name="T170" fmla="+- 0 2761 2539"/>
                  <a:gd name="T171" fmla="*/ 2761 h 471"/>
                  <a:gd name="T172" fmla="+- 0 5053 4429"/>
                  <a:gd name="T173" fmla="*/ T172 w 909"/>
                  <a:gd name="T174" fmla="+- 0 2776 2539"/>
                  <a:gd name="T175" fmla="*/ 2776 h 471"/>
                  <a:gd name="T176" fmla="+- 0 5068 4429"/>
                  <a:gd name="T177" fmla="*/ T176 w 909"/>
                  <a:gd name="T178" fmla="+- 0 2794 2539"/>
                  <a:gd name="T179" fmla="*/ 2794 h 471"/>
                  <a:gd name="T180" fmla="+- 0 5090 4429"/>
                  <a:gd name="T181" fmla="*/ T180 w 909"/>
                  <a:gd name="T182" fmla="+- 0 2776 2539"/>
                  <a:gd name="T183" fmla="*/ 2776 h 471"/>
                  <a:gd name="T184" fmla="+- 0 5106 4429"/>
                  <a:gd name="T185" fmla="*/ T184 w 909"/>
                  <a:gd name="T186" fmla="+- 0 2776 2539"/>
                  <a:gd name="T187" fmla="*/ 2776 h 471"/>
                  <a:gd name="T188" fmla="+- 0 5118 4429"/>
                  <a:gd name="T189" fmla="*/ T188 w 909"/>
                  <a:gd name="T190" fmla="+- 0 2780 2539"/>
                  <a:gd name="T191" fmla="*/ 2780 h 471"/>
                  <a:gd name="T192" fmla="+- 0 5136 4429"/>
                  <a:gd name="T193" fmla="*/ T192 w 909"/>
                  <a:gd name="T194" fmla="+- 0 2794 2539"/>
                  <a:gd name="T195" fmla="*/ 2794 h 471"/>
                  <a:gd name="T196" fmla="+- 0 5159 4429"/>
                  <a:gd name="T197" fmla="*/ T196 w 909"/>
                  <a:gd name="T198" fmla="+- 0 2776 2539"/>
                  <a:gd name="T199" fmla="*/ 2776 h 471"/>
                  <a:gd name="T200" fmla="+- 0 5172 4429"/>
                  <a:gd name="T201" fmla="*/ T200 w 909"/>
                  <a:gd name="T202" fmla="+- 0 2773 2539"/>
                  <a:gd name="T203" fmla="*/ 2773 h 471"/>
                  <a:gd name="T204" fmla="+- 0 5186 4429"/>
                  <a:gd name="T205" fmla="*/ T204 w 909"/>
                  <a:gd name="T206" fmla="+- 0 2776 2539"/>
                  <a:gd name="T207" fmla="*/ 2776 h 471"/>
                  <a:gd name="T208" fmla="+- 0 5201 4429"/>
                  <a:gd name="T209" fmla="*/ T208 w 909"/>
                  <a:gd name="T210" fmla="+- 0 2776 2539"/>
                  <a:gd name="T211" fmla="*/ 2776 h 471"/>
                  <a:gd name="T212" fmla="+- 0 5213 4429"/>
                  <a:gd name="T213" fmla="*/ T212 w 909"/>
                  <a:gd name="T214" fmla="+- 0 2784 2539"/>
                  <a:gd name="T215" fmla="*/ 2784 h 471"/>
                  <a:gd name="T216" fmla="+- 0 5228 4429"/>
                  <a:gd name="T217" fmla="*/ T216 w 909"/>
                  <a:gd name="T218" fmla="+- 0 2787 2539"/>
                  <a:gd name="T219" fmla="*/ 2787 h 471"/>
                  <a:gd name="T220" fmla="+- 0 5246 4429"/>
                  <a:gd name="T221" fmla="*/ T220 w 909"/>
                  <a:gd name="T222" fmla="+- 0 2780 2539"/>
                  <a:gd name="T223" fmla="*/ 2780 h 471"/>
                  <a:gd name="T224" fmla="+- 0 5266 4429"/>
                  <a:gd name="T225" fmla="*/ T224 w 909"/>
                  <a:gd name="T226" fmla="+- 0 2776 2539"/>
                  <a:gd name="T227" fmla="*/ 2776 h 471"/>
                  <a:gd name="T228" fmla="+- 0 5279 4429"/>
                  <a:gd name="T229" fmla="*/ T228 w 909"/>
                  <a:gd name="T230" fmla="+- 0 2784 2539"/>
                  <a:gd name="T231" fmla="*/ 2784 h 471"/>
                  <a:gd name="T232" fmla="+- 0 5297 4429"/>
                  <a:gd name="T233" fmla="*/ T232 w 909"/>
                  <a:gd name="T234" fmla="+- 0 2776 2539"/>
                  <a:gd name="T235" fmla="*/ 2776 h 471"/>
                  <a:gd name="T236" fmla="+- 0 5311 4429"/>
                  <a:gd name="T237" fmla="*/ T236 w 909"/>
                  <a:gd name="T238" fmla="+- 0 2780 2539"/>
                  <a:gd name="T239" fmla="*/ 2780 h 471"/>
                  <a:gd name="T240" fmla="+- 0 5326 4429"/>
                  <a:gd name="T241" fmla="*/ T240 w 909"/>
                  <a:gd name="T242" fmla="+- 0 2772 2539"/>
                  <a:gd name="T243" fmla="*/ 2772 h 4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  <a:cxn ang="0">
                    <a:pos x="T241" y="T243"/>
                  </a:cxn>
                </a:cxnLst>
                <a:rect l="0" t="0" r="r" b="b"/>
                <a:pathLst>
                  <a:path w="909" h="471">
                    <a:moveTo>
                      <a:pt x="0" y="234"/>
                    </a:moveTo>
                    <a:lnTo>
                      <a:pt x="4" y="241"/>
                    </a:lnTo>
                    <a:lnTo>
                      <a:pt x="9" y="241"/>
                    </a:lnTo>
                    <a:lnTo>
                      <a:pt x="13" y="245"/>
                    </a:lnTo>
                    <a:lnTo>
                      <a:pt x="18" y="237"/>
                    </a:lnTo>
                    <a:lnTo>
                      <a:pt x="23" y="245"/>
                    </a:lnTo>
                    <a:lnTo>
                      <a:pt x="27" y="241"/>
                    </a:lnTo>
                    <a:lnTo>
                      <a:pt x="34" y="245"/>
                    </a:lnTo>
                    <a:lnTo>
                      <a:pt x="37" y="245"/>
                    </a:lnTo>
                    <a:lnTo>
                      <a:pt x="42" y="241"/>
                    </a:lnTo>
                    <a:lnTo>
                      <a:pt x="46" y="237"/>
                    </a:lnTo>
                    <a:lnTo>
                      <a:pt x="49" y="237"/>
                    </a:lnTo>
                    <a:lnTo>
                      <a:pt x="57" y="234"/>
                    </a:lnTo>
                    <a:lnTo>
                      <a:pt x="65" y="234"/>
                    </a:lnTo>
                    <a:lnTo>
                      <a:pt x="71" y="245"/>
                    </a:lnTo>
                    <a:lnTo>
                      <a:pt x="72" y="234"/>
                    </a:lnTo>
                    <a:lnTo>
                      <a:pt x="79" y="237"/>
                    </a:lnTo>
                    <a:lnTo>
                      <a:pt x="82" y="241"/>
                    </a:lnTo>
                    <a:lnTo>
                      <a:pt x="88" y="245"/>
                    </a:lnTo>
                    <a:lnTo>
                      <a:pt x="94" y="245"/>
                    </a:lnTo>
                    <a:lnTo>
                      <a:pt x="95" y="248"/>
                    </a:lnTo>
                    <a:lnTo>
                      <a:pt x="102" y="245"/>
                    </a:lnTo>
                    <a:lnTo>
                      <a:pt x="105" y="248"/>
                    </a:lnTo>
                    <a:lnTo>
                      <a:pt x="111" y="245"/>
                    </a:lnTo>
                    <a:lnTo>
                      <a:pt x="115" y="241"/>
                    </a:lnTo>
                    <a:lnTo>
                      <a:pt x="119" y="237"/>
                    </a:lnTo>
                    <a:lnTo>
                      <a:pt x="125" y="237"/>
                    </a:lnTo>
                    <a:lnTo>
                      <a:pt x="129" y="234"/>
                    </a:lnTo>
                    <a:lnTo>
                      <a:pt x="133" y="233"/>
                    </a:lnTo>
                    <a:lnTo>
                      <a:pt x="138" y="229"/>
                    </a:lnTo>
                    <a:lnTo>
                      <a:pt x="142" y="241"/>
                    </a:lnTo>
                    <a:lnTo>
                      <a:pt x="145" y="245"/>
                    </a:lnTo>
                    <a:lnTo>
                      <a:pt x="151" y="245"/>
                    </a:lnTo>
                    <a:lnTo>
                      <a:pt x="156" y="234"/>
                    </a:lnTo>
                    <a:lnTo>
                      <a:pt x="161" y="233"/>
                    </a:lnTo>
                    <a:lnTo>
                      <a:pt x="167" y="229"/>
                    </a:lnTo>
                    <a:lnTo>
                      <a:pt x="169" y="234"/>
                    </a:lnTo>
                    <a:lnTo>
                      <a:pt x="174" y="255"/>
                    </a:lnTo>
                    <a:lnTo>
                      <a:pt x="184" y="305"/>
                    </a:lnTo>
                    <a:lnTo>
                      <a:pt x="190" y="283"/>
                    </a:lnTo>
                    <a:lnTo>
                      <a:pt x="192" y="117"/>
                    </a:lnTo>
                    <a:lnTo>
                      <a:pt x="197" y="183"/>
                    </a:lnTo>
                    <a:lnTo>
                      <a:pt x="202" y="207"/>
                    </a:lnTo>
                    <a:lnTo>
                      <a:pt x="207" y="283"/>
                    </a:lnTo>
                    <a:lnTo>
                      <a:pt x="213" y="301"/>
                    </a:lnTo>
                    <a:lnTo>
                      <a:pt x="215" y="373"/>
                    </a:lnTo>
                    <a:lnTo>
                      <a:pt x="221" y="101"/>
                    </a:lnTo>
                    <a:lnTo>
                      <a:pt x="225" y="128"/>
                    </a:lnTo>
                    <a:lnTo>
                      <a:pt x="229" y="273"/>
                    </a:lnTo>
                    <a:lnTo>
                      <a:pt x="233" y="225"/>
                    </a:lnTo>
                    <a:lnTo>
                      <a:pt x="238" y="233"/>
                    </a:lnTo>
                    <a:lnTo>
                      <a:pt x="247" y="283"/>
                    </a:lnTo>
                    <a:lnTo>
                      <a:pt x="252" y="353"/>
                    </a:lnTo>
                    <a:lnTo>
                      <a:pt x="258" y="342"/>
                    </a:lnTo>
                    <a:lnTo>
                      <a:pt x="263" y="37"/>
                    </a:lnTo>
                    <a:lnTo>
                      <a:pt x="267" y="222"/>
                    </a:lnTo>
                    <a:lnTo>
                      <a:pt x="271" y="215"/>
                    </a:lnTo>
                    <a:lnTo>
                      <a:pt x="274" y="245"/>
                    </a:lnTo>
                    <a:lnTo>
                      <a:pt x="279" y="211"/>
                    </a:lnTo>
                    <a:lnTo>
                      <a:pt x="286" y="283"/>
                    </a:lnTo>
                    <a:lnTo>
                      <a:pt x="289" y="305"/>
                    </a:lnTo>
                    <a:lnTo>
                      <a:pt x="294" y="470"/>
                    </a:lnTo>
                    <a:lnTo>
                      <a:pt x="299" y="0"/>
                    </a:lnTo>
                    <a:lnTo>
                      <a:pt x="301" y="245"/>
                    </a:lnTo>
                    <a:lnTo>
                      <a:pt x="309" y="147"/>
                    </a:lnTo>
                    <a:lnTo>
                      <a:pt x="312" y="279"/>
                    </a:lnTo>
                    <a:lnTo>
                      <a:pt x="317" y="222"/>
                    </a:lnTo>
                    <a:lnTo>
                      <a:pt x="323" y="297"/>
                    </a:lnTo>
                    <a:lnTo>
                      <a:pt x="324" y="263"/>
                    </a:lnTo>
                    <a:lnTo>
                      <a:pt x="330" y="428"/>
                    </a:lnTo>
                    <a:lnTo>
                      <a:pt x="335" y="414"/>
                    </a:lnTo>
                    <a:lnTo>
                      <a:pt x="340" y="19"/>
                    </a:lnTo>
                    <a:lnTo>
                      <a:pt x="346" y="211"/>
                    </a:lnTo>
                    <a:lnTo>
                      <a:pt x="348" y="193"/>
                    </a:lnTo>
                    <a:lnTo>
                      <a:pt x="353" y="180"/>
                    </a:lnTo>
                    <a:lnTo>
                      <a:pt x="358" y="229"/>
                    </a:lnTo>
                    <a:lnTo>
                      <a:pt x="366" y="308"/>
                    </a:lnTo>
                    <a:lnTo>
                      <a:pt x="373" y="366"/>
                    </a:lnTo>
                    <a:lnTo>
                      <a:pt x="376" y="345"/>
                    </a:lnTo>
                    <a:lnTo>
                      <a:pt x="381" y="41"/>
                    </a:lnTo>
                    <a:lnTo>
                      <a:pt x="385" y="187"/>
                    </a:lnTo>
                    <a:lnTo>
                      <a:pt x="389" y="169"/>
                    </a:lnTo>
                    <a:lnTo>
                      <a:pt x="396" y="266"/>
                    </a:lnTo>
                    <a:lnTo>
                      <a:pt x="399" y="245"/>
                    </a:lnTo>
                    <a:lnTo>
                      <a:pt x="403" y="277"/>
                    </a:lnTo>
                    <a:lnTo>
                      <a:pt x="409" y="320"/>
                    </a:lnTo>
                    <a:lnTo>
                      <a:pt x="412" y="349"/>
                    </a:lnTo>
                    <a:lnTo>
                      <a:pt x="419" y="294"/>
                    </a:lnTo>
                    <a:lnTo>
                      <a:pt x="423" y="11"/>
                    </a:lnTo>
                    <a:lnTo>
                      <a:pt x="426" y="245"/>
                    </a:lnTo>
                    <a:lnTo>
                      <a:pt x="432" y="180"/>
                    </a:lnTo>
                    <a:lnTo>
                      <a:pt x="435" y="241"/>
                    </a:lnTo>
                    <a:lnTo>
                      <a:pt x="442" y="222"/>
                    </a:lnTo>
                    <a:lnTo>
                      <a:pt x="445" y="301"/>
                    </a:lnTo>
                    <a:lnTo>
                      <a:pt x="449" y="263"/>
                    </a:lnTo>
                    <a:lnTo>
                      <a:pt x="455" y="327"/>
                    </a:lnTo>
                    <a:lnTo>
                      <a:pt x="457" y="290"/>
                    </a:lnTo>
                    <a:lnTo>
                      <a:pt x="465" y="277"/>
                    </a:lnTo>
                    <a:lnTo>
                      <a:pt x="468" y="117"/>
                    </a:lnTo>
                    <a:lnTo>
                      <a:pt x="473" y="193"/>
                    </a:lnTo>
                    <a:lnTo>
                      <a:pt x="477" y="110"/>
                    </a:lnTo>
                    <a:lnTo>
                      <a:pt x="483" y="283"/>
                    </a:lnTo>
                    <a:lnTo>
                      <a:pt x="487" y="255"/>
                    </a:lnTo>
                    <a:lnTo>
                      <a:pt x="491" y="305"/>
                    </a:lnTo>
                    <a:lnTo>
                      <a:pt x="496" y="305"/>
                    </a:lnTo>
                    <a:lnTo>
                      <a:pt x="499" y="297"/>
                    </a:lnTo>
                    <a:lnTo>
                      <a:pt x="505" y="237"/>
                    </a:lnTo>
                    <a:lnTo>
                      <a:pt x="510" y="245"/>
                    </a:lnTo>
                    <a:lnTo>
                      <a:pt x="514" y="65"/>
                    </a:lnTo>
                    <a:lnTo>
                      <a:pt x="519" y="180"/>
                    </a:lnTo>
                    <a:lnTo>
                      <a:pt x="522" y="151"/>
                    </a:lnTo>
                    <a:lnTo>
                      <a:pt x="528" y="241"/>
                    </a:lnTo>
                    <a:lnTo>
                      <a:pt x="531" y="255"/>
                    </a:lnTo>
                    <a:lnTo>
                      <a:pt x="537" y="294"/>
                    </a:lnTo>
                    <a:lnTo>
                      <a:pt x="544" y="290"/>
                    </a:lnTo>
                    <a:lnTo>
                      <a:pt x="546" y="301"/>
                    </a:lnTo>
                    <a:lnTo>
                      <a:pt x="551" y="248"/>
                    </a:lnTo>
                    <a:lnTo>
                      <a:pt x="556" y="266"/>
                    </a:lnTo>
                    <a:lnTo>
                      <a:pt x="559" y="245"/>
                    </a:lnTo>
                    <a:lnTo>
                      <a:pt x="564" y="241"/>
                    </a:lnTo>
                    <a:lnTo>
                      <a:pt x="569" y="158"/>
                    </a:lnTo>
                    <a:lnTo>
                      <a:pt x="575" y="218"/>
                    </a:lnTo>
                    <a:lnTo>
                      <a:pt x="579" y="237"/>
                    </a:lnTo>
                    <a:lnTo>
                      <a:pt x="582" y="273"/>
                    </a:lnTo>
                    <a:lnTo>
                      <a:pt x="587" y="263"/>
                    </a:lnTo>
                    <a:lnTo>
                      <a:pt x="591" y="263"/>
                    </a:lnTo>
                    <a:lnTo>
                      <a:pt x="598" y="237"/>
                    </a:lnTo>
                    <a:lnTo>
                      <a:pt x="601" y="263"/>
                    </a:lnTo>
                    <a:lnTo>
                      <a:pt x="605" y="222"/>
                    </a:lnTo>
                    <a:lnTo>
                      <a:pt x="616" y="222"/>
                    </a:lnTo>
                    <a:lnTo>
                      <a:pt x="618" y="207"/>
                    </a:lnTo>
                    <a:lnTo>
                      <a:pt x="624" y="237"/>
                    </a:lnTo>
                    <a:lnTo>
                      <a:pt x="628" y="245"/>
                    </a:lnTo>
                    <a:lnTo>
                      <a:pt x="633" y="255"/>
                    </a:lnTo>
                    <a:lnTo>
                      <a:pt x="639" y="255"/>
                    </a:lnTo>
                    <a:lnTo>
                      <a:pt x="647" y="248"/>
                    </a:lnTo>
                    <a:lnTo>
                      <a:pt x="652" y="237"/>
                    </a:lnTo>
                    <a:lnTo>
                      <a:pt x="661" y="237"/>
                    </a:lnTo>
                    <a:lnTo>
                      <a:pt x="666" y="233"/>
                    </a:lnTo>
                    <a:lnTo>
                      <a:pt x="670" y="237"/>
                    </a:lnTo>
                    <a:lnTo>
                      <a:pt x="677" y="237"/>
                    </a:lnTo>
                    <a:lnTo>
                      <a:pt x="678" y="241"/>
                    </a:lnTo>
                    <a:lnTo>
                      <a:pt x="684" y="234"/>
                    </a:lnTo>
                    <a:lnTo>
                      <a:pt x="689" y="241"/>
                    </a:lnTo>
                    <a:lnTo>
                      <a:pt x="693" y="241"/>
                    </a:lnTo>
                    <a:lnTo>
                      <a:pt x="697" y="248"/>
                    </a:lnTo>
                    <a:lnTo>
                      <a:pt x="707" y="255"/>
                    </a:lnTo>
                    <a:lnTo>
                      <a:pt x="712" y="245"/>
                    </a:lnTo>
                    <a:lnTo>
                      <a:pt x="726" y="245"/>
                    </a:lnTo>
                    <a:lnTo>
                      <a:pt x="730" y="237"/>
                    </a:lnTo>
                    <a:lnTo>
                      <a:pt x="735" y="237"/>
                    </a:lnTo>
                    <a:lnTo>
                      <a:pt x="738" y="229"/>
                    </a:lnTo>
                    <a:lnTo>
                      <a:pt x="743" y="234"/>
                    </a:lnTo>
                    <a:lnTo>
                      <a:pt x="749" y="233"/>
                    </a:lnTo>
                    <a:lnTo>
                      <a:pt x="751" y="234"/>
                    </a:lnTo>
                    <a:lnTo>
                      <a:pt x="757" y="237"/>
                    </a:lnTo>
                    <a:lnTo>
                      <a:pt x="761" y="245"/>
                    </a:lnTo>
                    <a:lnTo>
                      <a:pt x="766" y="237"/>
                    </a:lnTo>
                    <a:lnTo>
                      <a:pt x="772" y="237"/>
                    </a:lnTo>
                    <a:lnTo>
                      <a:pt x="777" y="245"/>
                    </a:lnTo>
                    <a:lnTo>
                      <a:pt x="780" y="241"/>
                    </a:lnTo>
                    <a:lnTo>
                      <a:pt x="784" y="245"/>
                    </a:lnTo>
                    <a:lnTo>
                      <a:pt x="789" y="241"/>
                    </a:lnTo>
                    <a:lnTo>
                      <a:pt x="795" y="241"/>
                    </a:lnTo>
                    <a:lnTo>
                      <a:pt x="799" y="248"/>
                    </a:lnTo>
                    <a:lnTo>
                      <a:pt x="804" y="248"/>
                    </a:lnTo>
                    <a:lnTo>
                      <a:pt x="811" y="237"/>
                    </a:lnTo>
                    <a:lnTo>
                      <a:pt x="817" y="241"/>
                    </a:lnTo>
                    <a:lnTo>
                      <a:pt x="822" y="233"/>
                    </a:lnTo>
                    <a:lnTo>
                      <a:pt x="829" y="233"/>
                    </a:lnTo>
                    <a:lnTo>
                      <a:pt x="837" y="237"/>
                    </a:lnTo>
                    <a:lnTo>
                      <a:pt x="840" y="237"/>
                    </a:lnTo>
                    <a:lnTo>
                      <a:pt x="845" y="241"/>
                    </a:lnTo>
                    <a:lnTo>
                      <a:pt x="850" y="245"/>
                    </a:lnTo>
                    <a:lnTo>
                      <a:pt x="853" y="248"/>
                    </a:lnTo>
                    <a:lnTo>
                      <a:pt x="861" y="248"/>
                    </a:lnTo>
                    <a:lnTo>
                      <a:pt x="868" y="237"/>
                    </a:lnTo>
                    <a:lnTo>
                      <a:pt x="873" y="237"/>
                    </a:lnTo>
                    <a:lnTo>
                      <a:pt x="876" y="241"/>
                    </a:lnTo>
                    <a:lnTo>
                      <a:pt x="882" y="241"/>
                    </a:lnTo>
                    <a:lnTo>
                      <a:pt x="883" y="237"/>
                    </a:lnTo>
                    <a:lnTo>
                      <a:pt x="891" y="237"/>
                    </a:lnTo>
                    <a:lnTo>
                      <a:pt x="897" y="233"/>
                    </a:lnTo>
                    <a:lnTo>
                      <a:pt x="906" y="233"/>
                    </a:lnTo>
                    <a:lnTo>
                      <a:pt x="909" y="222"/>
                    </a:lnTo>
                  </a:path>
                </a:pathLst>
              </a:custGeom>
              <a:noFill/>
              <a:ln w="127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pic>
            <p:nvPicPr>
              <p:cNvPr id="40" name="Picture 29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" y="1152"/>
                <a:ext cx="224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Group 297"/>
            <p:cNvGrpSpPr>
              <a:grpSpLocks/>
            </p:cNvGrpSpPr>
            <p:nvPr/>
          </p:nvGrpSpPr>
          <p:grpSpPr bwMode="auto">
            <a:xfrm>
              <a:off x="534" y="1152"/>
              <a:ext cx="2241" cy="160"/>
              <a:chOff x="534" y="1152"/>
              <a:chExt cx="2241" cy="160"/>
            </a:xfrm>
          </p:grpSpPr>
          <p:sp>
            <p:nvSpPr>
              <p:cNvPr id="38" name="Freeform 298"/>
              <p:cNvSpPr>
                <a:spLocks/>
              </p:cNvSpPr>
              <p:nvPr/>
            </p:nvSpPr>
            <p:spPr bwMode="auto">
              <a:xfrm>
                <a:off x="534" y="1152"/>
                <a:ext cx="2241" cy="160"/>
              </a:xfrm>
              <a:custGeom>
                <a:avLst/>
                <a:gdLst>
                  <a:gd name="T0" fmla="+- 0 2774 534"/>
                  <a:gd name="T1" fmla="*/ T0 w 2241"/>
                  <a:gd name="T2" fmla="+- 0 1152 1152"/>
                  <a:gd name="T3" fmla="*/ 1152 h 160"/>
                  <a:gd name="T4" fmla="+- 0 534 534"/>
                  <a:gd name="T5" fmla="*/ T4 w 2241"/>
                  <a:gd name="T6" fmla="+- 0 1152 1152"/>
                  <a:gd name="T7" fmla="*/ 1152 h 160"/>
                  <a:gd name="T8" fmla="+- 0 534 534"/>
                  <a:gd name="T9" fmla="*/ T8 w 2241"/>
                  <a:gd name="T10" fmla="+- 0 1311 1152"/>
                  <a:gd name="T11" fmla="*/ 1311 h 160"/>
                  <a:gd name="T12" fmla="+- 0 2774 534"/>
                  <a:gd name="T13" fmla="*/ T12 w 2241"/>
                  <a:gd name="T14" fmla="+- 0 1311 1152"/>
                  <a:gd name="T15" fmla="*/ 1311 h 160"/>
                  <a:gd name="T16" fmla="+- 0 2774 534"/>
                  <a:gd name="T17" fmla="*/ T16 w 2241"/>
                  <a:gd name="T18" fmla="+- 0 1152 1152"/>
                  <a:gd name="T19" fmla="*/ 1152 h 1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41" h="160">
                    <a:moveTo>
                      <a:pt x="2240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2240" y="159"/>
                    </a:lnTo>
                    <a:lnTo>
                      <a:pt x="22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5B9BD5"/>
                  </a:gs>
                  <a:gs pos="100000">
                    <a:srgbClr val="1F4D78"/>
                  </a:gs>
                </a:gsLst>
                <a:lin ang="2700000" scaled="1"/>
              </a:gradFill>
              <a:ln w="12700" cmpd="sng">
                <a:solidFill>
                  <a:srgbClr val="F2F2F2"/>
                </a:solidFill>
                <a:prstDash val="solid"/>
                <a:round/>
                <a:headEnd/>
                <a:tailEnd/>
              </a:ln>
              <a:effectLst>
                <a:outerShdw sy="50000" kx="-2453608" rotWithShape="0">
                  <a:srgbClr val="BDD6EE">
                    <a:alpha val="50000"/>
                  </a:srgb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13" name="Group 299"/>
            <p:cNvGrpSpPr>
              <a:grpSpLocks/>
            </p:cNvGrpSpPr>
            <p:nvPr/>
          </p:nvGrpSpPr>
          <p:grpSpPr bwMode="auto">
            <a:xfrm>
              <a:off x="534" y="31"/>
              <a:ext cx="2" cy="3255"/>
              <a:chOff x="534" y="31"/>
              <a:chExt cx="2" cy="3255"/>
            </a:xfrm>
          </p:grpSpPr>
          <p:sp>
            <p:nvSpPr>
              <p:cNvPr id="37" name="Freeform 300"/>
              <p:cNvSpPr>
                <a:spLocks/>
              </p:cNvSpPr>
              <p:nvPr/>
            </p:nvSpPr>
            <p:spPr bwMode="auto">
              <a:xfrm>
                <a:off x="534" y="31"/>
                <a:ext cx="2" cy="3255"/>
              </a:xfrm>
              <a:custGeom>
                <a:avLst/>
                <a:gdLst>
                  <a:gd name="T0" fmla="+- 0 31 31"/>
                  <a:gd name="T1" fmla="*/ 31 h 3255"/>
                  <a:gd name="T2" fmla="+- 0 3285 31"/>
                  <a:gd name="T3" fmla="*/ 3285 h 3255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3255">
                    <a:moveTo>
                      <a:pt x="0" y="0"/>
                    </a:moveTo>
                    <a:lnTo>
                      <a:pt x="0" y="325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14" name="Group 301"/>
            <p:cNvGrpSpPr>
              <a:grpSpLocks/>
            </p:cNvGrpSpPr>
            <p:nvPr/>
          </p:nvGrpSpPr>
          <p:grpSpPr bwMode="auto">
            <a:xfrm>
              <a:off x="2774" y="85"/>
              <a:ext cx="2" cy="3255"/>
              <a:chOff x="2774" y="85"/>
              <a:chExt cx="2" cy="3255"/>
            </a:xfrm>
          </p:grpSpPr>
          <p:sp>
            <p:nvSpPr>
              <p:cNvPr id="36" name="Freeform 302"/>
              <p:cNvSpPr>
                <a:spLocks/>
              </p:cNvSpPr>
              <p:nvPr/>
            </p:nvSpPr>
            <p:spPr bwMode="auto">
              <a:xfrm>
                <a:off x="2774" y="85"/>
                <a:ext cx="2" cy="3255"/>
              </a:xfrm>
              <a:custGeom>
                <a:avLst/>
                <a:gdLst>
                  <a:gd name="T0" fmla="+- 0 85 85"/>
                  <a:gd name="T1" fmla="*/ 85 h 3255"/>
                  <a:gd name="T2" fmla="+- 0 3339 85"/>
                  <a:gd name="T3" fmla="*/ 3339 h 3255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3255">
                    <a:moveTo>
                      <a:pt x="0" y="0"/>
                    </a:moveTo>
                    <a:lnTo>
                      <a:pt x="0" y="325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15" name="Group 303"/>
            <p:cNvGrpSpPr>
              <a:grpSpLocks/>
            </p:cNvGrpSpPr>
            <p:nvPr/>
          </p:nvGrpSpPr>
          <p:grpSpPr bwMode="auto">
            <a:xfrm>
              <a:off x="1760" y="672"/>
              <a:ext cx="2242" cy="2614"/>
              <a:chOff x="1760" y="672"/>
              <a:chExt cx="2242" cy="2614"/>
            </a:xfrm>
          </p:grpSpPr>
          <p:sp>
            <p:nvSpPr>
              <p:cNvPr id="34" name="Freeform 304"/>
              <p:cNvSpPr>
                <a:spLocks/>
              </p:cNvSpPr>
              <p:nvPr/>
            </p:nvSpPr>
            <p:spPr bwMode="auto">
              <a:xfrm>
                <a:off x="1760" y="672"/>
                <a:ext cx="2" cy="2614"/>
              </a:xfrm>
              <a:custGeom>
                <a:avLst/>
                <a:gdLst>
                  <a:gd name="T0" fmla="+- 0 672 672"/>
                  <a:gd name="T1" fmla="*/ 672 h 2614"/>
                  <a:gd name="T2" fmla="+- 0 3285 672"/>
                  <a:gd name="T3" fmla="*/ 3285 h 2614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614">
                    <a:moveTo>
                      <a:pt x="0" y="0"/>
                    </a:moveTo>
                    <a:lnTo>
                      <a:pt x="0" y="261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pic>
            <p:nvPicPr>
              <p:cNvPr id="35" name="Picture 30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" y="1684"/>
                <a:ext cx="2240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Group 306"/>
            <p:cNvGrpSpPr>
              <a:grpSpLocks/>
            </p:cNvGrpSpPr>
            <p:nvPr/>
          </p:nvGrpSpPr>
          <p:grpSpPr bwMode="auto">
            <a:xfrm>
              <a:off x="1760" y="1684"/>
              <a:ext cx="2242" cy="161"/>
              <a:chOff x="1760" y="1684"/>
              <a:chExt cx="2242" cy="161"/>
            </a:xfrm>
          </p:grpSpPr>
          <p:sp>
            <p:nvSpPr>
              <p:cNvPr id="33" name="Freeform 307"/>
              <p:cNvSpPr>
                <a:spLocks/>
              </p:cNvSpPr>
              <p:nvPr/>
            </p:nvSpPr>
            <p:spPr bwMode="auto">
              <a:xfrm>
                <a:off x="1760" y="1684"/>
                <a:ext cx="2242" cy="161"/>
              </a:xfrm>
              <a:custGeom>
                <a:avLst/>
                <a:gdLst>
                  <a:gd name="T0" fmla="+- 0 4002 1760"/>
                  <a:gd name="T1" fmla="*/ T0 w 2242"/>
                  <a:gd name="T2" fmla="+- 0 1684 1684"/>
                  <a:gd name="T3" fmla="*/ 1684 h 161"/>
                  <a:gd name="T4" fmla="+- 0 1760 1760"/>
                  <a:gd name="T5" fmla="*/ T4 w 2242"/>
                  <a:gd name="T6" fmla="+- 0 1684 1684"/>
                  <a:gd name="T7" fmla="*/ 1684 h 161"/>
                  <a:gd name="T8" fmla="+- 0 1760 1760"/>
                  <a:gd name="T9" fmla="*/ T8 w 2242"/>
                  <a:gd name="T10" fmla="+- 0 1845 1684"/>
                  <a:gd name="T11" fmla="*/ 1845 h 161"/>
                  <a:gd name="T12" fmla="+- 0 4002 1760"/>
                  <a:gd name="T13" fmla="*/ T12 w 2242"/>
                  <a:gd name="T14" fmla="+- 0 1845 1684"/>
                  <a:gd name="T15" fmla="*/ 1845 h 161"/>
                  <a:gd name="T16" fmla="+- 0 4002 1760"/>
                  <a:gd name="T17" fmla="*/ T16 w 2242"/>
                  <a:gd name="T18" fmla="+- 0 1684 1684"/>
                  <a:gd name="T19" fmla="*/ 1684 h 16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42" h="161">
                    <a:moveTo>
                      <a:pt x="2242" y="0"/>
                    </a:moveTo>
                    <a:lnTo>
                      <a:pt x="0" y="0"/>
                    </a:lnTo>
                    <a:lnTo>
                      <a:pt x="0" y="161"/>
                    </a:lnTo>
                    <a:lnTo>
                      <a:pt x="2242" y="161"/>
                    </a:lnTo>
                    <a:lnTo>
                      <a:pt x="22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5B9BD5"/>
                  </a:gs>
                  <a:gs pos="100000">
                    <a:srgbClr val="1F4D78"/>
                  </a:gs>
                </a:gsLst>
                <a:lin ang="2700000" scaled="1"/>
              </a:gradFill>
              <a:ln w="12700" cmpd="sng">
                <a:solidFill>
                  <a:srgbClr val="F2F2F2"/>
                </a:solidFill>
                <a:prstDash val="solid"/>
                <a:round/>
                <a:headEnd/>
                <a:tailEnd/>
              </a:ln>
              <a:effectLst>
                <a:outerShdw sy="50000" kx="-2453608" rotWithShape="0">
                  <a:srgbClr val="BDD6EE">
                    <a:alpha val="50000"/>
                  </a:srgb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17" name="Group 308"/>
            <p:cNvGrpSpPr>
              <a:grpSpLocks/>
            </p:cNvGrpSpPr>
            <p:nvPr/>
          </p:nvGrpSpPr>
          <p:grpSpPr bwMode="auto">
            <a:xfrm>
              <a:off x="534" y="792"/>
              <a:ext cx="1227" cy="81"/>
              <a:chOff x="534" y="792"/>
              <a:chExt cx="1227" cy="81"/>
            </a:xfrm>
          </p:grpSpPr>
          <p:sp>
            <p:nvSpPr>
              <p:cNvPr id="28" name="Freeform 309"/>
              <p:cNvSpPr>
                <a:spLocks/>
              </p:cNvSpPr>
              <p:nvPr/>
            </p:nvSpPr>
            <p:spPr bwMode="auto">
              <a:xfrm>
                <a:off x="534" y="792"/>
                <a:ext cx="1227" cy="81"/>
              </a:xfrm>
              <a:custGeom>
                <a:avLst/>
                <a:gdLst>
                  <a:gd name="T0" fmla="+- 0 614 534"/>
                  <a:gd name="T1" fmla="*/ T0 w 1227"/>
                  <a:gd name="T2" fmla="+- 0 792 792"/>
                  <a:gd name="T3" fmla="*/ 792 h 81"/>
                  <a:gd name="T4" fmla="+- 0 534 534"/>
                  <a:gd name="T5" fmla="*/ T4 w 1227"/>
                  <a:gd name="T6" fmla="+- 0 831 792"/>
                  <a:gd name="T7" fmla="*/ 831 h 81"/>
                  <a:gd name="T8" fmla="+- 0 614 534"/>
                  <a:gd name="T9" fmla="*/ T8 w 1227"/>
                  <a:gd name="T10" fmla="+- 0 872 792"/>
                  <a:gd name="T11" fmla="*/ 872 h 81"/>
                  <a:gd name="T12" fmla="+- 0 614 534"/>
                  <a:gd name="T13" fmla="*/ T12 w 1227"/>
                  <a:gd name="T14" fmla="+- 0 847 792"/>
                  <a:gd name="T15" fmla="*/ 847 h 81"/>
                  <a:gd name="T16" fmla="+- 0 594 534"/>
                  <a:gd name="T17" fmla="*/ T16 w 1227"/>
                  <a:gd name="T18" fmla="+- 0 847 792"/>
                  <a:gd name="T19" fmla="*/ 847 h 81"/>
                  <a:gd name="T20" fmla="+- 0 594 534"/>
                  <a:gd name="T21" fmla="*/ T20 w 1227"/>
                  <a:gd name="T22" fmla="+- 0 817 792"/>
                  <a:gd name="T23" fmla="*/ 817 h 81"/>
                  <a:gd name="T24" fmla="+- 0 614 534"/>
                  <a:gd name="T25" fmla="*/ T24 w 1227"/>
                  <a:gd name="T26" fmla="+- 0 817 792"/>
                  <a:gd name="T27" fmla="*/ 817 h 81"/>
                  <a:gd name="T28" fmla="+- 0 614 534"/>
                  <a:gd name="T29" fmla="*/ T28 w 1227"/>
                  <a:gd name="T30" fmla="+- 0 792 792"/>
                  <a:gd name="T31" fmla="*/ 792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1227" h="81">
                    <a:moveTo>
                      <a:pt x="80" y="0"/>
                    </a:moveTo>
                    <a:lnTo>
                      <a:pt x="0" y="39"/>
                    </a:lnTo>
                    <a:lnTo>
                      <a:pt x="80" y="80"/>
                    </a:lnTo>
                    <a:lnTo>
                      <a:pt x="80" y="55"/>
                    </a:lnTo>
                    <a:lnTo>
                      <a:pt x="60" y="55"/>
                    </a:lnTo>
                    <a:lnTo>
                      <a:pt x="60" y="25"/>
                    </a:lnTo>
                    <a:lnTo>
                      <a:pt x="80" y="25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29" name="Freeform 310"/>
              <p:cNvSpPr>
                <a:spLocks/>
              </p:cNvSpPr>
              <p:nvPr/>
            </p:nvSpPr>
            <p:spPr bwMode="auto">
              <a:xfrm>
                <a:off x="534" y="792"/>
                <a:ext cx="1227" cy="81"/>
              </a:xfrm>
              <a:custGeom>
                <a:avLst/>
                <a:gdLst>
                  <a:gd name="T0" fmla="+- 0 1681 534"/>
                  <a:gd name="T1" fmla="*/ T0 w 1227"/>
                  <a:gd name="T2" fmla="+- 0 792 792"/>
                  <a:gd name="T3" fmla="*/ 792 h 81"/>
                  <a:gd name="T4" fmla="+- 0 1681 534"/>
                  <a:gd name="T5" fmla="*/ T4 w 1227"/>
                  <a:gd name="T6" fmla="+- 0 872 792"/>
                  <a:gd name="T7" fmla="*/ 872 h 81"/>
                  <a:gd name="T8" fmla="+- 0 1730 534"/>
                  <a:gd name="T9" fmla="*/ T8 w 1227"/>
                  <a:gd name="T10" fmla="+- 0 847 792"/>
                  <a:gd name="T11" fmla="*/ 847 h 81"/>
                  <a:gd name="T12" fmla="+- 0 1700 534"/>
                  <a:gd name="T13" fmla="*/ T12 w 1227"/>
                  <a:gd name="T14" fmla="+- 0 847 792"/>
                  <a:gd name="T15" fmla="*/ 847 h 81"/>
                  <a:gd name="T16" fmla="+- 0 1700 534"/>
                  <a:gd name="T17" fmla="*/ T16 w 1227"/>
                  <a:gd name="T18" fmla="+- 0 817 792"/>
                  <a:gd name="T19" fmla="*/ 817 h 81"/>
                  <a:gd name="T20" fmla="+- 0 1732 534"/>
                  <a:gd name="T21" fmla="*/ T20 w 1227"/>
                  <a:gd name="T22" fmla="+- 0 817 792"/>
                  <a:gd name="T23" fmla="*/ 817 h 81"/>
                  <a:gd name="T24" fmla="+- 0 1681 534"/>
                  <a:gd name="T25" fmla="*/ T24 w 1227"/>
                  <a:gd name="T26" fmla="+- 0 792 792"/>
                  <a:gd name="T27" fmla="*/ 792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227" h="81">
                    <a:moveTo>
                      <a:pt x="1147" y="0"/>
                    </a:moveTo>
                    <a:lnTo>
                      <a:pt x="1147" y="80"/>
                    </a:lnTo>
                    <a:lnTo>
                      <a:pt x="1196" y="55"/>
                    </a:lnTo>
                    <a:lnTo>
                      <a:pt x="1166" y="55"/>
                    </a:lnTo>
                    <a:lnTo>
                      <a:pt x="1166" y="25"/>
                    </a:lnTo>
                    <a:lnTo>
                      <a:pt x="1198" y="25"/>
                    </a:lnTo>
                    <a:lnTo>
                      <a:pt x="11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30" name="Freeform 311"/>
              <p:cNvSpPr>
                <a:spLocks/>
              </p:cNvSpPr>
              <p:nvPr/>
            </p:nvSpPr>
            <p:spPr bwMode="auto">
              <a:xfrm>
                <a:off x="534" y="792"/>
                <a:ext cx="1227" cy="81"/>
              </a:xfrm>
              <a:custGeom>
                <a:avLst/>
                <a:gdLst>
                  <a:gd name="T0" fmla="+- 0 614 534"/>
                  <a:gd name="T1" fmla="*/ T0 w 1227"/>
                  <a:gd name="T2" fmla="+- 0 817 792"/>
                  <a:gd name="T3" fmla="*/ 817 h 81"/>
                  <a:gd name="T4" fmla="+- 0 594 534"/>
                  <a:gd name="T5" fmla="*/ T4 w 1227"/>
                  <a:gd name="T6" fmla="+- 0 817 792"/>
                  <a:gd name="T7" fmla="*/ 817 h 81"/>
                  <a:gd name="T8" fmla="+- 0 594 534"/>
                  <a:gd name="T9" fmla="*/ T8 w 1227"/>
                  <a:gd name="T10" fmla="+- 0 847 792"/>
                  <a:gd name="T11" fmla="*/ 847 h 81"/>
                  <a:gd name="T12" fmla="+- 0 614 534"/>
                  <a:gd name="T13" fmla="*/ T12 w 1227"/>
                  <a:gd name="T14" fmla="+- 0 847 792"/>
                  <a:gd name="T15" fmla="*/ 847 h 81"/>
                  <a:gd name="T16" fmla="+- 0 614 534"/>
                  <a:gd name="T17" fmla="*/ T16 w 1227"/>
                  <a:gd name="T18" fmla="+- 0 817 792"/>
                  <a:gd name="T19" fmla="*/ 817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27" h="81">
                    <a:moveTo>
                      <a:pt x="80" y="25"/>
                    </a:moveTo>
                    <a:lnTo>
                      <a:pt x="60" y="25"/>
                    </a:lnTo>
                    <a:lnTo>
                      <a:pt x="60" y="55"/>
                    </a:lnTo>
                    <a:lnTo>
                      <a:pt x="80" y="55"/>
                    </a:lnTo>
                    <a:lnTo>
                      <a:pt x="8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31" name="Freeform 312"/>
              <p:cNvSpPr>
                <a:spLocks/>
              </p:cNvSpPr>
              <p:nvPr/>
            </p:nvSpPr>
            <p:spPr bwMode="auto">
              <a:xfrm>
                <a:off x="534" y="792"/>
                <a:ext cx="1227" cy="81"/>
              </a:xfrm>
              <a:custGeom>
                <a:avLst/>
                <a:gdLst>
                  <a:gd name="T0" fmla="+- 0 1681 534"/>
                  <a:gd name="T1" fmla="*/ T0 w 1227"/>
                  <a:gd name="T2" fmla="+- 0 817 792"/>
                  <a:gd name="T3" fmla="*/ 817 h 81"/>
                  <a:gd name="T4" fmla="+- 0 614 534"/>
                  <a:gd name="T5" fmla="*/ T4 w 1227"/>
                  <a:gd name="T6" fmla="+- 0 817 792"/>
                  <a:gd name="T7" fmla="*/ 817 h 81"/>
                  <a:gd name="T8" fmla="+- 0 614 534"/>
                  <a:gd name="T9" fmla="*/ T8 w 1227"/>
                  <a:gd name="T10" fmla="+- 0 847 792"/>
                  <a:gd name="T11" fmla="*/ 847 h 81"/>
                  <a:gd name="T12" fmla="+- 0 1681 534"/>
                  <a:gd name="T13" fmla="*/ T12 w 1227"/>
                  <a:gd name="T14" fmla="+- 0 847 792"/>
                  <a:gd name="T15" fmla="*/ 847 h 81"/>
                  <a:gd name="T16" fmla="+- 0 1681 534"/>
                  <a:gd name="T17" fmla="*/ T16 w 1227"/>
                  <a:gd name="T18" fmla="+- 0 817 792"/>
                  <a:gd name="T19" fmla="*/ 817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27" h="81">
                    <a:moveTo>
                      <a:pt x="1147" y="25"/>
                    </a:moveTo>
                    <a:lnTo>
                      <a:pt x="80" y="25"/>
                    </a:lnTo>
                    <a:lnTo>
                      <a:pt x="80" y="55"/>
                    </a:lnTo>
                    <a:lnTo>
                      <a:pt x="1147" y="55"/>
                    </a:lnTo>
                    <a:lnTo>
                      <a:pt x="1147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32" name="Freeform 313"/>
              <p:cNvSpPr>
                <a:spLocks/>
              </p:cNvSpPr>
              <p:nvPr/>
            </p:nvSpPr>
            <p:spPr bwMode="auto">
              <a:xfrm>
                <a:off x="534" y="792"/>
                <a:ext cx="1227" cy="81"/>
              </a:xfrm>
              <a:custGeom>
                <a:avLst/>
                <a:gdLst>
                  <a:gd name="T0" fmla="+- 0 1732 534"/>
                  <a:gd name="T1" fmla="*/ T0 w 1227"/>
                  <a:gd name="T2" fmla="+- 0 817 792"/>
                  <a:gd name="T3" fmla="*/ 817 h 81"/>
                  <a:gd name="T4" fmla="+- 0 1700 534"/>
                  <a:gd name="T5" fmla="*/ T4 w 1227"/>
                  <a:gd name="T6" fmla="+- 0 817 792"/>
                  <a:gd name="T7" fmla="*/ 817 h 81"/>
                  <a:gd name="T8" fmla="+- 0 1700 534"/>
                  <a:gd name="T9" fmla="*/ T8 w 1227"/>
                  <a:gd name="T10" fmla="+- 0 847 792"/>
                  <a:gd name="T11" fmla="*/ 847 h 81"/>
                  <a:gd name="T12" fmla="+- 0 1730 534"/>
                  <a:gd name="T13" fmla="*/ T12 w 1227"/>
                  <a:gd name="T14" fmla="+- 0 847 792"/>
                  <a:gd name="T15" fmla="*/ 847 h 81"/>
                  <a:gd name="T16" fmla="+- 0 1760 534"/>
                  <a:gd name="T17" fmla="*/ T16 w 1227"/>
                  <a:gd name="T18" fmla="+- 0 831 792"/>
                  <a:gd name="T19" fmla="*/ 831 h 81"/>
                  <a:gd name="T20" fmla="+- 0 1732 534"/>
                  <a:gd name="T21" fmla="*/ T20 w 1227"/>
                  <a:gd name="T22" fmla="+- 0 817 792"/>
                  <a:gd name="T23" fmla="*/ 817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227" h="81">
                    <a:moveTo>
                      <a:pt x="1198" y="25"/>
                    </a:moveTo>
                    <a:lnTo>
                      <a:pt x="1166" y="25"/>
                    </a:lnTo>
                    <a:lnTo>
                      <a:pt x="1166" y="55"/>
                    </a:lnTo>
                    <a:lnTo>
                      <a:pt x="1196" y="55"/>
                    </a:lnTo>
                    <a:lnTo>
                      <a:pt x="1226" y="39"/>
                    </a:lnTo>
                    <a:lnTo>
                      <a:pt x="1198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18" name="Group 314"/>
            <p:cNvGrpSpPr>
              <a:grpSpLocks/>
            </p:cNvGrpSpPr>
            <p:nvPr/>
          </p:nvGrpSpPr>
          <p:grpSpPr bwMode="auto">
            <a:xfrm>
              <a:off x="534" y="0"/>
              <a:ext cx="5456" cy="3411"/>
              <a:chOff x="534" y="0"/>
              <a:chExt cx="5456" cy="3411"/>
            </a:xfrm>
          </p:grpSpPr>
          <p:sp>
            <p:nvSpPr>
              <p:cNvPr id="19" name="Freeform 315"/>
              <p:cNvSpPr>
                <a:spLocks/>
              </p:cNvSpPr>
              <p:nvPr/>
            </p:nvSpPr>
            <p:spPr bwMode="auto">
              <a:xfrm>
                <a:off x="534" y="205"/>
                <a:ext cx="2241" cy="81"/>
              </a:xfrm>
              <a:custGeom>
                <a:avLst/>
                <a:gdLst>
                  <a:gd name="T0" fmla="+- 0 614 534"/>
                  <a:gd name="T1" fmla="*/ T0 w 2241"/>
                  <a:gd name="T2" fmla="+- 0 205 205"/>
                  <a:gd name="T3" fmla="*/ 205 h 81"/>
                  <a:gd name="T4" fmla="+- 0 534 534"/>
                  <a:gd name="T5" fmla="*/ T4 w 2241"/>
                  <a:gd name="T6" fmla="+- 0 244 205"/>
                  <a:gd name="T7" fmla="*/ 244 h 81"/>
                  <a:gd name="T8" fmla="+- 0 614 534"/>
                  <a:gd name="T9" fmla="*/ T8 w 2241"/>
                  <a:gd name="T10" fmla="+- 0 285 205"/>
                  <a:gd name="T11" fmla="*/ 285 h 81"/>
                  <a:gd name="T12" fmla="+- 0 614 534"/>
                  <a:gd name="T13" fmla="*/ T12 w 2241"/>
                  <a:gd name="T14" fmla="+- 0 260 205"/>
                  <a:gd name="T15" fmla="*/ 260 h 81"/>
                  <a:gd name="T16" fmla="+- 0 594 534"/>
                  <a:gd name="T17" fmla="*/ T16 w 2241"/>
                  <a:gd name="T18" fmla="+- 0 260 205"/>
                  <a:gd name="T19" fmla="*/ 260 h 81"/>
                  <a:gd name="T20" fmla="+- 0 594 534"/>
                  <a:gd name="T21" fmla="*/ T20 w 2241"/>
                  <a:gd name="T22" fmla="+- 0 230 205"/>
                  <a:gd name="T23" fmla="*/ 230 h 81"/>
                  <a:gd name="T24" fmla="+- 0 614 534"/>
                  <a:gd name="T25" fmla="*/ T24 w 2241"/>
                  <a:gd name="T26" fmla="+- 0 230 205"/>
                  <a:gd name="T27" fmla="*/ 230 h 81"/>
                  <a:gd name="T28" fmla="+- 0 614 534"/>
                  <a:gd name="T29" fmla="*/ T28 w 2241"/>
                  <a:gd name="T30" fmla="+- 0 205 205"/>
                  <a:gd name="T31" fmla="*/ 205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241" h="81">
                    <a:moveTo>
                      <a:pt x="80" y="0"/>
                    </a:moveTo>
                    <a:lnTo>
                      <a:pt x="0" y="39"/>
                    </a:lnTo>
                    <a:lnTo>
                      <a:pt x="80" y="80"/>
                    </a:lnTo>
                    <a:lnTo>
                      <a:pt x="80" y="55"/>
                    </a:lnTo>
                    <a:lnTo>
                      <a:pt x="60" y="55"/>
                    </a:lnTo>
                    <a:lnTo>
                      <a:pt x="60" y="25"/>
                    </a:lnTo>
                    <a:lnTo>
                      <a:pt x="80" y="25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20" name="Freeform 316"/>
              <p:cNvSpPr>
                <a:spLocks/>
              </p:cNvSpPr>
              <p:nvPr/>
            </p:nvSpPr>
            <p:spPr bwMode="auto">
              <a:xfrm>
                <a:off x="534" y="205"/>
                <a:ext cx="2241" cy="81"/>
              </a:xfrm>
              <a:custGeom>
                <a:avLst/>
                <a:gdLst>
                  <a:gd name="T0" fmla="+- 0 2695 534"/>
                  <a:gd name="T1" fmla="*/ T0 w 2241"/>
                  <a:gd name="T2" fmla="+- 0 205 205"/>
                  <a:gd name="T3" fmla="*/ 205 h 81"/>
                  <a:gd name="T4" fmla="+- 0 2695 534"/>
                  <a:gd name="T5" fmla="*/ T4 w 2241"/>
                  <a:gd name="T6" fmla="+- 0 285 205"/>
                  <a:gd name="T7" fmla="*/ 285 h 81"/>
                  <a:gd name="T8" fmla="+- 0 2744 534"/>
                  <a:gd name="T9" fmla="*/ T8 w 2241"/>
                  <a:gd name="T10" fmla="+- 0 260 205"/>
                  <a:gd name="T11" fmla="*/ 260 h 81"/>
                  <a:gd name="T12" fmla="+- 0 2714 534"/>
                  <a:gd name="T13" fmla="*/ T12 w 2241"/>
                  <a:gd name="T14" fmla="+- 0 260 205"/>
                  <a:gd name="T15" fmla="*/ 260 h 81"/>
                  <a:gd name="T16" fmla="+- 0 2714 534"/>
                  <a:gd name="T17" fmla="*/ T16 w 2241"/>
                  <a:gd name="T18" fmla="+- 0 230 205"/>
                  <a:gd name="T19" fmla="*/ 230 h 81"/>
                  <a:gd name="T20" fmla="+- 0 2746 534"/>
                  <a:gd name="T21" fmla="*/ T20 w 2241"/>
                  <a:gd name="T22" fmla="+- 0 230 205"/>
                  <a:gd name="T23" fmla="*/ 230 h 81"/>
                  <a:gd name="T24" fmla="+- 0 2695 534"/>
                  <a:gd name="T25" fmla="*/ T24 w 2241"/>
                  <a:gd name="T26" fmla="+- 0 205 205"/>
                  <a:gd name="T27" fmla="*/ 205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2241" h="81">
                    <a:moveTo>
                      <a:pt x="2161" y="0"/>
                    </a:moveTo>
                    <a:lnTo>
                      <a:pt x="2161" y="80"/>
                    </a:lnTo>
                    <a:lnTo>
                      <a:pt x="2210" y="55"/>
                    </a:lnTo>
                    <a:lnTo>
                      <a:pt x="2180" y="55"/>
                    </a:lnTo>
                    <a:lnTo>
                      <a:pt x="2180" y="25"/>
                    </a:lnTo>
                    <a:lnTo>
                      <a:pt x="2212" y="25"/>
                    </a:lnTo>
                    <a:lnTo>
                      <a:pt x="21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21" name="Freeform 317"/>
              <p:cNvSpPr>
                <a:spLocks/>
              </p:cNvSpPr>
              <p:nvPr/>
            </p:nvSpPr>
            <p:spPr bwMode="auto">
              <a:xfrm>
                <a:off x="534" y="205"/>
                <a:ext cx="2241" cy="81"/>
              </a:xfrm>
              <a:custGeom>
                <a:avLst/>
                <a:gdLst>
                  <a:gd name="T0" fmla="+- 0 614 534"/>
                  <a:gd name="T1" fmla="*/ T0 w 2241"/>
                  <a:gd name="T2" fmla="+- 0 230 205"/>
                  <a:gd name="T3" fmla="*/ 230 h 81"/>
                  <a:gd name="T4" fmla="+- 0 594 534"/>
                  <a:gd name="T5" fmla="*/ T4 w 2241"/>
                  <a:gd name="T6" fmla="+- 0 230 205"/>
                  <a:gd name="T7" fmla="*/ 230 h 81"/>
                  <a:gd name="T8" fmla="+- 0 594 534"/>
                  <a:gd name="T9" fmla="*/ T8 w 2241"/>
                  <a:gd name="T10" fmla="+- 0 260 205"/>
                  <a:gd name="T11" fmla="*/ 260 h 81"/>
                  <a:gd name="T12" fmla="+- 0 614 534"/>
                  <a:gd name="T13" fmla="*/ T12 w 2241"/>
                  <a:gd name="T14" fmla="+- 0 260 205"/>
                  <a:gd name="T15" fmla="*/ 260 h 81"/>
                  <a:gd name="T16" fmla="+- 0 614 534"/>
                  <a:gd name="T17" fmla="*/ T16 w 2241"/>
                  <a:gd name="T18" fmla="+- 0 230 205"/>
                  <a:gd name="T19" fmla="*/ 230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41" h="81">
                    <a:moveTo>
                      <a:pt x="80" y="25"/>
                    </a:moveTo>
                    <a:lnTo>
                      <a:pt x="60" y="25"/>
                    </a:lnTo>
                    <a:lnTo>
                      <a:pt x="60" y="55"/>
                    </a:lnTo>
                    <a:lnTo>
                      <a:pt x="80" y="55"/>
                    </a:lnTo>
                    <a:lnTo>
                      <a:pt x="8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22" name="Freeform 318"/>
              <p:cNvSpPr>
                <a:spLocks/>
              </p:cNvSpPr>
              <p:nvPr/>
            </p:nvSpPr>
            <p:spPr bwMode="auto">
              <a:xfrm>
                <a:off x="534" y="205"/>
                <a:ext cx="2241" cy="81"/>
              </a:xfrm>
              <a:custGeom>
                <a:avLst/>
                <a:gdLst>
                  <a:gd name="T0" fmla="+- 0 2695 534"/>
                  <a:gd name="T1" fmla="*/ T0 w 2241"/>
                  <a:gd name="T2" fmla="+- 0 230 205"/>
                  <a:gd name="T3" fmla="*/ 230 h 81"/>
                  <a:gd name="T4" fmla="+- 0 614 534"/>
                  <a:gd name="T5" fmla="*/ T4 w 2241"/>
                  <a:gd name="T6" fmla="+- 0 230 205"/>
                  <a:gd name="T7" fmla="*/ 230 h 81"/>
                  <a:gd name="T8" fmla="+- 0 614 534"/>
                  <a:gd name="T9" fmla="*/ T8 w 2241"/>
                  <a:gd name="T10" fmla="+- 0 260 205"/>
                  <a:gd name="T11" fmla="*/ 260 h 81"/>
                  <a:gd name="T12" fmla="+- 0 2695 534"/>
                  <a:gd name="T13" fmla="*/ T12 w 2241"/>
                  <a:gd name="T14" fmla="+- 0 260 205"/>
                  <a:gd name="T15" fmla="*/ 260 h 81"/>
                  <a:gd name="T16" fmla="+- 0 2695 534"/>
                  <a:gd name="T17" fmla="*/ T16 w 2241"/>
                  <a:gd name="T18" fmla="+- 0 230 205"/>
                  <a:gd name="T19" fmla="*/ 230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41" h="81">
                    <a:moveTo>
                      <a:pt x="2161" y="25"/>
                    </a:moveTo>
                    <a:lnTo>
                      <a:pt x="80" y="25"/>
                    </a:lnTo>
                    <a:lnTo>
                      <a:pt x="80" y="55"/>
                    </a:lnTo>
                    <a:lnTo>
                      <a:pt x="2161" y="55"/>
                    </a:lnTo>
                    <a:lnTo>
                      <a:pt x="2161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23" name="Freeform 319"/>
              <p:cNvSpPr>
                <a:spLocks/>
              </p:cNvSpPr>
              <p:nvPr/>
            </p:nvSpPr>
            <p:spPr bwMode="auto">
              <a:xfrm>
                <a:off x="534" y="205"/>
                <a:ext cx="2241" cy="81"/>
              </a:xfrm>
              <a:custGeom>
                <a:avLst/>
                <a:gdLst>
                  <a:gd name="T0" fmla="+- 0 2746 534"/>
                  <a:gd name="T1" fmla="*/ T0 w 2241"/>
                  <a:gd name="T2" fmla="+- 0 230 205"/>
                  <a:gd name="T3" fmla="*/ 230 h 81"/>
                  <a:gd name="T4" fmla="+- 0 2714 534"/>
                  <a:gd name="T5" fmla="*/ T4 w 2241"/>
                  <a:gd name="T6" fmla="+- 0 230 205"/>
                  <a:gd name="T7" fmla="*/ 230 h 81"/>
                  <a:gd name="T8" fmla="+- 0 2714 534"/>
                  <a:gd name="T9" fmla="*/ T8 w 2241"/>
                  <a:gd name="T10" fmla="+- 0 260 205"/>
                  <a:gd name="T11" fmla="*/ 260 h 81"/>
                  <a:gd name="T12" fmla="+- 0 2744 534"/>
                  <a:gd name="T13" fmla="*/ T12 w 2241"/>
                  <a:gd name="T14" fmla="+- 0 260 205"/>
                  <a:gd name="T15" fmla="*/ 260 h 81"/>
                  <a:gd name="T16" fmla="+- 0 2774 534"/>
                  <a:gd name="T17" fmla="*/ T16 w 2241"/>
                  <a:gd name="T18" fmla="+- 0 244 205"/>
                  <a:gd name="T19" fmla="*/ 244 h 81"/>
                  <a:gd name="T20" fmla="+- 0 2746 534"/>
                  <a:gd name="T21" fmla="*/ T20 w 2241"/>
                  <a:gd name="T22" fmla="+- 0 230 205"/>
                  <a:gd name="T23" fmla="*/ 230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2241" h="81">
                    <a:moveTo>
                      <a:pt x="2212" y="25"/>
                    </a:moveTo>
                    <a:lnTo>
                      <a:pt x="2180" y="25"/>
                    </a:lnTo>
                    <a:lnTo>
                      <a:pt x="2180" y="55"/>
                    </a:lnTo>
                    <a:lnTo>
                      <a:pt x="2210" y="55"/>
                    </a:lnTo>
                    <a:lnTo>
                      <a:pt x="2240" y="39"/>
                    </a:lnTo>
                    <a:lnTo>
                      <a:pt x="2212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24" name="Text Box 320"/>
              <p:cNvSpPr txBox="1">
                <a:spLocks noChangeArrowheads="1"/>
              </p:cNvSpPr>
              <p:nvPr/>
            </p:nvSpPr>
            <p:spPr bwMode="auto">
              <a:xfrm>
                <a:off x="1547" y="0"/>
                <a:ext cx="17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lnSpc>
                    <a:spcPts val="1005"/>
                  </a:lnSpc>
                  <a:spcAft>
                    <a:spcPts val="0"/>
                  </a:spcAft>
                </a:pPr>
                <a:r>
                  <a:rPr lang="tr-TR" sz="1400" dirty="0"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endParaRPr lang="tr-TR" sz="1200" dirty="0">
                  <a:solidFill>
                    <a:srgbClr val="0033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321"/>
              <p:cNvSpPr txBox="1">
                <a:spLocks noChangeArrowheads="1"/>
              </p:cNvSpPr>
              <p:nvPr/>
            </p:nvSpPr>
            <p:spPr bwMode="auto">
              <a:xfrm>
                <a:off x="1079" y="533"/>
                <a:ext cx="12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lnSpc>
                    <a:spcPts val="1005"/>
                  </a:lnSpc>
                  <a:spcAft>
                    <a:spcPts val="0"/>
                  </a:spcAft>
                </a:pPr>
                <a:r>
                  <a:rPr lang="tr-TR" sz="1400" dirty="0"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endParaRPr lang="tr-TR" sz="1200" dirty="0">
                  <a:solidFill>
                    <a:srgbClr val="0033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322"/>
              <p:cNvSpPr txBox="1">
                <a:spLocks noChangeArrowheads="1"/>
              </p:cNvSpPr>
              <p:nvPr/>
            </p:nvSpPr>
            <p:spPr bwMode="auto">
              <a:xfrm>
                <a:off x="4607" y="2196"/>
                <a:ext cx="1383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lnSpc>
                    <a:spcPts val="1005"/>
                  </a:lnSpc>
                  <a:spcAft>
                    <a:spcPts val="0"/>
                  </a:spcAft>
                </a:pPr>
                <a:r>
                  <a:rPr lang="tr-TR" sz="1600" dirty="0"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Ses Sinyali</a:t>
                </a:r>
              </a:p>
            </p:txBody>
          </p:sp>
          <p:sp>
            <p:nvSpPr>
              <p:cNvPr id="27" name="Text Box 323"/>
              <p:cNvSpPr txBox="1">
                <a:spLocks noChangeArrowheads="1"/>
              </p:cNvSpPr>
              <p:nvPr/>
            </p:nvSpPr>
            <p:spPr bwMode="auto">
              <a:xfrm>
                <a:off x="5869" y="3210"/>
                <a:ext cx="5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lnSpc>
                    <a:spcPts val="1005"/>
                  </a:lnSpc>
                  <a:spcAft>
                    <a:spcPts val="0"/>
                  </a:spcAft>
                </a:pPr>
                <a:r>
                  <a:rPr lang="tr-TR" sz="1000"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endParaRPr lang="tr-TR" sz="1200">
                  <a:solidFill>
                    <a:srgbClr val="0033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Metin kutusu 2"/>
          <p:cNvSpPr txBox="1"/>
          <p:nvPr/>
        </p:nvSpPr>
        <p:spPr>
          <a:xfrm>
            <a:off x="950508" y="3644765"/>
            <a:ext cx="2331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Pencereleme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Metin kutusu 52"/>
          <p:cNvSpPr txBox="1"/>
          <p:nvPr/>
        </p:nvSpPr>
        <p:spPr>
          <a:xfrm>
            <a:off x="3737693" y="3690932"/>
            <a:ext cx="529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/>
              <a:t>w</a:t>
            </a:r>
            <a:r>
              <a:rPr lang="tr-TR"/>
              <a:t>(</a:t>
            </a:r>
            <a:r>
              <a:rPr lang="tr-TR" i="1"/>
              <a:t>n</a:t>
            </a:r>
            <a:r>
              <a:rPr lang="tr-TR"/>
              <a:t>) = 0.54-0.46 </a:t>
            </a:r>
            <a:r>
              <a:rPr lang="tr-TR" i="1"/>
              <a:t>cos</a:t>
            </a:r>
            <a:r>
              <a:rPr lang="tr-TR"/>
              <a:t>[2π</a:t>
            </a:r>
            <a:r>
              <a:rPr lang="tr-TR" i="1"/>
              <a:t>n/</a:t>
            </a:r>
            <a:r>
              <a:rPr lang="tr-TR"/>
              <a:t>(N-1)] ,     0 ≤ n ≤ N-1 </a:t>
            </a:r>
            <a:endParaRPr lang="tr-TR" dirty="0"/>
          </a:p>
        </p:txBody>
      </p:sp>
      <p:sp>
        <p:nvSpPr>
          <p:cNvPr id="54" name="Metin kutusu 53"/>
          <p:cNvSpPr txBox="1"/>
          <p:nvPr/>
        </p:nvSpPr>
        <p:spPr>
          <a:xfrm>
            <a:off x="1171786" y="5258815"/>
            <a:ext cx="1776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FFT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Metin kutusu 54"/>
              <p:cNvSpPr txBox="1"/>
              <p:nvPr/>
            </p:nvSpPr>
            <p:spPr>
              <a:xfrm>
                <a:off x="3737693" y="5173151"/>
                <a:ext cx="5174487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tr-TR" dirty="0"/>
                  <a:t>    ,       n=0,1,2… N-1 </a:t>
                </a:r>
              </a:p>
            </p:txBody>
          </p:sp>
        </mc:Choice>
        <mc:Fallback xmlns="">
          <p:sp>
            <p:nvSpPr>
              <p:cNvPr id="55" name="Metin kutusu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93" y="5173151"/>
                <a:ext cx="5174487" cy="485774"/>
              </a:xfrm>
              <a:prstGeom prst="rect">
                <a:avLst/>
              </a:prstGeom>
              <a:blipFill>
                <a:blip r:embed="rId6"/>
                <a:stretch>
                  <a:fillRect t="-107595" b="-1746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21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Metin kutusu 36"/>
          <p:cNvSpPr txBox="1"/>
          <p:nvPr/>
        </p:nvSpPr>
        <p:spPr>
          <a:xfrm>
            <a:off x="772733" y="750775"/>
            <a:ext cx="358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Frekansına Çevirme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1148528" y="1433732"/>
            <a:ext cx="3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mel</a:t>
            </a:r>
            <a:r>
              <a:rPr lang="tr-TR" dirty="0"/>
              <a:t>(f) = 2595 * </a:t>
            </a:r>
            <a:r>
              <a:rPr lang="tr-TR" dirty="0" err="1"/>
              <a:t>log</a:t>
            </a:r>
            <a:r>
              <a:rPr lang="tr-TR" dirty="0"/>
              <a:t> (1 + f / 700) </a:t>
            </a:r>
          </a:p>
        </p:txBody>
      </p:sp>
      <p:grpSp>
        <p:nvGrpSpPr>
          <p:cNvPr id="39" name="Grup 38"/>
          <p:cNvGrpSpPr>
            <a:grpSpLocks/>
          </p:cNvGrpSpPr>
          <p:nvPr/>
        </p:nvGrpSpPr>
        <p:grpSpPr bwMode="auto">
          <a:xfrm>
            <a:off x="5704486" y="1060297"/>
            <a:ext cx="6231750" cy="3904488"/>
            <a:chOff x="0" y="0"/>
            <a:chExt cx="7946" cy="5705"/>
          </a:xfrm>
        </p:grpSpPr>
        <p:pic>
          <p:nvPicPr>
            <p:cNvPr id="40" name="Picture 1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946" cy="5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" name="Group 143"/>
            <p:cNvGrpSpPr>
              <a:grpSpLocks/>
            </p:cNvGrpSpPr>
            <p:nvPr/>
          </p:nvGrpSpPr>
          <p:grpSpPr bwMode="auto">
            <a:xfrm>
              <a:off x="2623" y="53"/>
              <a:ext cx="2861" cy="699"/>
              <a:chOff x="2623" y="53"/>
              <a:chExt cx="2861" cy="699"/>
            </a:xfrm>
          </p:grpSpPr>
          <p:sp>
            <p:nvSpPr>
              <p:cNvPr id="44" name="Freeform 144"/>
              <p:cNvSpPr>
                <a:spLocks/>
              </p:cNvSpPr>
              <p:nvPr/>
            </p:nvSpPr>
            <p:spPr bwMode="auto">
              <a:xfrm>
                <a:off x="2623" y="53"/>
                <a:ext cx="2861" cy="699"/>
              </a:xfrm>
              <a:custGeom>
                <a:avLst/>
                <a:gdLst>
                  <a:gd name="T0" fmla="+- 0 2623 2623"/>
                  <a:gd name="T1" fmla="*/ T0 w 2861"/>
                  <a:gd name="T2" fmla="+- 0 751 53"/>
                  <a:gd name="T3" fmla="*/ 751 h 699"/>
                  <a:gd name="T4" fmla="+- 0 5484 2623"/>
                  <a:gd name="T5" fmla="*/ T4 w 2861"/>
                  <a:gd name="T6" fmla="+- 0 751 53"/>
                  <a:gd name="T7" fmla="*/ 751 h 699"/>
                  <a:gd name="T8" fmla="+- 0 5484 2623"/>
                  <a:gd name="T9" fmla="*/ T8 w 2861"/>
                  <a:gd name="T10" fmla="+- 0 53 53"/>
                  <a:gd name="T11" fmla="*/ 53 h 699"/>
                  <a:gd name="T12" fmla="+- 0 2623 2623"/>
                  <a:gd name="T13" fmla="*/ T12 w 2861"/>
                  <a:gd name="T14" fmla="+- 0 53 53"/>
                  <a:gd name="T15" fmla="*/ 53 h 699"/>
                  <a:gd name="T16" fmla="+- 0 2623 2623"/>
                  <a:gd name="T17" fmla="*/ T16 w 2861"/>
                  <a:gd name="T18" fmla="+- 0 751 53"/>
                  <a:gd name="T19" fmla="*/ 751 h 6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861" h="699">
                    <a:moveTo>
                      <a:pt x="0" y="698"/>
                    </a:moveTo>
                    <a:lnTo>
                      <a:pt x="2861" y="698"/>
                    </a:lnTo>
                    <a:lnTo>
                      <a:pt x="2861" y="0"/>
                    </a:lnTo>
                    <a:lnTo>
                      <a:pt x="0" y="0"/>
                    </a:lnTo>
                    <a:lnTo>
                      <a:pt x="0" y="6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  <p:grpSp>
          <p:nvGrpSpPr>
            <p:cNvPr id="42" name="Group 145"/>
            <p:cNvGrpSpPr>
              <a:grpSpLocks/>
            </p:cNvGrpSpPr>
            <p:nvPr/>
          </p:nvGrpSpPr>
          <p:grpSpPr bwMode="auto">
            <a:xfrm>
              <a:off x="2623" y="53"/>
              <a:ext cx="2861" cy="699"/>
              <a:chOff x="2623" y="53"/>
              <a:chExt cx="2861" cy="699"/>
            </a:xfrm>
          </p:grpSpPr>
          <p:sp>
            <p:nvSpPr>
              <p:cNvPr id="43" name="Freeform 146"/>
              <p:cNvSpPr>
                <a:spLocks/>
              </p:cNvSpPr>
              <p:nvPr/>
            </p:nvSpPr>
            <p:spPr bwMode="auto">
              <a:xfrm>
                <a:off x="2623" y="53"/>
                <a:ext cx="2861" cy="699"/>
              </a:xfrm>
              <a:custGeom>
                <a:avLst/>
                <a:gdLst>
                  <a:gd name="T0" fmla="+- 0 2623 2623"/>
                  <a:gd name="T1" fmla="*/ T0 w 2861"/>
                  <a:gd name="T2" fmla="+- 0 751 53"/>
                  <a:gd name="T3" fmla="*/ 751 h 699"/>
                  <a:gd name="T4" fmla="+- 0 5484 2623"/>
                  <a:gd name="T5" fmla="*/ T4 w 2861"/>
                  <a:gd name="T6" fmla="+- 0 751 53"/>
                  <a:gd name="T7" fmla="*/ 751 h 699"/>
                  <a:gd name="T8" fmla="+- 0 5484 2623"/>
                  <a:gd name="T9" fmla="*/ T8 w 2861"/>
                  <a:gd name="T10" fmla="+- 0 53 53"/>
                  <a:gd name="T11" fmla="*/ 53 h 699"/>
                  <a:gd name="T12" fmla="+- 0 2623 2623"/>
                  <a:gd name="T13" fmla="*/ T12 w 2861"/>
                  <a:gd name="T14" fmla="+- 0 53 53"/>
                  <a:gd name="T15" fmla="*/ 53 h 699"/>
                  <a:gd name="T16" fmla="+- 0 2623 2623"/>
                  <a:gd name="T17" fmla="*/ T16 w 2861"/>
                  <a:gd name="T18" fmla="+- 0 751 53"/>
                  <a:gd name="T19" fmla="*/ 751 h 6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861" h="699">
                    <a:moveTo>
                      <a:pt x="0" y="698"/>
                    </a:moveTo>
                    <a:lnTo>
                      <a:pt x="2861" y="698"/>
                    </a:lnTo>
                    <a:lnTo>
                      <a:pt x="2861" y="0"/>
                    </a:lnTo>
                    <a:lnTo>
                      <a:pt x="0" y="0"/>
                    </a:lnTo>
                    <a:lnTo>
                      <a:pt x="0" y="698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tr-TR"/>
              </a:p>
            </p:txBody>
          </p:sp>
        </p:grpSp>
      </p:grpSp>
      <p:sp>
        <p:nvSpPr>
          <p:cNvPr id="45" name="Metin kutusu 44"/>
          <p:cNvSpPr txBox="1"/>
          <p:nvPr/>
        </p:nvSpPr>
        <p:spPr>
          <a:xfrm>
            <a:off x="7426866" y="4964785"/>
            <a:ext cx="343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Şekil= </a:t>
            </a:r>
            <a:r>
              <a:rPr lang="tr-TR" sz="1600" dirty="0" err="1" smtClean="0"/>
              <a:t>Mel</a:t>
            </a:r>
            <a:r>
              <a:rPr lang="tr-TR" sz="1600" dirty="0"/>
              <a:t>-</a:t>
            </a:r>
            <a:r>
              <a:rPr lang="tr-TR" sz="1600" dirty="0" smtClean="0"/>
              <a:t>frekansı süzgeç öbeği</a:t>
            </a:r>
            <a:endParaRPr lang="tr-TR" sz="1600" dirty="0"/>
          </a:p>
        </p:txBody>
      </p:sp>
      <p:pic>
        <p:nvPicPr>
          <p:cNvPr id="46" name="Resim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5445941"/>
            <a:ext cx="4056845" cy="757181"/>
          </a:xfrm>
          <a:prstGeom prst="rect">
            <a:avLst/>
          </a:prstGeom>
        </p:spPr>
      </p:pic>
      <p:sp>
        <p:nvSpPr>
          <p:cNvPr id="80" name="Metin kutusu 79"/>
          <p:cNvSpPr txBox="1"/>
          <p:nvPr/>
        </p:nvSpPr>
        <p:spPr>
          <a:xfrm>
            <a:off x="772733" y="4793762"/>
            <a:ext cx="186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Kepstrum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936012"/>
            <a:ext cx="4709862" cy="2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al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77" y="1596980"/>
            <a:ext cx="8540848" cy="4211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/>
          <p:cNvSpPr txBox="1"/>
          <p:nvPr/>
        </p:nvSpPr>
        <p:spPr>
          <a:xfrm>
            <a:off x="2794716" y="1023227"/>
            <a:ext cx="606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MFCC Enerji Tespiti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72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Sınıflandırma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tr-TR" sz="2400" dirty="0" smtClean="0"/>
              <a:t>Destek Vektör Makineleri</a:t>
            </a:r>
            <a:endParaRPr lang="tr-TR" sz="2400" dirty="0"/>
          </a:p>
        </p:txBody>
      </p:sp>
      <p:pic>
        <p:nvPicPr>
          <p:cNvPr id="4" name="Resim 3" descr="Ekran Alıntısı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82" y="2394173"/>
            <a:ext cx="3861435" cy="33240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/>
          <p:cNvSpPr txBox="1"/>
          <p:nvPr/>
        </p:nvSpPr>
        <p:spPr>
          <a:xfrm>
            <a:off x="1923781" y="5852336"/>
            <a:ext cx="83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İki sınıflı veri setini ayıran farklı düzlemlere ilişkin örnekler </a:t>
            </a:r>
          </a:p>
        </p:txBody>
      </p:sp>
    </p:spTree>
    <p:extLst>
      <p:ext uri="{BB962C8B-B14F-4D97-AF65-F5344CB8AC3E}">
        <p14:creationId xmlns:p14="http://schemas.microsoft.com/office/powerpoint/2010/main" val="114003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Ekran Alıntısı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228" y="1023948"/>
            <a:ext cx="558968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/>
          <p:cNvSpPr txBox="1"/>
          <p:nvPr/>
        </p:nvSpPr>
        <p:spPr>
          <a:xfrm>
            <a:off x="4619330" y="5702977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DVM için iki sınıflı problem örneği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678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Çok Sınıflı Destek 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ektör Makineleri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Bire Karşı Bir (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)                </a:t>
            </a:r>
            <a:endParaRPr lang="tr-TR" dirty="0"/>
          </a:p>
        </p:txBody>
      </p:sp>
      <p:pic>
        <p:nvPicPr>
          <p:cNvPr id="1026" name="Picture 2" descr="Ekran Alıntısı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35" y="2417193"/>
            <a:ext cx="5008808" cy="349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55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234</Words>
  <Application>Microsoft Office PowerPoint</Application>
  <PresentationFormat>Geniş ekran</PresentationFormat>
  <Paragraphs>81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Teması</vt:lpstr>
      <vt:lpstr>Ses Temelli Malzeme Tanıma</vt:lpstr>
      <vt:lpstr>İçerik</vt:lpstr>
      <vt:lpstr>Sesten  Öznitelik Çıkartımı</vt:lpstr>
      <vt:lpstr>Çerçeveleme</vt:lpstr>
      <vt:lpstr>PowerPoint Sunusu</vt:lpstr>
      <vt:lpstr>PowerPoint Sunusu</vt:lpstr>
      <vt:lpstr>Sınıflandırma</vt:lpstr>
      <vt:lpstr>PowerPoint Sunusu</vt:lpstr>
      <vt:lpstr>Çok Sınıflı Destek Vektör Makineleri</vt:lpstr>
      <vt:lpstr>PowerPoint Sunusu</vt:lpstr>
      <vt:lpstr>Sınıflandırma Sonuçları</vt:lpstr>
      <vt:lpstr>PowerPoint Sunusu</vt:lpstr>
      <vt:lpstr>PowerPoint Sunusu</vt:lpstr>
      <vt:lpstr>PowerPoint Sunusu</vt:lpstr>
      <vt:lpstr>_____________________________________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ender gören</dc:creator>
  <cp:lastModifiedBy>ender gören</cp:lastModifiedBy>
  <cp:revision>38</cp:revision>
  <dcterms:created xsi:type="dcterms:W3CDTF">2016-06-06T11:56:51Z</dcterms:created>
  <dcterms:modified xsi:type="dcterms:W3CDTF">2016-06-08T00:06:42Z</dcterms:modified>
</cp:coreProperties>
</file>