
<file path=[Content_Types].xml><?xml version="1.0" encoding="utf-8"?>
<Types xmlns="http://schemas.openxmlformats.org/package/2006/content-types">
  <Default Extension="bin" ContentType="image/unknown"/>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954"/>
    <a:srgbClr val="0A0A0B"/>
    <a:srgbClr val="191414"/>
    <a:srgbClr val="0C0D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88889" autoAdjust="0"/>
  </p:normalViewPr>
  <p:slideViewPr>
    <p:cSldViewPr snapToGrid="0">
      <p:cViewPr varScale="1">
        <p:scale>
          <a:sx n="95" d="100"/>
          <a:sy n="95" d="100"/>
        </p:scale>
        <p:origin x="104" y="1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E6012-1BD2-423A-B783-8C352B9F1F3A}"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DCF92-708B-42BD-8680-DB4A1F579832}" type="slidenum">
              <a:rPr lang="en-US" smtClean="0"/>
              <a:t>‹#›</a:t>
            </a:fld>
            <a:endParaRPr lang="en-US"/>
          </a:p>
        </p:txBody>
      </p:sp>
    </p:spTree>
    <p:extLst>
      <p:ext uri="{BB962C8B-B14F-4D97-AF65-F5344CB8AC3E}">
        <p14:creationId xmlns:p14="http://schemas.microsoft.com/office/powerpoint/2010/main" val="61065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septillion?utm_source=unsplash&amp;utm_medium=referral&amp;utm_content=creditCopyTex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unsplash.com/s/photos/music?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septillion?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nsplash.com/@joshuafuller?utm_source=unsplash&amp;utm_medium=referral&amp;utm_content=creditCopyText" TargetMode="External"/><Relationship Id="rId4" Type="http://schemas.openxmlformats.org/officeDocument/2006/relationships/hyperlink" Target="https://unsplash.com/s/photos/music?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freestocks?utm_source=unsplash&amp;utm_medium=referral&amp;utm_content=creditCopyText" TargetMode="External"/><Relationship Id="rId7" Type="http://schemas.openxmlformats.org/officeDocument/2006/relationships/hyperlink" Target="https://unsplash.com/@matwag?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unsplash.com/@5tep5?utm_source=unsplash&amp;utm_medium=referral&amp;utm_content=creditCopyText" TargetMode="External"/><Relationship Id="rId5" Type="http://schemas.openxmlformats.org/officeDocument/2006/relationships/hyperlink" Target="https://unsplash.com/@martinhexeberg?utm_source=unsplash&amp;utm_medium=referral&amp;utm_content=creditCopyText" TargetMode="External"/><Relationship Id="rId4" Type="http://schemas.openxmlformats.org/officeDocument/2006/relationships/hyperlink" Target="https://unsplash.com/s/photos/music?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s/photos/music?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s/photos/music?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marcelalaskoski?utm_source=unsplash&amp;utm_medium=referral&amp;utm_content=creditCopyText" TargetMode="External"/><Relationship Id="rId7" Type="http://schemas.openxmlformats.org/officeDocument/2006/relationships/hyperlink" Target="https://unsplash.com/s/photos/music-grunge?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unsplash.com/@luukski?utm_source=unsplash&amp;utm_medium=referral&amp;utm_content=creditCopyText" TargetMode="External"/><Relationship Id="rId5" Type="http://schemas.openxmlformats.org/officeDocument/2006/relationships/hyperlink" Target="https://unsplash.com/@marius?utm_source=unsplash&amp;utm_medium=referral&amp;utm_content=creditCopyText" TargetMode="External"/><Relationship Id="rId4" Type="http://schemas.openxmlformats.org/officeDocument/2006/relationships/hyperlink" Target="https://unsplash.com/s/photos/music?utm_source=unsplash&amp;utm_medium=referral&amp;utm_content=creditCopyTex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tenguyen?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unsplash.com/@mitch_peanuts?utm_source=unsplash&amp;utm_medium=referral&amp;utm_content=creditCopyText" TargetMode="External"/><Relationship Id="rId5" Type="http://schemas.openxmlformats.org/officeDocument/2006/relationships/hyperlink" Target="https://unsplash.com/@darkrider?utm_source=unsplash&amp;utm_medium=referral&amp;utm_content=creditCopyText" TargetMode="External"/><Relationship Id="rId4" Type="http://schemas.openxmlformats.org/officeDocument/2006/relationships/hyperlink" Target="https://unsplash.com/s/photos/music?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lifestyle-summer-holidays-technology-concept-carefree-happy-handsome-man-close-eyes-feeling-pleased-listening-favorite-song-wireless-headphones-feel-satisfaction-perfect-sound_17118229.htm#query=hearing%20music&amp;position=5&amp;from_view=search"&gt;Image by </a:t>
            </a:r>
            <a:r>
              <a:rPr lang="en-US" dirty="0" err="1"/>
              <a:t>benzoix</a:t>
            </a:r>
            <a:r>
              <a:rPr lang="en-US" dirty="0"/>
              <a:t>&lt;/a&gt; on </a:t>
            </a:r>
            <a:r>
              <a:rPr lang="en-US" dirty="0" err="1"/>
              <a:t>Freepik</a:t>
            </a:r>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1</a:t>
            </a:fld>
            <a:endParaRPr lang="en-US"/>
          </a:p>
        </p:txBody>
      </p:sp>
    </p:spTree>
    <p:extLst>
      <p:ext uri="{BB962C8B-B14F-4D97-AF65-F5344CB8AC3E}">
        <p14:creationId xmlns:p14="http://schemas.microsoft.com/office/powerpoint/2010/main" val="294240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10</a:t>
            </a:fld>
            <a:endParaRPr lang="en-US"/>
          </a:p>
        </p:txBody>
      </p:sp>
    </p:spTree>
    <p:extLst>
      <p:ext uri="{BB962C8B-B14F-4D97-AF65-F5344CB8AC3E}">
        <p14:creationId xmlns:p14="http://schemas.microsoft.com/office/powerpoint/2010/main" val="284471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Frank Septillion</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7CEDCF92-708B-42BD-8680-DB4A1F579832}" type="slidenum">
              <a:rPr lang="en-US" smtClean="0"/>
              <a:t>2</a:t>
            </a:fld>
            <a:endParaRPr lang="en-US"/>
          </a:p>
        </p:txBody>
      </p:sp>
    </p:spTree>
    <p:extLst>
      <p:ext uri="{BB962C8B-B14F-4D97-AF65-F5344CB8AC3E}">
        <p14:creationId xmlns:p14="http://schemas.microsoft.com/office/powerpoint/2010/main" val="36923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Frank Septillion</a:t>
            </a:r>
            <a:r>
              <a:rPr lang="en-US" dirty="0"/>
              <a:t> on </a:t>
            </a:r>
            <a:r>
              <a:rPr lang="en-US" dirty="0" err="1">
                <a:hlinkClick r:id="rId4"/>
              </a:rPr>
              <a:t>Unsplash</a:t>
            </a:r>
            <a:r>
              <a:rPr lang="en-US" dirty="0"/>
              <a:t> </a:t>
            </a:r>
          </a:p>
          <a:p>
            <a:r>
              <a:rPr lang="en-US" dirty="0"/>
              <a:t>Photo by </a:t>
            </a:r>
            <a:r>
              <a:rPr lang="en-US" dirty="0">
                <a:hlinkClick r:id="rId5"/>
              </a:rPr>
              <a:t>Joshua Fuller</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7CEDCF92-708B-42BD-8680-DB4A1F579832}" type="slidenum">
              <a:rPr lang="en-US" smtClean="0"/>
              <a:t>3</a:t>
            </a:fld>
            <a:endParaRPr lang="en-US"/>
          </a:p>
        </p:txBody>
      </p:sp>
    </p:spTree>
    <p:extLst>
      <p:ext uri="{BB962C8B-B14F-4D97-AF65-F5344CB8AC3E}">
        <p14:creationId xmlns:p14="http://schemas.microsoft.com/office/powerpoint/2010/main" val="18845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hlinkClick r:id="rId3"/>
              </a:rPr>
              <a:t>freestocks</a:t>
            </a:r>
            <a:r>
              <a:rPr lang="en-US" dirty="0"/>
              <a:t> on </a:t>
            </a:r>
            <a:r>
              <a:rPr lang="en-US" dirty="0" err="1">
                <a:hlinkClick r:id="rId4"/>
              </a:rPr>
              <a:t>Unsplash</a:t>
            </a:r>
            <a:r>
              <a:rPr lang="en-US" dirty="0"/>
              <a:t> </a:t>
            </a:r>
          </a:p>
          <a:p>
            <a:r>
              <a:rPr lang="en-US" dirty="0"/>
              <a:t>Photo by </a:t>
            </a:r>
            <a:r>
              <a:rPr lang="en-US" dirty="0">
                <a:hlinkClick r:id="rId5"/>
              </a:rPr>
              <a:t>Martin </a:t>
            </a:r>
            <a:r>
              <a:rPr lang="en-US" dirty="0" err="1">
                <a:hlinkClick r:id="rId5"/>
              </a:rPr>
              <a:t>Hexeberg</a:t>
            </a:r>
            <a:r>
              <a:rPr lang="en-US" dirty="0"/>
              <a:t> on </a:t>
            </a:r>
            <a:r>
              <a:rPr lang="en-US" dirty="0" err="1">
                <a:hlinkClick r:id="rId4"/>
              </a:rPr>
              <a:t>Unsplash</a:t>
            </a:r>
            <a:r>
              <a:rPr lang="en-US" dirty="0"/>
              <a:t> </a:t>
            </a:r>
          </a:p>
          <a:p>
            <a:r>
              <a:rPr lang="en-US" dirty="0"/>
              <a:t>Photo by </a:t>
            </a:r>
            <a:r>
              <a:rPr lang="en-US" dirty="0">
                <a:hlinkClick r:id="rId6"/>
              </a:rPr>
              <a:t>Alexander Popov</a:t>
            </a:r>
            <a:r>
              <a:rPr lang="en-US" dirty="0"/>
              <a:t> on </a:t>
            </a:r>
            <a:r>
              <a:rPr lang="en-US" dirty="0" err="1">
                <a:hlinkClick r:id="rId4"/>
              </a:rPr>
              <a:t>Unsplash</a:t>
            </a:r>
            <a:r>
              <a:rPr lang="en-US" dirty="0"/>
              <a:t> </a:t>
            </a:r>
          </a:p>
          <a:p>
            <a:r>
              <a:rPr lang="en-US" dirty="0"/>
              <a:t>Photo by </a:t>
            </a:r>
            <a:r>
              <a:rPr lang="en-US" dirty="0">
                <a:hlinkClick r:id="rId7"/>
              </a:rPr>
              <a:t>Matthias Wagner</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7CEDCF92-708B-42BD-8680-DB4A1F579832}" type="slidenum">
              <a:rPr lang="en-US" smtClean="0"/>
              <a:t>4</a:t>
            </a:fld>
            <a:endParaRPr lang="en-US"/>
          </a:p>
        </p:txBody>
      </p:sp>
    </p:spTree>
    <p:extLst>
      <p:ext uri="{BB962C8B-B14F-4D97-AF65-F5344CB8AC3E}">
        <p14:creationId xmlns:p14="http://schemas.microsoft.com/office/powerpoint/2010/main" val="175317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t>melanie</a:t>
            </a:r>
            <a:r>
              <a:rPr lang="en-US" dirty="0"/>
              <a:t> van </a:t>
            </a:r>
            <a:r>
              <a:rPr lang="en-US" dirty="0" err="1"/>
              <a:t>leeuwen</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te</a:t>
            </a:r>
            <a:r>
              <a:rPr lang="en-US" dirty="0"/>
              <a:t> </a:t>
            </a:r>
            <a:r>
              <a:rPr lang="en-US" dirty="0" err="1"/>
              <a:t>nguyen</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claudia</a:t>
            </a:r>
            <a:r>
              <a:rPr lang="en-US" dirty="0"/>
              <a:t> </a:t>
            </a:r>
            <a:r>
              <a:rPr lang="en-US" dirty="0" err="1"/>
              <a:t>raya</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soundtrap</a:t>
            </a:r>
            <a:r>
              <a:rPr lang="en-US" dirty="0"/>
              <a:t> on </a:t>
            </a:r>
            <a:r>
              <a:rPr lang="en-US" dirty="0" err="1">
                <a:hlinkClick r:id="rId3"/>
              </a:rPr>
              <a:t>Unsplash</a:t>
            </a:r>
            <a:r>
              <a:rPr lang="en-US" dirty="0"/>
              <a:t> </a:t>
            </a:r>
          </a:p>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5</a:t>
            </a:fld>
            <a:endParaRPr lang="en-US"/>
          </a:p>
        </p:txBody>
      </p:sp>
    </p:spTree>
    <p:extLst>
      <p:ext uri="{BB962C8B-B14F-4D97-AF65-F5344CB8AC3E}">
        <p14:creationId xmlns:p14="http://schemas.microsoft.com/office/powerpoint/2010/main" val="363222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t>stefano</a:t>
            </a:r>
            <a:r>
              <a:rPr lang="en-US" dirty="0"/>
              <a:t> </a:t>
            </a:r>
            <a:r>
              <a:rPr lang="en-US" dirty="0" err="1"/>
              <a:t>pollio</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jonathan</a:t>
            </a:r>
            <a:r>
              <a:rPr lang="en-US" dirty="0"/>
              <a:t> </a:t>
            </a:r>
            <a:r>
              <a:rPr lang="en-US" dirty="0" err="1"/>
              <a:t>chng</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patrick</a:t>
            </a:r>
            <a:r>
              <a:rPr lang="en-US" dirty="0"/>
              <a:t> </a:t>
            </a:r>
            <a:r>
              <a:rPr lang="en-US" dirty="0" err="1"/>
              <a:t>tomasso</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leo</a:t>
            </a:r>
            <a:r>
              <a:rPr lang="en-US" dirty="0"/>
              <a:t> </a:t>
            </a:r>
            <a:r>
              <a:rPr lang="en-US" dirty="0" err="1"/>
              <a:t>wieling</a:t>
            </a:r>
            <a:r>
              <a:rPr lang="en-US" dirty="0"/>
              <a:t>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a:t>
            </a:r>
            <a:r>
              <a:rPr lang="en-US" dirty="0" err="1"/>
              <a:t>israel</a:t>
            </a:r>
            <a:r>
              <a:rPr lang="en-US" dirty="0"/>
              <a:t> palacio on </a:t>
            </a:r>
            <a:r>
              <a:rPr lang="en-US" dirty="0" err="1">
                <a:hlinkClick r:id="rId3"/>
              </a:rPr>
              <a:t>Unsplash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6</a:t>
            </a:fld>
            <a:endParaRPr lang="en-US"/>
          </a:p>
        </p:txBody>
      </p:sp>
    </p:spTree>
    <p:extLst>
      <p:ext uri="{BB962C8B-B14F-4D97-AF65-F5344CB8AC3E}">
        <p14:creationId xmlns:p14="http://schemas.microsoft.com/office/powerpoint/2010/main" val="356146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Photo by </a:t>
            </a:r>
            <a:r>
              <a:rPr lang="en-ID" dirty="0">
                <a:hlinkClick r:id="rId3"/>
              </a:rPr>
              <a:t>Marcela </a:t>
            </a:r>
            <a:r>
              <a:rPr lang="en-ID" dirty="0" err="1">
                <a:hlinkClick r:id="rId3"/>
              </a:rPr>
              <a:t>Laskoski</a:t>
            </a:r>
            <a:r>
              <a:rPr lang="en-ID" dirty="0"/>
              <a:t> on </a:t>
            </a:r>
            <a:r>
              <a:rPr lang="en-ID" dirty="0" err="1">
                <a:hlinkClick r:id="rId4"/>
              </a:rPr>
              <a:t>Unsplash</a:t>
            </a:r>
            <a:r>
              <a:rPr lang="en-ID" dirty="0"/>
              <a:t> </a:t>
            </a:r>
          </a:p>
          <a:p>
            <a:r>
              <a:rPr lang="en-US" dirty="0"/>
              <a:t>Photo by </a:t>
            </a:r>
            <a:r>
              <a:rPr lang="en-US" dirty="0">
                <a:hlinkClick r:id="rId5"/>
              </a:rPr>
              <a:t>Marius </a:t>
            </a:r>
            <a:r>
              <a:rPr lang="en-US" dirty="0" err="1">
                <a:hlinkClick r:id="rId5"/>
              </a:rPr>
              <a:t>Masalar</a:t>
            </a:r>
            <a:r>
              <a:rPr lang="en-US" dirty="0"/>
              <a:t> on </a:t>
            </a:r>
            <a:r>
              <a:rPr lang="en-US" dirty="0" err="1">
                <a:hlinkClick r:id="rId4"/>
              </a:rPr>
              <a:t>Unsplash</a:t>
            </a:r>
            <a:r>
              <a:rPr lang="en-US" dirty="0"/>
              <a:t> </a:t>
            </a:r>
            <a:endParaRPr lang="en-ID" dirty="0"/>
          </a:p>
          <a:p>
            <a:r>
              <a:rPr lang="en-US" dirty="0"/>
              <a:t>Photo by </a:t>
            </a:r>
            <a:r>
              <a:rPr lang="en-US" dirty="0">
                <a:hlinkClick r:id="rId6"/>
              </a:rPr>
              <a:t>Luuk </a:t>
            </a:r>
            <a:r>
              <a:rPr lang="en-US" dirty="0" err="1">
                <a:hlinkClick r:id="rId6"/>
              </a:rPr>
              <a:t>Wouters</a:t>
            </a:r>
            <a:r>
              <a:rPr lang="en-US" dirty="0"/>
              <a:t> on </a:t>
            </a:r>
            <a:r>
              <a:rPr lang="en-US" dirty="0" err="1">
                <a:hlinkClick r:id="rId7"/>
              </a:rPr>
              <a:t>Unsplash</a:t>
            </a:r>
            <a:r>
              <a:rPr lang="en-US" dirty="0"/>
              <a:t> </a:t>
            </a:r>
          </a:p>
        </p:txBody>
      </p:sp>
      <p:sp>
        <p:nvSpPr>
          <p:cNvPr id="4" name="Slide Number Placeholder 3"/>
          <p:cNvSpPr>
            <a:spLocks noGrp="1"/>
          </p:cNvSpPr>
          <p:nvPr>
            <p:ph type="sldNum" sz="quarter" idx="5"/>
          </p:nvPr>
        </p:nvSpPr>
        <p:spPr/>
        <p:txBody>
          <a:bodyPr/>
          <a:lstStyle/>
          <a:p>
            <a:fld id="{7CEDCF92-708B-42BD-8680-DB4A1F579832}" type="slidenum">
              <a:rPr lang="en-US" smtClean="0"/>
              <a:t>7</a:t>
            </a:fld>
            <a:endParaRPr lang="en-US"/>
          </a:p>
        </p:txBody>
      </p:sp>
    </p:spTree>
    <p:extLst>
      <p:ext uri="{BB962C8B-B14F-4D97-AF65-F5344CB8AC3E}">
        <p14:creationId xmlns:p14="http://schemas.microsoft.com/office/powerpoint/2010/main" val="287183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hlinkClick r:id="rId3"/>
              </a:rPr>
              <a:t>Te</a:t>
            </a:r>
            <a:r>
              <a:rPr lang="en-US" dirty="0">
                <a:hlinkClick r:id="rId3"/>
              </a:rPr>
              <a:t> </a:t>
            </a:r>
            <a:r>
              <a:rPr lang="en-US" dirty="0" err="1">
                <a:hlinkClick r:id="rId3"/>
              </a:rPr>
              <a:t>NGuyen</a:t>
            </a:r>
            <a:r>
              <a:rPr lang="en-US" dirty="0"/>
              <a:t> on </a:t>
            </a:r>
            <a:r>
              <a:rPr lang="en-US" dirty="0" err="1">
                <a:hlinkClick r:id="rId4"/>
              </a:rPr>
              <a:t>Unsplash</a:t>
            </a:r>
            <a:r>
              <a:rPr lang="en-US" dirty="0"/>
              <a:t> </a:t>
            </a:r>
          </a:p>
          <a:p>
            <a:r>
              <a:rPr lang="en-US" dirty="0"/>
              <a:t>Photo by </a:t>
            </a:r>
            <a:r>
              <a:rPr lang="en-US" dirty="0">
                <a:hlinkClick r:id="rId5"/>
              </a:rPr>
              <a:t>Dark Rider</a:t>
            </a:r>
            <a:r>
              <a:rPr lang="en-US" dirty="0"/>
              <a:t> on </a:t>
            </a:r>
            <a:r>
              <a:rPr lang="en-US" dirty="0" err="1">
                <a:hlinkClick r:id="rId4"/>
              </a:rPr>
              <a:t>Unsplash</a:t>
            </a:r>
            <a:r>
              <a:rPr lang="en-US" dirty="0"/>
              <a:t> </a:t>
            </a:r>
          </a:p>
          <a:p>
            <a:r>
              <a:rPr lang="en-US" dirty="0"/>
              <a:t>Photo by </a:t>
            </a:r>
            <a:r>
              <a:rPr lang="en-US" dirty="0">
                <a:hlinkClick r:id="rId6"/>
              </a:rPr>
              <a:t>Mike Giles</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7CEDCF92-708B-42BD-8680-DB4A1F579832}" type="slidenum">
              <a:rPr lang="en-US" smtClean="0"/>
              <a:t>8</a:t>
            </a:fld>
            <a:endParaRPr lang="en-US"/>
          </a:p>
        </p:txBody>
      </p:sp>
    </p:spTree>
    <p:extLst>
      <p:ext uri="{BB962C8B-B14F-4D97-AF65-F5344CB8AC3E}">
        <p14:creationId xmlns:p14="http://schemas.microsoft.com/office/powerpoint/2010/main" val="171516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9</a:t>
            </a:fld>
            <a:endParaRPr lang="en-US"/>
          </a:p>
        </p:txBody>
      </p:sp>
    </p:spTree>
    <p:extLst>
      <p:ext uri="{BB962C8B-B14F-4D97-AF65-F5344CB8AC3E}">
        <p14:creationId xmlns:p14="http://schemas.microsoft.com/office/powerpoint/2010/main" val="327590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3804-116A-593A-9926-13C4F99969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4CFECD-2E63-38F8-9058-19CF0FA55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23B3F-55A5-BED3-F7EA-8545E4A87430}"/>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BD9BE5EB-25AD-92D6-5BB0-5B7CA419C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98E25-5FA8-D9D7-8A9A-4092300249E9}"/>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1312399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7DA9-C965-0040-A5D8-E8D946BCA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35E157-4AA1-F608-CB52-82001F529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CD316-EA07-E121-FACF-A6A16B4A79E4}"/>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61252073-B009-B6FB-9A0C-EFFE3E55B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6484-D1A2-AA04-7D5B-6C4CB25EEF34}"/>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1825911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D4A07-D9A6-DAF1-3CCD-1989D4013A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77080-F720-4FDB-B5D3-945225EAF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8042C-D186-F0B1-DC55-CA5D47D39142}"/>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466E73D2-E70F-A7F8-F214-B73E40BF3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7E048-5A3B-A13D-A099-F5C8B2101EE2}"/>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2498164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B937-C3F4-F051-E056-F10DACC15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022A3-1CA7-E45D-19A4-E7F3AB1DA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3C8E6-47E2-B3A9-EB6A-BA474DDF6BF7}"/>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6452AA51-C5A2-AAFC-C759-524AC0587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6747-8976-58AD-FBD8-315C35CDF4B9}"/>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969485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C816-8050-44E0-0B50-7928C4772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8D957-3BCD-649A-845F-D45CB4607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B80FE-88B7-1D16-4322-AF08BDD34E29}"/>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84B78BA6-EF04-9698-C62A-1CE93498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797AC-5E45-6C15-0EEC-3056E5340CA8}"/>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2655380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4201-438F-65A7-9B70-731DBAD71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D1E9C-B535-CE07-8402-0B97E0FD0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AFE8C-2A7E-4C91-58EA-868541A5B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7D709D-F446-5949-6722-999DBE8C10E0}"/>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6" name="Footer Placeholder 5">
            <a:extLst>
              <a:ext uri="{FF2B5EF4-FFF2-40B4-BE49-F238E27FC236}">
                <a16:creationId xmlns:a16="http://schemas.microsoft.com/office/drawing/2014/main" id="{94C9DEE2-A2B7-0EB1-5C30-29210953F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E58A0-0161-234A-7D09-E1E4E37DD88A}"/>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3374885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7B6-683F-5937-3461-742A623E33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FF785-7790-C63E-D448-050BE460C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A74ED-DF82-2F2A-FE20-7429BB678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7A19B-E0B0-1637-C122-AC945A8A4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26800-92A6-41A2-A970-45FFFDB249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91ED1-4695-FE72-FC9A-3AEE4ED08DE2}"/>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8" name="Footer Placeholder 7">
            <a:extLst>
              <a:ext uri="{FF2B5EF4-FFF2-40B4-BE49-F238E27FC236}">
                <a16:creationId xmlns:a16="http://schemas.microsoft.com/office/drawing/2014/main" id="{5B3B6345-F50D-4938-9DDD-395D85897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B93662-0A60-8302-6B99-B1167B21609B}"/>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2408598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7CB3-F5F6-A2F0-3555-B06BBF4D9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CB5CDB-D9BA-A241-BD1C-A8201BD037B0}"/>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4" name="Footer Placeholder 3">
            <a:extLst>
              <a:ext uri="{FF2B5EF4-FFF2-40B4-BE49-F238E27FC236}">
                <a16:creationId xmlns:a16="http://schemas.microsoft.com/office/drawing/2014/main" id="{17597C7E-14DE-A920-6F42-F3FFE31A2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3B9D2-3446-AEF6-5AD2-6408920039A7}"/>
              </a:ext>
            </a:extLst>
          </p:cNvPr>
          <p:cNvSpPr>
            <a:spLocks noGrp="1"/>
          </p:cNvSpPr>
          <p:nvPr>
            <p:ph type="sldNum" sz="quarter" idx="12"/>
          </p:nvPr>
        </p:nvSpPr>
        <p:spPr>
          <a:xfrm>
            <a:off x="9113838" y="6356350"/>
            <a:ext cx="2743200" cy="365125"/>
          </a:xfrm>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582370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FD666-9BD8-5EEE-E9C3-4FD0D3CD8033}"/>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3" name="Footer Placeholder 2">
            <a:extLst>
              <a:ext uri="{FF2B5EF4-FFF2-40B4-BE49-F238E27FC236}">
                <a16:creationId xmlns:a16="http://schemas.microsoft.com/office/drawing/2014/main" id="{BF3E2114-85C1-A43D-BAEB-07894EB3C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98E82B-2455-0335-5EB9-C55587B40DD0}"/>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766589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5EBF-888B-DB8B-76AB-45C980EB0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33736-DD60-FF09-2346-3CD6F4977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8A7EA-1063-5961-62A7-2BF568B97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2E3C8-F431-345C-1C58-CD5B8B32754C}"/>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6" name="Footer Placeholder 5">
            <a:extLst>
              <a:ext uri="{FF2B5EF4-FFF2-40B4-BE49-F238E27FC236}">
                <a16:creationId xmlns:a16="http://schemas.microsoft.com/office/drawing/2014/main" id="{8D13D2B2-A4B5-DE06-1229-098C8B7F9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A6BE5-565A-32F0-5FB1-9F6AA9A5B069}"/>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3824209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D19E-BE4B-6BEE-53AE-7406D4BB3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382F7-6C8D-7849-8F47-E6DC0665C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70F105-DECE-3555-A4BC-217F96991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0377F-9182-85F2-3E10-B7CE5FFDAC57}"/>
              </a:ext>
            </a:extLst>
          </p:cNvPr>
          <p:cNvSpPr>
            <a:spLocks noGrp="1"/>
          </p:cNvSpPr>
          <p:nvPr>
            <p:ph type="dt" sz="half" idx="10"/>
          </p:nvPr>
        </p:nvSpPr>
        <p:spPr/>
        <p:txBody>
          <a:bodyPr/>
          <a:lstStyle/>
          <a:p>
            <a:fld id="{C085A3C5-C84E-4FAD-9AAC-6508D1A5CE25}" type="datetimeFigureOut">
              <a:rPr lang="en-US" smtClean="0"/>
              <a:t>1/3/2023</a:t>
            </a:fld>
            <a:endParaRPr lang="en-US"/>
          </a:p>
        </p:txBody>
      </p:sp>
      <p:sp>
        <p:nvSpPr>
          <p:cNvPr id="6" name="Footer Placeholder 5">
            <a:extLst>
              <a:ext uri="{FF2B5EF4-FFF2-40B4-BE49-F238E27FC236}">
                <a16:creationId xmlns:a16="http://schemas.microsoft.com/office/drawing/2014/main" id="{2ABCC02A-E3B2-1FEA-ADE9-1B54958C1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66DC9-13A0-4178-9542-66A5A7CCC8AE}"/>
              </a:ext>
            </a:extLst>
          </p:cNvPr>
          <p:cNvSpPr>
            <a:spLocks noGrp="1"/>
          </p:cNvSpPr>
          <p:nvPr>
            <p:ph type="sldNum" sz="quarter" idx="12"/>
          </p:nvPr>
        </p:nvSpPr>
        <p:spPr/>
        <p:txBody>
          <a:bodyPr/>
          <a:lstStyle/>
          <a:p>
            <a:fld id="{30A3122D-F12A-4AEE-804B-8A547861C0B9}" type="slidenum">
              <a:rPr lang="en-US" smtClean="0"/>
              <a:t>‹#›</a:t>
            </a:fld>
            <a:endParaRPr lang="en-US"/>
          </a:p>
        </p:txBody>
      </p:sp>
    </p:spTree>
    <p:extLst>
      <p:ext uri="{BB962C8B-B14F-4D97-AF65-F5344CB8AC3E}">
        <p14:creationId xmlns:p14="http://schemas.microsoft.com/office/powerpoint/2010/main" val="2802781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6476-4B52-8E75-7F4F-4895B8C5D5E2}"/>
              </a:ext>
            </a:extLst>
          </p:cNvPr>
          <p:cNvSpPr>
            <a:spLocks noGrp="1"/>
          </p:cNvSpPr>
          <p:nvPr>
            <p:ph type="title"/>
          </p:nvPr>
        </p:nvSpPr>
        <p:spPr>
          <a:xfrm>
            <a:off x="334963" y="296863"/>
            <a:ext cx="11522075" cy="11509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06F6C-5E13-259C-8F43-C175A46F9F72}"/>
              </a:ext>
            </a:extLst>
          </p:cNvPr>
          <p:cNvSpPr>
            <a:spLocks noGrp="1"/>
          </p:cNvSpPr>
          <p:nvPr>
            <p:ph type="body" idx="1"/>
          </p:nvPr>
        </p:nvSpPr>
        <p:spPr>
          <a:xfrm>
            <a:off x="334963" y="1825625"/>
            <a:ext cx="1152207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71D0D-1DF4-3A74-6EB6-8874D7CA6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5A3C5-C84E-4FAD-9AAC-6508D1A5CE25}" type="datetimeFigureOut">
              <a:rPr lang="en-US" smtClean="0"/>
              <a:t>1/3/2023</a:t>
            </a:fld>
            <a:endParaRPr lang="en-US"/>
          </a:p>
        </p:txBody>
      </p:sp>
      <p:sp>
        <p:nvSpPr>
          <p:cNvPr id="5" name="Footer Placeholder 4">
            <a:extLst>
              <a:ext uri="{FF2B5EF4-FFF2-40B4-BE49-F238E27FC236}">
                <a16:creationId xmlns:a16="http://schemas.microsoft.com/office/drawing/2014/main" id="{0D73940D-1EDB-80BA-AC24-A06B26EBB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02402-0D43-1859-F7EC-DEA6B56D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3122D-F12A-4AEE-804B-8A547861C0B9}" type="slidenum">
              <a:rPr lang="en-US" smtClean="0"/>
              <a:t>‹#›</a:t>
            </a:fld>
            <a:endParaRPr lang="en-US"/>
          </a:p>
        </p:txBody>
      </p:sp>
      <p:pic>
        <p:nvPicPr>
          <p:cNvPr id="7" name="Picture 6">
            <a:extLst>
              <a:ext uri="{FF2B5EF4-FFF2-40B4-BE49-F238E27FC236}">
                <a16:creationId xmlns:a16="http://schemas.microsoft.com/office/drawing/2014/main" id="{D0A11648-5179-F6E5-DB6F-C2BABFE0493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76470"/>
            <a:ext cx="2906917" cy="800956"/>
          </a:xfrm>
          <a:prstGeom prst="rect">
            <a:avLst/>
          </a:prstGeom>
        </p:spPr>
      </p:pic>
    </p:spTree>
    <p:extLst>
      <p:ext uri="{BB962C8B-B14F-4D97-AF65-F5344CB8AC3E}">
        <p14:creationId xmlns:p14="http://schemas.microsoft.com/office/powerpoint/2010/main" val="302553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F26B43"/>
          </p15:clr>
        </p15:guide>
        <p15:guide id="2" pos="7469" userDrawn="1">
          <p15:clr>
            <a:srgbClr val="F26B43"/>
          </p15:clr>
        </p15:guide>
        <p15:guide id="3" orient="horz" pos="187"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9.jfif"/><Relationship Id="rId3" Type="http://schemas.openxmlformats.org/officeDocument/2006/relationships/image" Target="../media/image13.jpe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image" Target="../media/image17.png"/><Relationship Id="rId5" Type="http://schemas.openxmlformats.org/officeDocument/2006/relationships/image" Target="../media/image15.jpeg"/><Relationship Id="rId15" Type="http://schemas.openxmlformats.org/officeDocument/2006/relationships/image" Target="../media/image11.svg"/><Relationship Id="rId10" Type="http://schemas.openxmlformats.org/officeDocument/2006/relationships/image" Target="../media/image9.svg"/><Relationship Id="rId4" Type="http://schemas.openxmlformats.org/officeDocument/2006/relationships/image" Target="../media/image14.jpeg"/><Relationship Id="rId9" Type="http://schemas.openxmlformats.org/officeDocument/2006/relationships/image" Target="../media/image8.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0.jfi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1.jf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2.jfi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33" name="Block Arc 32">
            <a:extLst>
              <a:ext uri="{FF2B5EF4-FFF2-40B4-BE49-F238E27FC236}">
                <a16:creationId xmlns:a16="http://schemas.microsoft.com/office/drawing/2014/main" id="{2FAB1B89-B0AE-576E-C1B2-E534893E8DAB}"/>
              </a:ext>
            </a:extLst>
          </p:cNvPr>
          <p:cNvSpPr/>
          <p:nvPr/>
        </p:nvSpPr>
        <p:spPr>
          <a:xfrm rot="5400000" flipH="1" flipV="1">
            <a:off x="5837346" y="5049945"/>
            <a:ext cx="1590541" cy="1590541"/>
          </a:xfrm>
          <a:prstGeom prst="blockArc">
            <a:avLst>
              <a:gd name="adj1" fmla="val 5832300"/>
              <a:gd name="adj2" fmla="val 77390"/>
              <a:gd name="adj3" fmla="val 187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Connector 34">
            <a:extLst>
              <a:ext uri="{FF2B5EF4-FFF2-40B4-BE49-F238E27FC236}">
                <a16:creationId xmlns:a16="http://schemas.microsoft.com/office/drawing/2014/main" id="{1D8B5AFE-A597-F58E-79A2-5352CBA651D2}"/>
              </a:ext>
            </a:extLst>
          </p:cNvPr>
          <p:cNvCxnSpPr>
            <a:cxnSpLocks/>
          </p:cNvCxnSpPr>
          <p:nvPr/>
        </p:nvCxnSpPr>
        <p:spPr>
          <a:xfrm>
            <a:off x="0" y="2106592"/>
            <a:ext cx="9921240"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C2C8248-3C6F-1D66-64DA-1AAA19C68A62}"/>
              </a:ext>
            </a:extLst>
          </p:cNvPr>
          <p:cNvSpPr/>
          <p:nvPr/>
        </p:nvSpPr>
        <p:spPr>
          <a:xfrm>
            <a:off x="846190" y="0"/>
            <a:ext cx="8772371" cy="207186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5400" b="1" dirty="0">
                <a:solidFill>
                  <a:srgbClr val="00B050"/>
                </a:solidFill>
              </a:rPr>
              <a:t>TEAM POLİWA</a:t>
            </a:r>
            <a:r>
              <a:rPr lang="en-US" sz="5400" b="1" dirty="0">
                <a:solidFill>
                  <a:srgbClr val="00B050"/>
                </a:solidFill>
              </a:rPr>
              <a:t>G</a:t>
            </a:r>
          </a:p>
        </p:txBody>
      </p:sp>
      <p:sp>
        <p:nvSpPr>
          <p:cNvPr id="7" name="TextBox 6">
            <a:extLst>
              <a:ext uri="{FF2B5EF4-FFF2-40B4-BE49-F238E27FC236}">
                <a16:creationId xmlns:a16="http://schemas.microsoft.com/office/drawing/2014/main" id="{B407C51B-EE8A-7E19-337C-1EF8144E663C}"/>
              </a:ext>
            </a:extLst>
          </p:cNvPr>
          <p:cNvSpPr txBox="1"/>
          <p:nvPr/>
        </p:nvSpPr>
        <p:spPr>
          <a:xfrm>
            <a:off x="355370" y="3081877"/>
            <a:ext cx="5375577" cy="2736262"/>
          </a:xfrm>
          <a:prstGeom prst="rect">
            <a:avLst/>
          </a:prstGeom>
          <a:noFill/>
        </p:spPr>
        <p:txBody>
          <a:bodyPr wrap="square" rtlCol="0">
            <a:spAutoFit/>
          </a:bodyPr>
          <a:lstStyle/>
          <a:p>
            <a:pPr>
              <a:spcAft>
                <a:spcPts val="3600"/>
              </a:spcAft>
            </a:pPr>
            <a:r>
              <a:rPr lang="en-US" sz="5400" b="1" dirty="0">
                <a:solidFill>
                  <a:srgbClr val="1DB954"/>
                </a:solidFill>
              </a:rPr>
              <a:t>Spotify Analysis</a:t>
            </a:r>
            <a:endParaRPr lang="en-US" sz="5400" b="1" dirty="0">
              <a:solidFill>
                <a:schemeClr val="bg1"/>
              </a:solidFill>
            </a:endParaRPr>
          </a:p>
          <a:p>
            <a:pPr marL="0" marR="0" fontAlgn="base">
              <a:lnSpc>
                <a:spcPct val="107000"/>
              </a:lnSpc>
              <a:spcBef>
                <a:spcPts val="300"/>
              </a:spcBef>
              <a:spcAft>
                <a:spcPts val="300"/>
              </a:spcAft>
            </a:pPr>
            <a:r>
              <a:rPr lang="tr-T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201180760 - Ender Güz</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300"/>
              </a:spcBef>
              <a:spcAft>
                <a:spcPts val="300"/>
              </a:spcAft>
            </a:pPr>
            <a:r>
              <a:rPr lang="tr-T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201180761 - Abdussamet Yaşar</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300"/>
              </a:spcBef>
              <a:spcAft>
                <a:spcPts val="300"/>
              </a:spcAft>
            </a:pPr>
            <a:r>
              <a:rPr lang="tr-T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201180763 - Gizem Değirmencioğlu</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33DF9C08-447A-1313-A46F-71430CC93838}"/>
              </a:ext>
            </a:extLst>
          </p:cNvPr>
          <p:cNvSpPr/>
          <p:nvPr/>
        </p:nvSpPr>
        <p:spPr>
          <a:xfrm>
            <a:off x="6629400" y="0"/>
            <a:ext cx="3489960" cy="6858000"/>
          </a:xfrm>
          <a:prstGeom prst="round2SameRect">
            <a:avLst>
              <a:gd name="adj1" fmla="val 0"/>
              <a:gd name="adj2" fmla="val 0"/>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E4E7984-497A-6366-05D4-C73F944B01C3}"/>
              </a:ext>
            </a:extLst>
          </p:cNvPr>
          <p:cNvGrpSpPr/>
          <p:nvPr/>
        </p:nvGrpSpPr>
        <p:grpSpPr>
          <a:xfrm rot="20212618">
            <a:off x="6783050" y="3105332"/>
            <a:ext cx="654942" cy="680132"/>
            <a:chOff x="6714281" y="3033918"/>
            <a:chExt cx="792480" cy="822960"/>
          </a:xfrm>
        </p:grpSpPr>
        <p:sp>
          <p:nvSpPr>
            <p:cNvPr id="19" name="Oval 18">
              <a:extLst>
                <a:ext uri="{FF2B5EF4-FFF2-40B4-BE49-F238E27FC236}">
                  <a16:creationId xmlns:a16="http://schemas.microsoft.com/office/drawing/2014/main" id="{D2EDBB0C-C99E-63F6-0A3C-B07870F015C8}"/>
                </a:ext>
              </a:extLst>
            </p:cNvPr>
            <p:cNvSpPr/>
            <p:nvPr/>
          </p:nvSpPr>
          <p:spPr>
            <a:xfrm>
              <a:off x="6714281" y="3033918"/>
              <a:ext cx="79248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Music note outline">
              <a:extLst>
                <a:ext uri="{FF2B5EF4-FFF2-40B4-BE49-F238E27FC236}">
                  <a16:creationId xmlns:a16="http://schemas.microsoft.com/office/drawing/2014/main" id="{D0DBD263-1023-8044-0E56-988D7C3F91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6636" y="3161513"/>
              <a:ext cx="567771" cy="567771"/>
            </a:xfrm>
            <a:prstGeom prst="rect">
              <a:avLst/>
            </a:prstGeom>
          </p:spPr>
        </p:pic>
      </p:grpSp>
      <p:grpSp>
        <p:nvGrpSpPr>
          <p:cNvPr id="27" name="Group 26">
            <a:extLst>
              <a:ext uri="{FF2B5EF4-FFF2-40B4-BE49-F238E27FC236}">
                <a16:creationId xmlns:a16="http://schemas.microsoft.com/office/drawing/2014/main" id="{2AAC2752-81B3-8900-1568-FF1F757AA32B}"/>
              </a:ext>
            </a:extLst>
          </p:cNvPr>
          <p:cNvGrpSpPr/>
          <p:nvPr/>
        </p:nvGrpSpPr>
        <p:grpSpPr>
          <a:xfrm rot="1725106">
            <a:off x="10603826" y="4890299"/>
            <a:ext cx="1054791" cy="1095360"/>
            <a:chOff x="10454640" y="1737360"/>
            <a:chExt cx="792480" cy="822960"/>
          </a:xfrm>
        </p:grpSpPr>
        <p:sp>
          <p:nvSpPr>
            <p:cNvPr id="20" name="Oval 19">
              <a:extLst>
                <a:ext uri="{FF2B5EF4-FFF2-40B4-BE49-F238E27FC236}">
                  <a16:creationId xmlns:a16="http://schemas.microsoft.com/office/drawing/2014/main" id="{8CD16CE5-D46B-A54D-481E-0FDF08BBA5EA}"/>
                </a:ext>
              </a:extLst>
            </p:cNvPr>
            <p:cNvSpPr/>
            <p:nvPr/>
          </p:nvSpPr>
          <p:spPr>
            <a:xfrm>
              <a:off x="10454640" y="1737360"/>
              <a:ext cx="79248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Music notes outline">
              <a:extLst>
                <a:ext uri="{FF2B5EF4-FFF2-40B4-BE49-F238E27FC236}">
                  <a16:creationId xmlns:a16="http://schemas.microsoft.com/office/drawing/2014/main" id="{2318372A-3CA4-4303-D2D1-20B43216A7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66995" y="1864955"/>
              <a:ext cx="567771" cy="567771"/>
            </a:xfrm>
            <a:prstGeom prst="rect">
              <a:avLst/>
            </a:prstGeom>
          </p:spPr>
        </p:pic>
      </p:grpSp>
      <p:sp>
        <p:nvSpPr>
          <p:cNvPr id="32" name="Block Arc 31">
            <a:extLst>
              <a:ext uri="{FF2B5EF4-FFF2-40B4-BE49-F238E27FC236}">
                <a16:creationId xmlns:a16="http://schemas.microsoft.com/office/drawing/2014/main" id="{77AF9ACB-B7B1-85CC-5751-ACE4C8CBDA1D}"/>
              </a:ext>
            </a:extLst>
          </p:cNvPr>
          <p:cNvSpPr/>
          <p:nvPr/>
        </p:nvSpPr>
        <p:spPr>
          <a:xfrm rot="16200000" flipV="1">
            <a:off x="-869339" y="1"/>
            <a:ext cx="1715529" cy="1715529"/>
          </a:xfrm>
          <a:prstGeom prst="blockArc">
            <a:avLst>
              <a:gd name="adj1" fmla="val 10800000"/>
              <a:gd name="adj2" fmla="val 21551066"/>
              <a:gd name="adj3" fmla="val 17623"/>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2" name="Picture 21">
            <a:extLst>
              <a:ext uri="{FF2B5EF4-FFF2-40B4-BE49-F238E27FC236}">
                <a16:creationId xmlns:a16="http://schemas.microsoft.com/office/drawing/2014/main" id="{3180E63C-AE5A-44C2-85FD-F4D9E6BEF5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425099"/>
            <a:ext cx="5373542" cy="4024909"/>
          </a:xfrm>
          <a:prstGeom prst="rect">
            <a:avLst/>
          </a:prstGeom>
        </p:spPr>
      </p:pic>
    </p:spTree>
    <p:extLst>
      <p:ext uri="{BB962C8B-B14F-4D97-AF65-F5344CB8AC3E}">
        <p14:creationId xmlns:p14="http://schemas.microsoft.com/office/powerpoint/2010/main" val="3376455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6" name="TextBox 25">
            <a:extLst>
              <a:ext uri="{FF2B5EF4-FFF2-40B4-BE49-F238E27FC236}">
                <a16:creationId xmlns:a16="http://schemas.microsoft.com/office/drawing/2014/main" id="{5149923D-7CD8-C208-4B02-AF373B7CF240}"/>
              </a:ext>
            </a:extLst>
          </p:cNvPr>
          <p:cNvSpPr txBox="1"/>
          <p:nvPr/>
        </p:nvSpPr>
        <p:spPr>
          <a:xfrm>
            <a:off x="383220" y="4081936"/>
            <a:ext cx="2296800" cy="366917"/>
          </a:xfrm>
          <a:prstGeom prst="roundRect">
            <a:avLst/>
          </a:prstGeom>
          <a:solidFill>
            <a:srgbClr val="191414"/>
          </a:solid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10</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609796"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3297698" cy="769441"/>
          </a:xfrm>
          <a:prstGeom prst="rect">
            <a:avLst/>
          </a:prstGeom>
          <a:noFill/>
        </p:spPr>
        <p:txBody>
          <a:bodyPr wrap="none" rtlCol="0">
            <a:spAutoFit/>
          </a:bodyPr>
          <a:lstStyle/>
          <a:p>
            <a:r>
              <a:rPr lang="en-US" sz="4400" b="1" dirty="0">
                <a:solidFill>
                  <a:srgbClr val="1DB954"/>
                </a:solidFill>
                <a:latin typeface="Segoe UI" panose="020B0502040204020203" pitchFamily="34" charset="0"/>
                <a:cs typeface="Segoe UI" panose="020B0502040204020203" pitchFamily="34" charset="0"/>
              </a:rPr>
              <a:t>Final Model</a:t>
            </a:r>
          </a:p>
        </p:txBody>
      </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sp>
        <p:nvSpPr>
          <p:cNvPr id="18" name="TextBox 17">
            <a:extLst>
              <a:ext uri="{FF2B5EF4-FFF2-40B4-BE49-F238E27FC236}">
                <a16:creationId xmlns:a16="http://schemas.microsoft.com/office/drawing/2014/main" id="{A66037FB-ECC6-A931-2CFC-20FD25D6E695}"/>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grpSp>
        <p:nvGrpSpPr>
          <p:cNvPr id="24" name="Group 23">
            <a:extLst>
              <a:ext uri="{FF2B5EF4-FFF2-40B4-BE49-F238E27FC236}">
                <a16:creationId xmlns:a16="http://schemas.microsoft.com/office/drawing/2014/main" id="{8D8AC82B-6FCD-87E2-ECB4-A2640896D6B6}"/>
              </a:ext>
            </a:extLst>
          </p:cNvPr>
          <p:cNvGrpSpPr>
            <a:grpSpLocks noChangeAspect="1"/>
          </p:cNvGrpSpPr>
          <p:nvPr/>
        </p:nvGrpSpPr>
        <p:grpSpPr>
          <a:xfrm>
            <a:off x="622921" y="3606155"/>
            <a:ext cx="191537" cy="276523"/>
            <a:chOff x="3379789" y="1452563"/>
            <a:chExt cx="239713" cy="346075"/>
          </a:xfrm>
        </p:grpSpPr>
        <p:sp>
          <p:nvSpPr>
            <p:cNvPr id="52" name="Freeform 5">
              <a:extLst>
                <a:ext uri="{FF2B5EF4-FFF2-40B4-BE49-F238E27FC236}">
                  <a16:creationId xmlns:a16="http://schemas.microsoft.com/office/drawing/2014/main" id="{864CA07E-E9F9-EE8C-4891-74A1B589E1BA}"/>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6">
              <a:extLst>
                <a:ext uri="{FF2B5EF4-FFF2-40B4-BE49-F238E27FC236}">
                  <a16:creationId xmlns:a16="http://schemas.microsoft.com/office/drawing/2014/main" id="{FB5083AF-4F0F-7660-0A2F-9A64350D4C1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7">
              <a:extLst>
                <a:ext uri="{FF2B5EF4-FFF2-40B4-BE49-F238E27FC236}">
                  <a16:creationId xmlns:a16="http://schemas.microsoft.com/office/drawing/2014/main" id="{02982F14-40C8-954C-4458-67B160652998}"/>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8">
              <a:extLst>
                <a:ext uri="{FF2B5EF4-FFF2-40B4-BE49-F238E27FC236}">
                  <a16:creationId xmlns:a16="http://schemas.microsoft.com/office/drawing/2014/main" id="{BB6F365D-E5CB-D39A-07BB-B76337FF0A7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9">
              <a:extLst>
                <a:ext uri="{FF2B5EF4-FFF2-40B4-BE49-F238E27FC236}">
                  <a16:creationId xmlns:a16="http://schemas.microsoft.com/office/drawing/2014/main" id="{55C4E5FA-8D3C-6D1F-3004-40EED5E7CB16}"/>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0">
              <a:extLst>
                <a:ext uri="{FF2B5EF4-FFF2-40B4-BE49-F238E27FC236}">
                  <a16:creationId xmlns:a16="http://schemas.microsoft.com/office/drawing/2014/main" id="{0BA7CCD2-D538-2ED9-0F53-BF05F9E8D83C}"/>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1">
              <a:extLst>
                <a:ext uri="{FF2B5EF4-FFF2-40B4-BE49-F238E27FC236}">
                  <a16:creationId xmlns:a16="http://schemas.microsoft.com/office/drawing/2014/main" id="{DE5BC279-3B3A-63A1-D805-CEB6821BCAB8}"/>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Line 12">
              <a:extLst>
                <a:ext uri="{FF2B5EF4-FFF2-40B4-BE49-F238E27FC236}">
                  <a16:creationId xmlns:a16="http://schemas.microsoft.com/office/drawing/2014/main" id="{D424D6DF-3C9A-9464-5524-B2A111FA1202}"/>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Line 13">
              <a:extLst>
                <a:ext uri="{FF2B5EF4-FFF2-40B4-BE49-F238E27FC236}">
                  <a16:creationId xmlns:a16="http://schemas.microsoft.com/office/drawing/2014/main" id="{03650281-56AD-7201-0D96-99C36EEEBB68}"/>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4">
              <a:extLst>
                <a:ext uri="{FF2B5EF4-FFF2-40B4-BE49-F238E27FC236}">
                  <a16:creationId xmlns:a16="http://schemas.microsoft.com/office/drawing/2014/main" id="{654E8180-FEA8-216C-549C-3DF84D3602A2}"/>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5">
              <a:extLst>
                <a:ext uri="{FF2B5EF4-FFF2-40B4-BE49-F238E27FC236}">
                  <a16:creationId xmlns:a16="http://schemas.microsoft.com/office/drawing/2014/main" id="{B02867B4-BAB1-8A29-811C-C513EDAABDE8}"/>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7" name="Line 16">
              <a:extLst>
                <a:ext uri="{FF2B5EF4-FFF2-40B4-BE49-F238E27FC236}">
                  <a16:creationId xmlns:a16="http://schemas.microsoft.com/office/drawing/2014/main" id="{CF045351-5FF3-6A8B-1731-A71B0A8CE0E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8" name="Line 17">
              <a:extLst>
                <a:ext uri="{FF2B5EF4-FFF2-40B4-BE49-F238E27FC236}">
                  <a16:creationId xmlns:a16="http://schemas.microsoft.com/office/drawing/2014/main" id="{CC9201B5-08D0-A21B-F335-ADADC42ACA28}"/>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2" name="Group 31">
            <a:extLst>
              <a:ext uri="{FF2B5EF4-FFF2-40B4-BE49-F238E27FC236}">
                <a16:creationId xmlns:a16="http://schemas.microsoft.com/office/drawing/2014/main" id="{2CF5BC51-A517-3061-8411-CDA581724FF7}"/>
              </a:ext>
            </a:extLst>
          </p:cNvPr>
          <p:cNvGrpSpPr/>
          <p:nvPr/>
        </p:nvGrpSpPr>
        <p:grpSpPr>
          <a:xfrm>
            <a:off x="608408" y="4785042"/>
            <a:ext cx="225423" cy="260013"/>
            <a:chOff x="5581651" y="2895601"/>
            <a:chExt cx="300038" cy="346076"/>
          </a:xfrm>
        </p:grpSpPr>
        <p:sp>
          <p:nvSpPr>
            <p:cNvPr id="33" name="Oval 187">
              <a:extLst>
                <a:ext uri="{FF2B5EF4-FFF2-40B4-BE49-F238E27FC236}">
                  <a16:creationId xmlns:a16="http://schemas.microsoft.com/office/drawing/2014/main" id="{5F365BF3-018D-6209-C787-CB7CEAA813BF}"/>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188">
              <a:extLst>
                <a:ext uri="{FF2B5EF4-FFF2-40B4-BE49-F238E27FC236}">
                  <a16:creationId xmlns:a16="http://schemas.microsoft.com/office/drawing/2014/main" id="{E2FEA225-2B51-F903-8AE3-C0E6AAE06601}"/>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Oval 189">
              <a:extLst>
                <a:ext uri="{FF2B5EF4-FFF2-40B4-BE49-F238E27FC236}">
                  <a16:creationId xmlns:a16="http://schemas.microsoft.com/office/drawing/2014/main" id="{EFEFC81A-71C0-5E38-0C9E-5FFEBA996980}"/>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Freeform 190">
              <a:extLst>
                <a:ext uri="{FF2B5EF4-FFF2-40B4-BE49-F238E27FC236}">
                  <a16:creationId xmlns:a16="http://schemas.microsoft.com/office/drawing/2014/main" id="{40A7CB84-F062-BD94-AE0B-51E365BDB153}"/>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Freeform 191">
              <a:extLst>
                <a:ext uri="{FF2B5EF4-FFF2-40B4-BE49-F238E27FC236}">
                  <a16:creationId xmlns:a16="http://schemas.microsoft.com/office/drawing/2014/main" id="{38086CBB-80C2-738A-B320-C10711EC072B}"/>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Freeform 192">
              <a:extLst>
                <a:ext uri="{FF2B5EF4-FFF2-40B4-BE49-F238E27FC236}">
                  <a16:creationId xmlns:a16="http://schemas.microsoft.com/office/drawing/2014/main" id="{D99DA1DA-F6F0-934A-9371-E05AD78AFB19}"/>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370BF0F2-463A-C134-3346-7B41EE6FAD0E}"/>
              </a:ext>
            </a:extLst>
          </p:cNvPr>
          <p:cNvGrpSpPr/>
          <p:nvPr/>
        </p:nvGrpSpPr>
        <p:grpSpPr>
          <a:xfrm>
            <a:off x="604792" y="4149067"/>
            <a:ext cx="232655" cy="232655"/>
            <a:chOff x="6203951" y="2895601"/>
            <a:chExt cx="346075" cy="346075"/>
          </a:xfrm>
        </p:grpSpPr>
        <p:sp>
          <p:nvSpPr>
            <p:cNvPr id="42" name="Freeform 197">
              <a:extLst>
                <a:ext uri="{FF2B5EF4-FFF2-40B4-BE49-F238E27FC236}">
                  <a16:creationId xmlns:a16="http://schemas.microsoft.com/office/drawing/2014/main" id="{9FF23133-0882-BC08-E098-E5B1F39AB4E6}"/>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198">
              <a:extLst>
                <a:ext uri="{FF2B5EF4-FFF2-40B4-BE49-F238E27FC236}">
                  <a16:creationId xmlns:a16="http://schemas.microsoft.com/office/drawing/2014/main" id="{D81D90AB-B17F-BD55-0336-ADB5D5C64C9D}"/>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Rectangle 199">
              <a:extLst>
                <a:ext uri="{FF2B5EF4-FFF2-40B4-BE49-F238E27FC236}">
                  <a16:creationId xmlns:a16="http://schemas.microsoft.com/office/drawing/2014/main" id="{41ABC7B7-7379-C39C-8DDD-FC027129E169}"/>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00">
              <a:extLst>
                <a:ext uri="{FF2B5EF4-FFF2-40B4-BE49-F238E27FC236}">
                  <a16:creationId xmlns:a16="http://schemas.microsoft.com/office/drawing/2014/main" id="{AB1C8039-3123-03BA-A5DF-8549FACD8BA5}"/>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Freeform 201">
              <a:extLst>
                <a:ext uri="{FF2B5EF4-FFF2-40B4-BE49-F238E27FC236}">
                  <a16:creationId xmlns:a16="http://schemas.microsoft.com/office/drawing/2014/main" id="{01E03CE2-89BD-E76C-C9C1-E24CF80B4816}"/>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1F8F1A75-2C92-B51E-2F22-4841B786817C}"/>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5" name="TextBox 24">
            <a:extLst>
              <a:ext uri="{FF2B5EF4-FFF2-40B4-BE49-F238E27FC236}">
                <a16:creationId xmlns:a16="http://schemas.microsoft.com/office/drawing/2014/main" id="{4342F5AB-02B5-E167-7B0E-5E7A9505F3CB}"/>
              </a:ext>
            </a:extLst>
          </p:cNvPr>
          <p:cNvSpPr txBox="1"/>
          <p:nvPr/>
        </p:nvSpPr>
        <p:spPr>
          <a:xfrm>
            <a:off x="383220" y="5798933"/>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Final Model</a:t>
            </a:r>
          </a:p>
        </p:txBody>
      </p:sp>
      <p:sp>
        <p:nvSpPr>
          <p:cNvPr id="28" name="TextBox 27">
            <a:extLst>
              <a:ext uri="{FF2B5EF4-FFF2-40B4-BE49-F238E27FC236}">
                <a16:creationId xmlns:a16="http://schemas.microsoft.com/office/drawing/2014/main" id="{6388A4A9-D9CA-35C4-7D86-2D34056F608D}"/>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cxnSp>
        <p:nvCxnSpPr>
          <p:cNvPr id="1060" name="Straight Connector 1059">
            <a:extLst>
              <a:ext uri="{FF2B5EF4-FFF2-40B4-BE49-F238E27FC236}">
                <a16:creationId xmlns:a16="http://schemas.microsoft.com/office/drawing/2014/main" id="{26B8BEE9-4D8E-08F6-075F-DD0BF9A12FF4}"/>
              </a:ext>
            </a:extLst>
          </p:cNvPr>
          <p:cNvCxnSpPr>
            <a:cxnSpLocks/>
          </p:cNvCxnSpPr>
          <p:nvPr/>
        </p:nvCxnSpPr>
        <p:spPr>
          <a:xfrm>
            <a:off x="8236244" y="4231614"/>
            <a:ext cx="395575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2" name="Graphic 21" descr="Customer review outline">
            <a:extLst>
              <a:ext uri="{FF2B5EF4-FFF2-40B4-BE49-F238E27FC236}">
                <a16:creationId xmlns:a16="http://schemas.microsoft.com/office/drawing/2014/main" id="{D69A6F82-6BC5-FD25-C27E-8CB901B05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sp>
        <p:nvSpPr>
          <p:cNvPr id="23" name="TextBox 22">
            <a:extLst>
              <a:ext uri="{FF2B5EF4-FFF2-40B4-BE49-F238E27FC236}">
                <a16:creationId xmlns:a16="http://schemas.microsoft.com/office/drawing/2014/main" id="{0AAD4798-58FE-41DE-86E7-26903650BFB5}"/>
              </a:ext>
            </a:extLst>
          </p:cNvPr>
          <p:cNvSpPr txBox="1"/>
          <p:nvPr/>
        </p:nvSpPr>
        <p:spPr>
          <a:xfrm>
            <a:off x="3892551" y="1511811"/>
            <a:ext cx="7186576" cy="923330"/>
          </a:xfrm>
          <a:prstGeom prst="rect">
            <a:avLst/>
          </a:prstGeom>
          <a:noFill/>
        </p:spPr>
        <p:txBody>
          <a:bodyPr wrap="square" rtlCol="0">
            <a:spAutoFit/>
          </a:bodyPr>
          <a:lstStyle/>
          <a:p>
            <a:r>
              <a:rPr lang="en-US" dirty="0">
                <a:solidFill>
                  <a:schemeClr val="bg1"/>
                </a:solidFill>
              </a:rPr>
              <a:t>After some thinking we decide to not directly predict the popularity value instead we decided to predict if the song would have a popularity over 74.</a:t>
            </a:r>
            <a:endParaRPr lang="tr-TR" dirty="0">
              <a:solidFill>
                <a:schemeClr val="bg1"/>
              </a:solidFill>
            </a:endParaRPr>
          </a:p>
        </p:txBody>
      </p:sp>
      <p:pic>
        <p:nvPicPr>
          <p:cNvPr id="29" name="Picture 28">
            <a:extLst>
              <a:ext uri="{FF2B5EF4-FFF2-40B4-BE49-F238E27FC236}">
                <a16:creationId xmlns:a16="http://schemas.microsoft.com/office/drawing/2014/main" id="{1D06E467-5B14-4BAD-9BED-F07B3A614E64}"/>
              </a:ext>
            </a:extLst>
          </p:cNvPr>
          <p:cNvPicPr>
            <a:picLocks noChangeAspect="1"/>
          </p:cNvPicPr>
          <p:nvPr/>
        </p:nvPicPr>
        <p:blipFill>
          <a:blip r:embed="rId7"/>
          <a:stretch>
            <a:fillRect/>
          </a:stretch>
        </p:blipFill>
        <p:spPr>
          <a:xfrm>
            <a:off x="4450715" y="2496876"/>
            <a:ext cx="5057775" cy="733425"/>
          </a:xfrm>
          <a:prstGeom prst="rect">
            <a:avLst/>
          </a:prstGeom>
        </p:spPr>
      </p:pic>
      <p:sp>
        <p:nvSpPr>
          <p:cNvPr id="30" name="TextBox 29">
            <a:extLst>
              <a:ext uri="{FF2B5EF4-FFF2-40B4-BE49-F238E27FC236}">
                <a16:creationId xmlns:a16="http://schemas.microsoft.com/office/drawing/2014/main" id="{68DD4C30-5D2D-492C-A3FF-871FEFC257D7}"/>
              </a:ext>
            </a:extLst>
          </p:cNvPr>
          <p:cNvSpPr txBox="1"/>
          <p:nvPr/>
        </p:nvSpPr>
        <p:spPr>
          <a:xfrm>
            <a:off x="3892551" y="3375094"/>
            <a:ext cx="7015126" cy="646331"/>
          </a:xfrm>
          <a:prstGeom prst="rect">
            <a:avLst/>
          </a:prstGeom>
          <a:noFill/>
        </p:spPr>
        <p:txBody>
          <a:bodyPr wrap="square" rtlCol="0">
            <a:spAutoFit/>
          </a:bodyPr>
          <a:lstStyle/>
          <a:p>
            <a:r>
              <a:rPr lang="en-US" dirty="0">
                <a:solidFill>
                  <a:schemeClr val="bg1"/>
                </a:solidFill>
              </a:rPr>
              <a:t>We chose 74 because the average popularity of the top 100 songs in our data set was 75.</a:t>
            </a:r>
            <a:endParaRPr lang="tr-TR" dirty="0">
              <a:solidFill>
                <a:schemeClr val="bg1"/>
              </a:solidFill>
            </a:endParaRPr>
          </a:p>
        </p:txBody>
      </p:sp>
      <p:sp>
        <p:nvSpPr>
          <p:cNvPr id="31" name="TextBox 30">
            <a:extLst>
              <a:ext uri="{FF2B5EF4-FFF2-40B4-BE49-F238E27FC236}">
                <a16:creationId xmlns:a16="http://schemas.microsoft.com/office/drawing/2014/main" id="{1C39E50C-D6AF-4B92-A338-0006EAEA651D}"/>
              </a:ext>
            </a:extLst>
          </p:cNvPr>
          <p:cNvSpPr txBox="1"/>
          <p:nvPr/>
        </p:nvSpPr>
        <p:spPr>
          <a:xfrm>
            <a:off x="3987800" y="4514850"/>
            <a:ext cx="3679020" cy="369332"/>
          </a:xfrm>
          <a:prstGeom prst="rect">
            <a:avLst/>
          </a:prstGeom>
          <a:noFill/>
        </p:spPr>
        <p:txBody>
          <a:bodyPr wrap="none" rtlCol="0">
            <a:spAutoFit/>
          </a:bodyPr>
          <a:lstStyle/>
          <a:p>
            <a:r>
              <a:rPr lang="en-US" dirty="0">
                <a:solidFill>
                  <a:schemeClr val="bg1"/>
                </a:solidFill>
              </a:rPr>
              <a:t>And the accuracy was much better.</a:t>
            </a:r>
            <a:endParaRPr lang="tr-TR" dirty="0">
              <a:solidFill>
                <a:schemeClr val="bg1"/>
              </a:solidFill>
            </a:endParaRPr>
          </a:p>
        </p:txBody>
      </p:sp>
      <p:pic>
        <p:nvPicPr>
          <p:cNvPr id="48" name="Picture 47">
            <a:extLst>
              <a:ext uri="{FF2B5EF4-FFF2-40B4-BE49-F238E27FC236}">
                <a16:creationId xmlns:a16="http://schemas.microsoft.com/office/drawing/2014/main" id="{4F0AC510-62DA-4456-8F3A-3DC989AA8BB2}"/>
              </a:ext>
            </a:extLst>
          </p:cNvPr>
          <p:cNvPicPr>
            <a:picLocks noChangeAspect="1"/>
          </p:cNvPicPr>
          <p:nvPr/>
        </p:nvPicPr>
        <p:blipFill>
          <a:blip r:embed="rId8"/>
          <a:stretch>
            <a:fillRect/>
          </a:stretch>
        </p:blipFill>
        <p:spPr>
          <a:xfrm>
            <a:off x="5680851" y="5052397"/>
            <a:ext cx="3438525" cy="714375"/>
          </a:xfrm>
          <a:prstGeom prst="rect">
            <a:avLst/>
          </a:prstGeom>
        </p:spPr>
      </p:pic>
      <p:pic>
        <p:nvPicPr>
          <p:cNvPr id="91" name="Graphic 90" descr="Badge Question Mark outline">
            <a:extLst>
              <a:ext uri="{FF2B5EF4-FFF2-40B4-BE49-F238E27FC236}">
                <a16:creationId xmlns:a16="http://schemas.microsoft.com/office/drawing/2014/main" id="{D01F12D9-9397-4542-9C0F-8D44ED7848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8795" y="1366212"/>
            <a:ext cx="284321" cy="284321"/>
          </a:xfrm>
          <a:prstGeom prst="rect">
            <a:avLst/>
          </a:prstGeom>
        </p:spPr>
      </p:pic>
    </p:spTree>
    <p:extLst>
      <p:ext uri="{BB962C8B-B14F-4D97-AF65-F5344CB8AC3E}">
        <p14:creationId xmlns:p14="http://schemas.microsoft.com/office/powerpoint/2010/main" val="118694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152D3C6-E0B3-24D4-D954-35A4DEFE5E10}"/>
              </a:ext>
            </a:extLst>
          </p:cNvPr>
          <p:cNvSpPr/>
          <p:nvPr/>
        </p:nvSpPr>
        <p:spPr>
          <a:xfrm>
            <a:off x="0" y="0"/>
            <a:ext cx="12192000" cy="6858000"/>
          </a:xfrm>
          <a:prstGeom prst="rect">
            <a:avLst/>
          </a:prstGeom>
          <a:solidFill>
            <a:srgbClr val="1914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2F0ECA0E-5FD1-07E5-5901-3B14B5E17D66}"/>
              </a:ext>
            </a:extLst>
          </p:cNvPr>
          <p:cNvSpPr/>
          <p:nvPr/>
        </p:nvSpPr>
        <p:spPr>
          <a:xfrm>
            <a:off x="0" y="5762473"/>
            <a:ext cx="12192000" cy="10955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243572-ADB0-9786-69BF-FA143B8ADEB0}"/>
              </a:ext>
            </a:extLst>
          </p:cNvPr>
          <p:cNvSpPr/>
          <p:nvPr/>
        </p:nvSpPr>
        <p:spPr>
          <a:xfrm>
            <a:off x="1" y="-1"/>
            <a:ext cx="12191997" cy="2971801"/>
          </a:xfrm>
          <a:prstGeom prst="rect">
            <a:avLst/>
          </a:prstGeom>
          <a:solidFill>
            <a:srgbClr val="1DB95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BAC70E0-C964-CFF8-5D48-2F71033773EF}"/>
              </a:ext>
            </a:extLst>
          </p:cNvPr>
          <p:cNvSpPr txBox="1"/>
          <p:nvPr/>
        </p:nvSpPr>
        <p:spPr>
          <a:xfrm>
            <a:off x="2757888" y="803744"/>
            <a:ext cx="6676221" cy="4154984"/>
          </a:xfrm>
          <a:prstGeom prst="rect">
            <a:avLst/>
          </a:prstGeom>
          <a:noFill/>
        </p:spPr>
        <p:txBody>
          <a:bodyPr wrap="square" rtlCol="0">
            <a:spAutoFit/>
          </a:bodyPr>
          <a:lstStyle/>
          <a:p>
            <a:pPr>
              <a:spcAft>
                <a:spcPts val="300"/>
              </a:spcAft>
            </a:pPr>
            <a:r>
              <a:rPr lang="en-US" sz="8800" b="1" dirty="0">
                <a:solidFill>
                  <a:schemeClr val="bg1"/>
                </a:solidFill>
              </a:rPr>
              <a:t>Thank You For Listening Us</a:t>
            </a:r>
            <a:endParaRPr lang="en-US" sz="7200" b="1" dirty="0">
              <a:solidFill>
                <a:schemeClr val="bg1"/>
              </a:solidFill>
            </a:endParaRPr>
          </a:p>
        </p:txBody>
      </p:sp>
      <p:cxnSp>
        <p:nvCxnSpPr>
          <p:cNvPr id="4" name="Straight Connector 3">
            <a:extLst>
              <a:ext uri="{FF2B5EF4-FFF2-40B4-BE49-F238E27FC236}">
                <a16:creationId xmlns:a16="http://schemas.microsoft.com/office/drawing/2014/main" id="{8BE53BD0-2A62-0FD6-74F3-9AC3F1DE7FAD}"/>
              </a:ext>
            </a:extLst>
          </p:cNvPr>
          <p:cNvCxnSpPr>
            <a:cxnSpLocks/>
          </p:cNvCxnSpPr>
          <p:nvPr/>
        </p:nvCxnSpPr>
        <p:spPr>
          <a:xfrm>
            <a:off x="0" y="5762474"/>
            <a:ext cx="1221171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Block Arc 13">
            <a:extLst>
              <a:ext uri="{FF2B5EF4-FFF2-40B4-BE49-F238E27FC236}">
                <a16:creationId xmlns:a16="http://schemas.microsoft.com/office/drawing/2014/main" id="{5452E435-748F-5185-5618-B204E7B29A98}"/>
              </a:ext>
            </a:extLst>
          </p:cNvPr>
          <p:cNvSpPr/>
          <p:nvPr/>
        </p:nvSpPr>
        <p:spPr>
          <a:xfrm rot="16200000" flipV="1">
            <a:off x="-877483" y="34011"/>
            <a:ext cx="1715529" cy="1715529"/>
          </a:xfrm>
          <a:prstGeom prst="blockArc">
            <a:avLst>
              <a:gd name="adj1" fmla="val 10800000"/>
              <a:gd name="adj2" fmla="val 21551066"/>
              <a:gd name="adj3" fmla="val 176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a:extLst>
              <a:ext uri="{FF2B5EF4-FFF2-40B4-BE49-F238E27FC236}">
                <a16:creationId xmlns:a16="http://schemas.microsoft.com/office/drawing/2014/main" id="{87CB4288-926A-9419-FD7F-F5D70D14A643}"/>
              </a:ext>
            </a:extLst>
          </p:cNvPr>
          <p:cNvGrpSpPr/>
          <p:nvPr/>
        </p:nvGrpSpPr>
        <p:grpSpPr>
          <a:xfrm>
            <a:off x="9845350" y="2424120"/>
            <a:ext cx="1054791" cy="1095360"/>
            <a:chOff x="14634168" y="97431"/>
            <a:chExt cx="1054791" cy="1095360"/>
          </a:xfrm>
        </p:grpSpPr>
        <p:sp>
          <p:nvSpPr>
            <p:cNvPr id="12" name="Oval 11">
              <a:extLst>
                <a:ext uri="{FF2B5EF4-FFF2-40B4-BE49-F238E27FC236}">
                  <a16:creationId xmlns:a16="http://schemas.microsoft.com/office/drawing/2014/main" id="{77748650-DF58-B9A5-B16F-BA92C1D473AD}"/>
                </a:ext>
              </a:extLst>
            </p:cNvPr>
            <p:cNvSpPr/>
            <p:nvPr/>
          </p:nvSpPr>
          <p:spPr>
            <a:xfrm rot="1725106">
              <a:off x="14634168" y="97431"/>
              <a:ext cx="1054791" cy="1095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Record outline">
              <a:extLst>
                <a:ext uri="{FF2B5EF4-FFF2-40B4-BE49-F238E27FC236}">
                  <a16:creationId xmlns:a16="http://schemas.microsoft.com/office/drawing/2014/main" id="{C59B9B5A-7784-75EC-F1EC-142DAE0F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43263" y="226811"/>
              <a:ext cx="836601" cy="836601"/>
            </a:xfrm>
            <a:prstGeom prst="rect">
              <a:avLst/>
            </a:prstGeom>
          </p:spPr>
        </p:pic>
      </p:grpSp>
    </p:spTree>
    <p:extLst>
      <p:ext uri="{BB962C8B-B14F-4D97-AF65-F5344CB8AC3E}">
        <p14:creationId xmlns:p14="http://schemas.microsoft.com/office/powerpoint/2010/main" val="3582850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5188087" cy="707886"/>
          </a:xfrm>
          <a:prstGeom prst="rect">
            <a:avLst/>
          </a:prstGeom>
          <a:noFill/>
        </p:spPr>
        <p:txBody>
          <a:bodyPr wrap="none" rtlCol="0">
            <a:spAutoFit/>
          </a:bodyPr>
          <a:lstStyle/>
          <a:p>
            <a:r>
              <a:rPr lang="en-US" sz="4000" b="1" dirty="0">
                <a:solidFill>
                  <a:srgbClr val="1DB954"/>
                </a:solidFill>
                <a:latin typeface="Segoe UI" panose="020B0502040204020203" pitchFamily="34" charset="0"/>
                <a:cs typeface="Segoe UI" panose="020B0502040204020203" pitchFamily="34" charset="0"/>
              </a:rPr>
              <a:t>What We Have</a:t>
            </a:r>
            <a:r>
              <a:rPr lang="en-US" sz="4000" b="1" dirty="0">
                <a:solidFill>
                  <a:schemeClr val="bg1"/>
                </a:solidFill>
                <a:latin typeface="Segoe UI" panose="020B0502040204020203" pitchFamily="34" charset="0"/>
                <a:cs typeface="Segoe UI" panose="020B0502040204020203" pitchFamily="34" charset="0"/>
              </a:rPr>
              <a:t> Done</a:t>
            </a:r>
          </a:p>
        </p:txBody>
      </p:sp>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61" y="388280"/>
            <a:ext cx="1679948"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0681" y="1322985"/>
            <a:ext cx="2505819"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What We Have Done</a:t>
            </a:r>
          </a:p>
        </p:txBody>
      </p:sp>
      <p:sp>
        <p:nvSpPr>
          <p:cNvPr id="22" name="TextBox 21">
            <a:extLst>
              <a:ext uri="{FF2B5EF4-FFF2-40B4-BE49-F238E27FC236}">
                <a16:creationId xmlns:a16="http://schemas.microsoft.com/office/drawing/2014/main" id="{29CCABAF-CABD-0DCA-146A-8DF8AA94EF98}"/>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sp>
        <p:nvSpPr>
          <p:cNvPr id="23" name="TextBox 22">
            <a:extLst>
              <a:ext uri="{FF2B5EF4-FFF2-40B4-BE49-F238E27FC236}">
                <a16:creationId xmlns:a16="http://schemas.microsoft.com/office/drawing/2014/main" id="{75360DE8-31EE-FAA3-E777-47004567BD15}"/>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8" name="TextBox 27">
            <a:extLst>
              <a:ext uri="{FF2B5EF4-FFF2-40B4-BE49-F238E27FC236}">
                <a16:creationId xmlns:a16="http://schemas.microsoft.com/office/drawing/2014/main" id="{C87CD81E-E586-441B-5E91-A4F6467F9ED1}"/>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9" name="TextBox 28">
            <a:extLst>
              <a:ext uri="{FF2B5EF4-FFF2-40B4-BE49-F238E27FC236}">
                <a16:creationId xmlns:a16="http://schemas.microsoft.com/office/drawing/2014/main" id="{265E560A-5878-F6A4-D133-56FE5AC42BB5}"/>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28683" y="1367642"/>
            <a:ext cx="8382635" cy="3453455"/>
          </a:xfrm>
          <a:prstGeom prst="roundRect">
            <a:avLst>
              <a:gd name="adj" fmla="val 7408"/>
            </a:avLst>
          </a:prstGeom>
          <a:solidFill>
            <a:srgbClr val="0A0A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8" name="TextBox 47">
            <a:extLst>
              <a:ext uri="{FF2B5EF4-FFF2-40B4-BE49-F238E27FC236}">
                <a16:creationId xmlns:a16="http://schemas.microsoft.com/office/drawing/2014/main" id="{E4CCABAB-F10A-642D-34EC-706C8A69764F}"/>
              </a:ext>
            </a:extLst>
          </p:cNvPr>
          <p:cNvSpPr txBox="1"/>
          <p:nvPr/>
        </p:nvSpPr>
        <p:spPr>
          <a:xfrm>
            <a:off x="3678542" y="1594554"/>
            <a:ext cx="7905788" cy="911095"/>
          </a:xfrm>
          <a:prstGeom prst="rect">
            <a:avLst/>
          </a:prstGeom>
          <a:noFill/>
        </p:spPr>
        <p:txBody>
          <a:bodyPr wrap="square" lIns="0" rIns="0" rtlCol="0" anchor="ctr">
            <a:noAutofit/>
          </a:bodyPr>
          <a:lstStyle/>
          <a:p>
            <a:r>
              <a:rPr lang="en-US" sz="1600" b="0" i="0" dirty="0">
                <a:solidFill>
                  <a:schemeClr val="bg1"/>
                </a:solidFill>
                <a:effectLst/>
              </a:rPr>
              <a:t>Spotify is one of the most popular song streaming platforms today, and millions of people listen to it every day. Thanks to this platform, some people spend time listening to songs, while others  earn money by sharing songs.</a:t>
            </a:r>
            <a:endParaRPr lang="en-US" sz="1600" b="1" dirty="0">
              <a:solidFill>
                <a:schemeClr val="bg1"/>
              </a:solidFill>
              <a:cs typeface="Segoe UI" panose="020B0502040204020203" pitchFamily="34" charset="0"/>
            </a:endParaRPr>
          </a:p>
        </p:txBody>
      </p:sp>
      <p:sp>
        <p:nvSpPr>
          <p:cNvPr id="49" name="TextBox 48">
            <a:extLst>
              <a:ext uri="{FF2B5EF4-FFF2-40B4-BE49-F238E27FC236}">
                <a16:creationId xmlns:a16="http://schemas.microsoft.com/office/drawing/2014/main" id="{5E0FB491-20EC-BEAD-3DB9-CA8ADAFB476F}"/>
              </a:ext>
            </a:extLst>
          </p:cNvPr>
          <p:cNvSpPr txBox="1"/>
          <p:nvPr/>
        </p:nvSpPr>
        <p:spPr>
          <a:xfrm>
            <a:off x="3678542" y="2775110"/>
            <a:ext cx="7744634" cy="737901"/>
          </a:xfrm>
          <a:prstGeom prst="rect">
            <a:avLst/>
          </a:prstGeom>
          <a:noFill/>
        </p:spPr>
        <p:txBody>
          <a:bodyPr wrap="square" lIns="0" rIns="0" rtlCol="0" anchor="t">
            <a:noAutofit/>
          </a:bodyPr>
          <a:lstStyle/>
          <a:p>
            <a:r>
              <a:rPr lang="en-US" sz="1600" dirty="0">
                <a:solidFill>
                  <a:schemeClr val="bg1"/>
                </a:solidFill>
                <a:latin typeface="Segoe UI" panose="020B0502040204020203" pitchFamily="34" charset="0"/>
                <a:cs typeface="Segoe UI" panose="020B0502040204020203" pitchFamily="34" charset="0"/>
              </a:rPr>
              <a:t>So, what are the factors that increase streams on Spotify?</a:t>
            </a:r>
          </a:p>
        </p:txBody>
      </p:sp>
      <p:sp>
        <p:nvSpPr>
          <p:cNvPr id="51" name="TextBox 50">
            <a:extLst>
              <a:ext uri="{FF2B5EF4-FFF2-40B4-BE49-F238E27FC236}">
                <a16:creationId xmlns:a16="http://schemas.microsoft.com/office/drawing/2014/main" id="{04A8EB87-AA5F-5CEE-22BC-7F87E93F76F5}"/>
              </a:ext>
            </a:extLst>
          </p:cNvPr>
          <p:cNvSpPr txBox="1"/>
          <p:nvPr/>
        </p:nvSpPr>
        <p:spPr>
          <a:xfrm>
            <a:off x="4444227" y="5223150"/>
            <a:ext cx="2718118" cy="710539"/>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sz="1400" dirty="0">
                <a:solidFill>
                  <a:schemeClr val="bg1"/>
                </a:solidFill>
                <a:latin typeface="Segoe UI" panose="020B0502040204020203" pitchFamily="34" charset="0"/>
                <a:cs typeface="Segoe UI" panose="020B0502040204020203" pitchFamily="34" charset="0"/>
              </a:rPr>
              <a:t>The duration?</a:t>
            </a:r>
          </a:p>
          <a:p>
            <a:pPr marL="285750" indent="-285750">
              <a:buFont typeface="Arial" panose="020B0604020202020204" pitchFamily="34" charset="0"/>
              <a:buChar char="•"/>
            </a:pPr>
            <a:r>
              <a:rPr lang="en-US" sz="1400" dirty="0">
                <a:solidFill>
                  <a:schemeClr val="bg1"/>
                </a:solidFill>
                <a:latin typeface="Segoe UI" panose="020B0502040204020203" pitchFamily="34" charset="0"/>
                <a:cs typeface="Segoe UI" panose="020B0502040204020203" pitchFamily="34" charset="0"/>
              </a:rPr>
              <a:t>The genre?</a:t>
            </a:r>
          </a:p>
          <a:p>
            <a:pPr marL="285750" indent="-285750">
              <a:buFont typeface="Arial" panose="020B0604020202020204" pitchFamily="34" charset="0"/>
              <a:buChar char="•"/>
            </a:pPr>
            <a:r>
              <a:rPr lang="en-US" sz="1400" dirty="0">
                <a:solidFill>
                  <a:schemeClr val="bg1"/>
                </a:solidFill>
                <a:latin typeface="Segoe UI" panose="020B0502040204020203" pitchFamily="34" charset="0"/>
                <a:cs typeface="Segoe UI" panose="020B0502040204020203" pitchFamily="34" charset="0"/>
              </a:rPr>
              <a:t>The energy?</a:t>
            </a:r>
          </a:p>
        </p:txBody>
      </p:sp>
      <p:sp>
        <p:nvSpPr>
          <p:cNvPr id="54" name="TextBox 53">
            <a:extLst>
              <a:ext uri="{FF2B5EF4-FFF2-40B4-BE49-F238E27FC236}">
                <a16:creationId xmlns:a16="http://schemas.microsoft.com/office/drawing/2014/main" id="{9207EBB2-61F5-E0DA-BE3D-2CDCF2FACD60}"/>
              </a:ext>
            </a:extLst>
          </p:cNvPr>
          <p:cNvSpPr txBox="1"/>
          <p:nvPr/>
        </p:nvSpPr>
        <p:spPr>
          <a:xfrm>
            <a:off x="8749964" y="5359532"/>
            <a:ext cx="2718118" cy="710539"/>
          </a:xfrm>
          <a:prstGeom prst="rect">
            <a:avLst/>
          </a:prstGeom>
          <a:noFill/>
        </p:spPr>
        <p:txBody>
          <a:bodyPr wrap="square" lIns="0" tIns="0" rIns="0" bIns="0" rtlCol="0" anchor="t">
            <a:noAutofit/>
          </a:bodyPr>
          <a:lstStyle/>
          <a:p>
            <a:r>
              <a:rPr lang="en-US" sz="1400" dirty="0">
                <a:solidFill>
                  <a:schemeClr val="bg1"/>
                </a:solidFill>
                <a:latin typeface="Segoe UI" panose="020B0502040204020203" pitchFamily="34" charset="0"/>
                <a:cs typeface="Segoe UI" panose="020B0502040204020203" pitchFamily="34" charset="0"/>
              </a:rPr>
              <a:t>What should a song have to be popular?</a:t>
            </a: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37C74FC5-B981-21BD-F758-3BC83E483226}"/>
              </a:ext>
            </a:extLst>
          </p:cNvPr>
          <p:cNvGrpSpPr/>
          <p:nvPr/>
        </p:nvGrpSpPr>
        <p:grpSpPr>
          <a:xfrm>
            <a:off x="8102442" y="5369044"/>
            <a:ext cx="345758" cy="418751"/>
            <a:chOff x="7756526" y="2173289"/>
            <a:chExt cx="285750" cy="346075"/>
          </a:xfrm>
        </p:grpSpPr>
        <p:sp>
          <p:nvSpPr>
            <p:cNvPr id="62" name="Freeform 163">
              <a:extLst>
                <a:ext uri="{FF2B5EF4-FFF2-40B4-BE49-F238E27FC236}">
                  <a16:creationId xmlns:a16="http://schemas.microsoft.com/office/drawing/2014/main" id="{6DF3A416-57F9-C52C-5265-1104EFF93038}"/>
                </a:ext>
              </a:extLst>
            </p:cNvPr>
            <p:cNvSpPr>
              <a:spLocks/>
            </p:cNvSpPr>
            <p:nvPr/>
          </p:nvSpPr>
          <p:spPr bwMode="auto">
            <a:xfrm>
              <a:off x="7800976" y="2286001"/>
              <a:ext cx="180975" cy="173038"/>
            </a:xfrm>
            <a:custGeom>
              <a:avLst/>
              <a:gdLst>
                <a:gd name="T0" fmla="*/ 57 w 114"/>
                <a:gd name="T1" fmla="*/ 0 h 109"/>
                <a:gd name="T2" fmla="*/ 71 w 114"/>
                <a:gd name="T3" fmla="*/ 42 h 109"/>
                <a:gd name="T4" fmla="*/ 114 w 114"/>
                <a:gd name="T5" fmla="*/ 42 h 109"/>
                <a:gd name="T6" fmla="*/ 81 w 114"/>
                <a:gd name="T7" fmla="*/ 66 h 109"/>
                <a:gd name="T8" fmla="*/ 95 w 114"/>
                <a:gd name="T9" fmla="*/ 109 h 109"/>
                <a:gd name="T10" fmla="*/ 57 w 114"/>
                <a:gd name="T11" fmla="*/ 85 h 109"/>
                <a:gd name="T12" fmla="*/ 19 w 114"/>
                <a:gd name="T13" fmla="*/ 109 h 109"/>
                <a:gd name="T14" fmla="*/ 33 w 114"/>
                <a:gd name="T15" fmla="*/ 66 h 109"/>
                <a:gd name="T16" fmla="*/ 0 w 114"/>
                <a:gd name="T17" fmla="*/ 42 h 109"/>
                <a:gd name="T18" fmla="*/ 43 w 114"/>
                <a:gd name="T19" fmla="*/ 42 h 109"/>
                <a:gd name="T20" fmla="*/ 57 w 114"/>
                <a:gd name="T2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9">
                  <a:moveTo>
                    <a:pt x="57" y="0"/>
                  </a:moveTo>
                  <a:lnTo>
                    <a:pt x="71" y="42"/>
                  </a:lnTo>
                  <a:lnTo>
                    <a:pt x="114" y="42"/>
                  </a:lnTo>
                  <a:lnTo>
                    <a:pt x="81" y="66"/>
                  </a:lnTo>
                  <a:lnTo>
                    <a:pt x="95" y="109"/>
                  </a:lnTo>
                  <a:lnTo>
                    <a:pt x="57" y="85"/>
                  </a:lnTo>
                  <a:lnTo>
                    <a:pt x="19" y="109"/>
                  </a:lnTo>
                  <a:lnTo>
                    <a:pt x="33" y="66"/>
                  </a:lnTo>
                  <a:lnTo>
                    <a:pt x="0" y="42"/>
                  </a:lnTo>
                  <a:lnTo>
                    <a:pt x="43" y="42"/>
                  </a:lnTo>
                  <a:lnTo>
                    <a:pt x="57" y="0"/>
                  </a:ln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3" name="Freeform 164">
              <a:extLst>
                <a:ext uri="{FF2B5EF4-FFF2-40B4-BE49-F238E27FC236}">
                  <a16:creationId xmlns:a16="http://schemas.microsoft.com/office/drawing/2014/main" id="{E5F97421-940E-C841-A7B0-2B3D2BC2C83B}"/>
                </a:ext>
              </a:extLst>
            </p:cNvPr>
            <p:cNvSpPr>
              <a:spLocks/>
            </p:cNvSpPr>
            <p:nvPr/>
          </p:nvSpPr>
          <p:spPr bwMode="auto">
            <a:xfrm>
              <a:off x="7756526" y="2173289"/>
              <a:ext cx="285750" cy="346075"/>
            </a:xfrm>
            <a:custGeom>
              <a:avLst/>
              <a:gdLst>
                <a:gd name="T0" fmla="*/ 76 w 76"/>
                <a:gd name="T1" fmla="*/ 0 h 92"/>
                <a:gd name="T2" fmla="*/ 8 w 76"/>
                <a:gd name="T3" fmla="*/ 0 h 92"/>
                <a:gd name="T4" fmla="*/ 0 w 76"/>
                <a:gd name="T5" fmla="*/ 8 h 92"/>
                <a:gd name="T6" fmla="*/ 8 w 76"/>
                <a:gd name="T7" fmla="*/ 16 h 92"/>
                <a:gd name="T8" fmla="*/ 76 w 76"/>
                <a:gd name="T9" fmla="*/ 16 h 92"/>
                <a:gd name="T10" fmla="*/ 76 w 76"/>
                <a:gd name="T11" fmla="*/ 92 h 92"/>
                <a:gd name="T12" fmla="*/ 8 w 76"/>
                <a:gd name="T13" fmla="*/ 92 h 92"/>
                <a:gd name="T14" fmla="*/ 0 w 76"/>
                <a:gd name="T15" fmla="*/ 84 h 92"/>
                <a:gd name="T16" fmla="*/ 0 w 76"/>
                <a:gd name="T17"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2">
                  <a:moveTo>
                    <a:pt x="76" y="0"/>
                  </a:moveTo>
                  <a:cubicBezTo>
                    <a:pt x="8" y="0"/>
                    <a:pt x="8" y="0"/>
                    <a:pt x="8" y="0"/>
                  </a:cubicBezTo>
                  <a:cubicBezTo>
                    <a:pt x="4" y="0"/>
                    <a:pt x="0" y="4"/>
                    <a:pt x="0" y="8"/>
                  </a:cubicBezTo>
                  <a:cubicBezTo>
                    <a:pt x="0" y="12"/>
                    <a:pt x="4" y="16"/>
                    <a:pt x="8" y="16"/>
                  </a:cubicBezTo>
                  <a:cubicBezTo>
                    <a:pt x="76" y="16"/>
                    <a:pt x="76" y="16"/>
                    <a:pt x="76" y="16"/>
                  </a:cubicBezTo>
                  <a:cubicBezTo>
                    <a:pt x="76" y="92"/>
                    <a:pt x="76" y="92"/>
                    <a:pt x="76" y="92"/>
                  </a:cubicBezTo>
                  <a:cubicBezTo>
                    <a:pt x="8" y="92"/>
                    <a:pt x="8" y="92"/>
                    <a:pt x="8" y="92"/>
                  </a:cubicBezTo>
                  <a:cubicBezTo>
                    <a:pt x="4" y="92"/>
                    <a:pt x="0" y="88"/>
                    <a:pt x="0" y="84"/>
                  </a:cubicBezTo>
                  <a:cubicBezTo>
                    <a:pt x="0" y="10"/>
                    <a:pt x="0" y="10"/>
                    <a:pt x="0" y="10"/>
                  </a:cubicBezTo>
                </a:path>
              </a:pathLst>
            </a:custGeom>
            <a:noFill/>
            <a:ln w="14288" cap="rnd">
              <a:solidFill>
                <a:srgbClr val="1D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65">
              <a:extLst>
                <a:ext uri="{FF2B5EF4-FFF2-40B4-BE49-F238E27FC236}">
                  <a16:creationId xmlns:a16="http://schemas.microsoft.com/office/drawing/2014/main" id="{94931DCF-FFD7-7931-2E9D-5F0E965B09A6}"/>
                </a:ext>
              </a:extLst>
            </p:cNvPr>
            <p:cNvSpPr>
              <a:spLocks noChangeShapeType="1"/>
            </p:cNvSpPr>
            <p:nvPr/>
          </p:nvSpPr>
          <p:spPr bwMode="auto">
            <a:xfrm>
              <a:off x="7786688" y="2203451"/>
              <a:ext cx="239713"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25" name="Group 1024">
            <a:extLst>
              <a:ext uri="{FF2B5EF4-FFF2-40B4-BE49-F238E27FC236}">
                <a16:creationId xmlns:a16="http://schemas.microsoft.com/office/drawing/2014/main" id="{2623E88C-031E-6A84-C964-AA78B1BD632D}"/>
              </a:ext>
            </a:extLst>
          </p:cNvPr>
          <p:cNvGrpSpPr/>
          <p:nvPr/>
        </p:nvGrpSpPr>
        <p:grpSpPr>
          <a:xfrm>
            <a:off x="3754914" y="5369044"/>
            <a:ext cx="345758" cy="418751"/>
            <a:chOff x="4872038" y="2895601"/>
            <a:chExt cx="285750" cy="346075"/>
          </a:xfrm>
        </p:grpSpPr>
        <p:sp>
          <p:nvSpPr>
            <p:cNvPr id="1027" name="Freeform 295">
              <a:extLst>
                <a:ext uri="{FF2B5EF4-FFF2-40B4-BE49-F238E27FC236}">
                  <a16:creationId xmlns:a16="http://schemas.microsoft.com/office/drawing/2014/main" id="{D69FFF3F-AB7B-5C89-B25B-5141C6E94D4F}"/>
                </a:ext>
              </a:extLst>
            </p:cNvPr>
            <p:cNvSpPr>
              <a:spLocks/>
            </p:cNvSpPr>
            <p:nvPr/>
          </p:nvSpPr>
          <p:spPr bwMode="auto">
            <a:xfrm>
              <a:off x="4932363" y="3135313"/>
              <a:ext cx="44450" cy="46038"/>
            </a:xfrm>
            <a:custGeom>
              <a:avLst/>
              <a:gdLst>
                <a:gd name="T0" fmla="*/ 12 w 12"/>
                <a:gd name="T1" fmla="*/ 6 h 12"/>
                <a:gd name="T2" fmla="*/ 6 w 12"/>
                <a:gd name="T3" fmla="*/ 12 h 12"/>
                <a:gd name="T4" fmla="*/ 0 w 12"/>
                <a:gd name="T5" fmla="*/ 6 h 12"/>
                <a:gd name="T6" fmla="*/ 6 w 12"/>
                <a:gd name="T7" fmla="*/ 0 h 12"/>
                <a:gd name="T8" fmla="*/ 12 w 12"/>
                <a:gd name="T9" fmla="*/ 0 h 12"/>
                <a:gd name="T10" fmla="*/ 12 w 12"/>
                <a:gd name="T11" fmla="*/ 6 h 12"/>
              </a:gdLst>
              <a:ahLst/>
              <a:cxnLst>
                <a:cxn ang="0">
                  <a:pos x="T0" y="T1"/>
                </a:cxn>
                <a:cxn ang="0">
                  <a:pos x="T2" y="T3"/>
                </a:cxn>
                <a:cxn ang="0">
                  <a:pos x="T4" y="T5"/>
                </a:cxn>
                <a:cxn ang="0">
                  <a:pos x="T6" y="T7"/>
                </a:cxn>
                <a:cxn ang="0">
                  <a:pos x="T8" y="T9"/>
                </a:cxn>
                <a:cxn ang="0">
                  <a:pos x="T10" y="T11"/>
                </a:cxn>
              </a:cxnLst>
              <a:rect l="0" t="0" r="r" b="b"/>
              <a:pathLst>
                <a:path w="12" h="12">
                  <a:moveTo>
                    <a:pt x="12" y="6"/>
                  </a:moveTo>
                  <a:cubicBezTo>
                    <a:pt x="12" y="9"/>
                    <a:pt x="9" y="12"/>
                    <a:pt x="6" y="12"/>
                  </a:cubicBezTo>
                  <a:cubicBezTo>
                    <a:pt x="2" y="12"/>
                    <a:pt x="0" y="9"/>
                    <a:pt x="0" y="6"/>
                  </a:cubicBezTo>
                  <a:cubicBezTo>
                    <a:pt x="0" y="3"/>
                    <a:pt x="2" y="0"/>
                    <a:pt x="6" y="0"/>
                  </a:cubicBezTo>
                  <a:cubicBezTo>
                    <a:pt x="7" y="0"/>
                    <a:pt x="11" y="0"/>
                    <a:pt x="12" y="0"/>
                  </a:cubicBezTo>
                  <a:cubicBezTo>
                    <a:pt x="12" y="2"/>
                    <a:pt x="12" y="4"/>
                    <a:pt x="12" y="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028" name="Freeform 296">
              <a:extLst>
                <a:ext uri="{FF2B5EF4-FFF2-40B4-BE49-F238E27FC236}">
                  <a16:creationId xmlns:a16="http://schemas.microsoft.com/office/drawing/2014/main" id="{DA3C8DCE-EBC3-75B0-608C-0C9BB7FE6583}"/>
                </a:ext>
              </a:extLst>
            </p:cNvPr>
            <p:cNvSpPr>
              <a:spLocks/>
            </p:cNvSpPr>
            <p:nvPr/>
          </p:nvSpPr>
          <p:spPr bwMode="auto">
            <a:xfrm>
              <a:off x="5021263" y="3090863"/>
              <a:ext cx="46038" cy="44450"/>
            </a:xfrm>
            <a:custGeom>
              <a:avLst/>
              <a:gdLst>
                <a:gd name="T0" fmla="*/ 12 w 12"/>
                <a:gd name="T1" fmla="*/ 6 h 12"/>
                <a:gd name="T2" fmla="*/ 6 w 12"/>
                <a:gd name="T3" fmla="*/ 12 h 12"/>
                <a:gd name="T4" fmla="*/ 0 w 12"/>
                <a:gd name="T5" fmla="*/ 6 h 12"/>
                <a:gd name="T6" fmla="*/ 6 w 12"/>
                <a:gd name="T7" fmla="*/ 0 h 12"/>
                <a:gd name="T8" fmla="*/ 12 w 12"/>
                <a:gd name="T9" fmla="*/ 0 h 12"/>
                <a:gd name="T10" fmla="*/ 12 w 12"/>
                <a:gd name="T11" fmla="*/ 6 h 12"/>
              </a:gdLst>
              <a:ahLst/>
              <a:cxnLst>
                <a:cxn ang="0">
                  <a:pos x="T0" y="T1"/>
                </a:cxn>
                <a:cxn ang="0">
                  <a:pos x="T2" y="T3"/>
                </a:cxn>
                <a:cxn ang="0">
                  <a:pos x="T4" y="T5"/>
                </a:cxn>
                <a:cxn ang="0">
                  <a:pos x="T6" y="T7"/>
                </a:cxn>
                <a:cxn ang="0">
                  <a:pos x="T8" y="T9"/>
                </a:cxn>
                <a:cxn ang="0">
                  <a:pos x="T10" y="T11"/>
                </a:cxn>
              </a:cxnLst>
              <a:rect l="0" t="0" r="r" b="b"/>
              <a:pathLst>
                <a:path w="12" h="12">
                  <a:moveTo>
                    <a:pt x="12" y="6"/>
                  </a:moveTo>
                  <a:cubicBezTo>
                    <a:pt x="12" y="9"/>
                    <a:pt x="9" y="12"/>
                    <a:pt x="6" y="12"/>
                  </a:cubicBezTo>
                  <a:cubicBezTo>
                    <a:pt x="2" y="12"/>
                    <a:pt x="0" y="9"/>
                    <a:pt x="0" y="6"/>
                  </a:cubicBezTo>
                  <a:cubicBezTo>
                    <a:pt x="0" y="3"/>
                    <a:pt x="2" y="0"/>
                    <a:pt x="6" y="0"/>
                  </a:cubicBezTo>
                  <a:cubicBezTo>
                    <a:pt x="7" y="0"/>
                    <a:pt x="11" y="0"/>
                    <a:pt x="12" y="0"/>
                  </a:cubicBezTo>
                  <a:cubicBezTo>
                    <a:pt x="12" y="2"/>
                    <a:pt x="12" y="4"/>
                    <a:pt x="12" y="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9" name="Freeform 297">
              <a:extLst>
                <a:ext uri="{FF2B5EF4-FFF2-40B4-BE49-F238E27FC236}">
                  <a16:creationId xmlns:a16="http://schemas.microsoft.com/office/drawing/2014/main" id="{A30C8D7B-286A-230A-0F6B-629E786A766E}"/>
                </a:ext>
              </a:extLst>
            </p:cNvPr>
            <p:cNvSpPr>
              <a:spLocks/>
            </p:cNvSpPr>
            <p:nvPr/>
          </p:nvSpPr>
          <p:spPr bwMode="auto">
            <a:xfrm>
              <a:off x="4976813" y="3000376"/>
              <a:ext cx="90488" cy="142875"/>
            </a:xfrm>
            <a:custGeom>
              <a:avLst/>
              <a:gdLst>
                <a:gd name="T0" fmla="*/ 0 w 57"/>
                <a:gd name="T1" fmla="*/ 90 h 90"/>
                <a:gd name="T2" fmla="*/ 0 w 57"/>
                <a:gd name="T3" fmla="*/ 26 h 90"/>
                <a:gd name="T4" fmla="*/ 57 w 57"/>
                <a:gd name="T5" fmla="*/ 0 h 90"/>
                <a:gd name="T6" fmla="*/ 57 w 57"/>
                <a:gd name="T7" fmla="*/ 62 h 90"/>
              </a:gdLst>
              <a:ahLst/>
              <a:cxnLst>
                <a:cxn ang="0">
                  <a:pos x="T0" y="T1"/>
                </a:cxn>
                <a:cxn ang="0">
                  <a:pos x="T2" y="T3"/>
                </a:cxn>
                <a:cxn ang="0">
                  <a:pos x="T4" y="T5"/>
                </a:cxn>
                <a:cxn ang="0">
                  <a:pos x="T6" y="T7"/>
                </a:cxn>
              </a:cxnLst>
              <a:rect l="0" t="0" r="r" b="b"/>
              <a:pathLst>
                <a:path w="57" h="90">
                  <a:moveTo>
                    <a:pt x="0" y="90"/>
                  </a:moveTo>
                  <a:lnTo>
                    <a:pt x="0" y="26"/>
                  </a:lnTo>
                  <a:lnTo>
                    <a:pt x="57" y="0"/>
                  </a:lnTo>
                  <a:lnTo>
                    <a:pt x="57" y="62"/>
                  </a:ln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0" name="Freeform 298">
              <a:extLst>
                <a:ext uri="{FF2B5EF4-FFF2-40B4-BE49-F238E27FC236}">
                  <a16:creationId xmlns:a16="http://schemas.microsoft.com/office/drawing/2014/main" id="{5C3B6429-F8F0-A67D-4B61-5E9DF5CAD260}"/>
                </a:ext>
              </a:extLst>
            </p:cNvPr>
            <p:cNvSpPr>
              <a:spLocks/>
            </p:cNvSpPr>
            <p:nvPr/>
          </p:nvSpPr>
          <p:spPr bwMode="auto">
            <a:xfrm>
              <a:off x="4872038" y="2895601"/>
              <a:ext cx="285750" cy="346075"/>
            </a:xfrm>
            <a:custGeom>
              <a:avLst/>
              <a:gdLst>
                <a:gd name="T0" fmla="*/ 76 w 76"/>
                <a:gd name="T1" fmla="*/ 0 h 92"/>
                <a:gd name="T2" fmla="*/ 8 w 76"/>
                <a:gd name="T3" fmla="*/ 0 h 92"/>
                <a:gd name="T4" fmla="*/ 0 w 76"/>
                <a:gd name="T5" fmla="*/ 8 h 92"/>
                <a:gd name="T6" fmla="*/ 8 w 76"/>
                <a:gd name="T7" fmla="*/ 16 h 92"/>
                <a:gd name="T8" fmla="*/ 76 w 76"/>
                <a:gd name="T9" fmla="*/ 16 h 92"/>
                <a:gd name="T10" fmla="*/ 76 w 76"/>
                <a:gd name="T11" fmla="*/ 92 h 92"/>
                <a:gd name="T12" fmla="*/ 8 w 76"/>
                <a:gd name="T13" fmla="*/ 92 h 92"/>
                <a:gd name="T14" fmla="*/ 0 w 76"/>
                <a:gd name="T15" fmla="*/ 84 h 92"/>
                <a:gd name="T16" fmla="*/ 0 w 76"/>
                <a:gd name="T17"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2">
                  <a:moveTo>
                    <a:pt x="76" y="0"/>
                  </a:moveTo>
                  <a:cubicBezTo>
                    <a:pt x="8" y="0"/>
                    <a:pt x="8" y="0"/>
                    <a:pt x="8" y="0"/>
                  </a:cubicBezTo>
                  <a:cubicBezTo>
                    <a:pt x="4" y="0"/>
                    <a:pt x="0" y="4"/>
                    <a:pt x="0" y="8"/>
                  </a:cubicBezTo>
                  <a:cubicBezTo>
                    <a:pt x="0" y="12"/>
                    <a:pt x="4" y="16"/>
                    <a:pt x="8" y="16"/>
                  </a:cubicBezTo>
                  <a:cubicBezTo>
                    <a:pt x="76" y="16"/>
                    <a:pt x="76" y="16"/>
                    <a:pt x="76" y="16"/>
                  </a:cubicBezTo>
                  <a:cubicBezTo>
                    <a:pt x="76" y="92"/>
                    <a:pt x="76" y="92"/>
                    <a:pt x="76" y="92"/>
                  </a:cubicBezTo>
                  <a:cubicBezTo>
                    <a:pt x="8" y="92"/>
                    <a:pt x="8" y="92"/>
                    <a:pt x="8" y="92"/>
                  </a:cubicBezTo>
                  <a:cubicBezTo>
                    <a:pt x="4" y="92"/>
                    <a:pt x="0" y="88"/>
                    <a:pt x="0" y="84"/>
                  </a:cubicBezTo>
                  <a:cubicBezTo>
                    <a:pt x="0" y="8"/>
                    <a:pt x="0" y="8"/>
                    <a:pt x="0" y="8"/>
                  </a:cubicBezTo>
                </a:path>
              </a:pathLst>
            </a:custGeom>
            <a:noFill/>
            <a:ln w="14288" cap="rnd">
              <a:solidFill>
                <a:srgbClr val="1D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1" name="Line 299">
              <a:extLst>
                <a:ext uri="{FF2B5EF4-FFF2-40B4-BE49-F238E27FC236}">
                  <a16:creationId xmlns:a16="http://schemas.microsoft.com/office/drawing/2014/main" id="{F0A688A3-C75C-7855-7F5F-B5D3C7901919}"/>
                </a:ext>
              </a:extLst>
            </p:cNvPr>
            <p:cNvSpPr>
              <a:spLocks noChangeShapeType="1"/>
            </p:cNvSpPr>
            <p:nvPr/>
          </p:nvSpPr>
          <p:spPr bwMode="auto">
            <a:xfrm>
              <a:off x="4902200" y="2925763"/>
              <a:ext cx="239713"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cxnSp>
        <p:nvCxnSpPr>
          <p:cNvPr id="1033" name="Straight Connector 1032">
            <a:extLst>
              <a:ext uri="{FF2B5EF4-FFF2-40B4-BE49-F238E27FC236}">
                <a16:creationId xmlns:a16="http://schemas.microsoft.com/office/drawing/2014/main" id="{5299E96C-F8A2-9423-A221-150AB8908F15}"/>
              </a:ext>
            </a:extLst>
          </p:cNvPr>
          <p:cNvCxnSpPr/>
          <p:nvPr/>
        </p:nvCxnSpPr>
        <p:spPr>
          <a:xfrm>
            <a:off x="4272449" y="5315783"/>
            <a:ext cx="0" cy="525272"/>
          </a:xfrm>
          <a:prstGeom prst="line">
            <a:avLst/>
          </a:prstGeom>
          <a:ln>
            <a:solidFill>
              <a:srgbClr val="1DB954"/>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9B9FF128-76D7-BA42-BB3D-17FB0CB18BF6}"/>
              </a:ext>
            </a:extLst>
          </p:cNvPr>
          <p:cNvCxnSpPr/>
          <p:nvPr/>
        </p:nvCxnSpPr>
        <p:spPr>
          <a:xfrm>
            <a:off x="8613220" y="5315783"/>
            <a:ext cx="0" cy="525272"/>
          </a:xfrm>
          <a:prstGeom prst="line">
            <a:avLst/>
          </a:prstGeom>
          <a:ln>
            <a:solidFill>
              <a:srgbClr val="1DB954"/>
            </a:solidFill>
          </a:ln>
        </p:spPr>
        <p:style>
          <a:lnRef idx="1">
            <a:schemeClr val="accent1"/>
          </a:lnRef>
          <a:fillRef idx="0">
            <a:schemeClr val="accent1"/>
          </a:fillRef>
          <a:effectRef idx="0">
            <a:schemeClr val="accent1"/>
          </a:effectRef>
          <a:fontRef idx="minor">
            <a:schemeClr val="tx1"/>
          </a:fontRef>
        </p:style>
      </p:cxnSp>
      <p:grpSp>
        <p:nvGrpSpPr>
          <p:cNvPr id="1046" name="Group 1045">
            <a:extLst>
              <a:ext uri="{FF2B5EF4-FFF2-40B4-BE49-F238E27FC236}">
                <a16:creationId xmlns:a16="http://schemas.microsoft.com/office/drawing/2014/main" id="{8DE97CF0-A119-9B4B-FCE0-F344B5235EFB}"/>
              </a:ext>
            </a:extLst>
          </p:cNvPr>
          <p:cNvGrpSpPr/>
          <p:nvPr/>
        </p:nvGrpSpPr>
        <p:grpSpPr>
          <a:xfrm>
            <a:off x="3678542" y="4082890"/>
            <a:ext cx="323697" cy="323697"/>
            <a:chOff x="3678542" y="3984079"/>
            <a:chExt cx="521318" cy="521318"/>
          </a:xfrm>
        </p:grpSpPr>
        <p:sp>
          <p:nvSpPr>
            <p:cNvPr id="50" name="Rectangle: Rounded Corners 49">
              <a:extLst>
                <a:ext uri="{FF2B5EF4-FFF2-40B4-BE49-F238E27FC236}">
                  <a16:creationId xmlns:a16="http://schemas.microsoft.com/office/drawing/2014/main" id="{DB8A47C5-FD42-26F4-DBAA-41C7E7578E0E}"/>
                </a:ext>
              </a:extLst>
            </p:cNvPr>
            <p:cNvSpPr/>
            <p:nvPr/>
          </p:nvSpPr>
          <p:spPr>
            <a:xfrm>
              <a:off x="3678542" y="3984079"/>
              <a:ext cx="521318" cy="521318"/>
            </a:xfrm>
            <a:prstGeom prst="round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176">
              <a:extLst>
                <a:ext uri="{FF2B5EF4-FFF2-40B4-BE49-F238E27FC236}">
                  <a16:creationId xmlns:a16="http://schemas.microsoft.com/office/drawing/2014/main" id="{F320EACF-B5F9-40A7-C452-C204809F1C07}"/>
                </a:ext>
              </a:extLst>
            </p:cNvPr>
            <p:cNvSpPr>
              <a:spLocks/>
            </p:cNvSpPr>
            <p:nvPr/>
          </p:nvSpPr>
          <p:spPr bwMode="auto">
            <a:xfrm>
              <a:off x="3818551" y="4184413"/>
              <a:ext cx="241300" cy="120650"/>
            </a:xfrm>
            <a:custGeom>
              <a:avLst/>
              <a:gdLst>
                <a:gd name="T0" fmla="*/ 152 w 152"/>
                <a:gd name="T1" fmla="*/ 0 h 76"/>
                <a:gd name="T2" fmla="*/ 76 w 152"/>
                <a:gd name="T3" fmla="*/ 76 h 76"/>
                <a:gd name="T4" fmla="*/ 0 w 152"/>
                <a:gd name="T5" fmla="*/ 0 h 76"/>
              </a:gdLst>
              <a:ahLst/>
              <a:cxnLst>
                <a:cxn ang="0">
                  <a:pos x="T0" y="T1"/>
                </a:cxn>
                <a:cxn ang="0">
                  <a:pos x="T2" y="T3"/>
                </a:cxn>
                <a:cxn ang="0">
                  <a:pos x="T4" y="T5"/>
                </a:cxn>
              </a:cxnLst>
              <a:rect l="0" t="0" r="r" b="b"/>
              <a:pathLst>
                <a:path w="152" h="76">
                  <a:moveTo>
                    <a:pt x="152" y="0"/>
                  </a:moveTo>
                  <a:lnTo>
                    <a:pt x="76" y="76"/>
                  </a:lnTo>
                  <a:lnTo>
                    <a:pt x="0" y="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590766"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gr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2</a:t>
            </a:r>
          </a:p>
        </p:txBody>
      </p:sp>
      <p:grpSp>
        <p:nvGrpSpPr>
          <p:cNvPr id="2" name="Group 1">
            <a:extLst>
              <a:ext uri="{FF2B5EF4-FFF2-40B4-BE49-F238E27FC236}">
                <a16:creationId xmlns:a16="http://schemas.microsoft.com/office/drawing/2014/main" id="{CBDBC168-5E83-5A26-1807-D17A43DDA94D}"/>
              </a:ext>
            </a:extLst>
          </p:cNvPr>
          <p:cNvGrpSpPr>
            <a:grpSpLocks noChangeAspect="1"/>
          </p:cNvGrpSpPr>
          <p:nvPr/>
        </p:nvGrpSpPr>
        <p:grpSpPr>
          <a:xfrm>
            <a:off x="602808" y="1919421"/>
            <a:ext cx="236623" cy="216000"/>
            <a:chOff x="3398838" y="5076826"/>
            <a:chExt cx="346075" cy="315913"/>
          </a:xfrm>
        </p:grpSpPr>
        <p:sp>
          <p:nvSpPr>
            <p:cNvPr id="4" name="Rectangle 80">
              <a:extLst>
                <a:ext uri="{FF2B5EF4-FFF2-40B4-BE49-F238E27FC236}">
                  <a16:creationId xmlns:a16="http://schemas.microsoft.com/office/drawing/2014/main" id="{3F517093-719C-FCD0-64BC-E827197D9EEC}"/>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Rectangle 81">
              <a:extLst>
                <a:ext uri="{FF2B5EF4-FFF2-40B4-BE49-F238E27FC236}">
                  <a16:creationId xmlns:a16="http://schemas.microsoft.com/office/drawing/2014/main" id="{F23C2109-496B-3C7B-5FE8-EDC05FBE882C}"/>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Rectangle 82">
              <a:extLst>
                <a:ext uri="{FF2B5EF4-FFF2-40B4-BE49-F238E27FC236}">
                  <a16:creationId xmlns:a16="http://schemas.microsoft.com/office/drawing/2014/main" id="{700C700D-F062-129E-AA5C-1B5835903468}"/>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 name="Rectangle 83">
              <a:extLst>
                <a:ext uri="{FF2B5EF4-FFF2-40B4-BE49-F238E27FC236}">
                  <a16:creationId xmlns:a16="http://schemas.microsoft.com/office/drawing/2014/main" id="{138246D0-38CB-78DF-4534-BDF97510D6B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Rectangle 84">
              <a:extLst>
                <a:ext uri="{FF2B5EF4-FFF2-40B4-BE49-F238E27FC236}">
                  <a16:creationId xmlns:a16="http://schemas.microsoft.com/office/drawing/2014/main" id="{B85A494E-E948-3963-AB4A-3D367E28AE1F}"/>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Rectangle 85">
              <a:extLst>
                <a:ext uri="{FF2B5EF4-FFF2-40B4-BE49-F238E27FC236}">
                  <a16:creationId xmlns:a16="http://schemas.microsoft.com/office/drawing/2014/main" id="{C5E7F8FF-6801-F903-4275-FB0B3ADE89FF}"/>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 name="Group 9">
            <a:extLst>
              <a:ext uri="{FF2B5EF4-FFF2-40B4-BE49-F238E27FC236}">
                <a16:creationId xmlns:a16="http://schemas.microsoft.com/office/drawing/2014/main" id="{DAA5F4C1-6854-6EFD-0287-47B9D96286A2}"/>
              </a:ext>
            </a:extLst>
          </p:cNvPr>
          <p:cNvGrpSpPr>
            <a:grpSpLocks noChangeAspect="1"/>
          </p:cNvGrpSpPr>
          <p:nvPr/>
        </p:nvGrpSpPr>
        <p:grpSpPr>
          <a:xfrm>
            <a:off x="607670" y="2440399"/>
            <a:ext cx="226899" cy="216000"/>
            <a:chOff x="5483226" y="731838"/>
            <a:chExt cx="363538" cy="346076"/>
          </a:xfrm>
        </p:grpSpPr>
        <p:sp>
          <p:nvSpPr>
            <p:cNvPr id="11" name="Freeform 244">
              <a:extLst>
                <a:ext uri="{FF2B5EF4-FFF2-40B4-BE49-F238E27FC236}">
                  <a16:creationId xmlns:a16="http://schemas.microsoft.com/office/drawing/2014/main" id="{62450758-B742-BA79-23E4-0B203CD99816}"/>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245">
              <a:extLst>
                <a:ext uri="{FF2B5EF4-FFF2-40B4-BE49-F238E27FC236}">
                  <a16:creationId xmlns:a16="http://schemas.microsoft.com/office/drawing/2014/main" id="{58631A26-131D-7C70-EDF6-EA521F258DC4}"/>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6">
              <a:extLst>
                <a:ext uri="{FF2B5EF4-FFF2-40B4-BE49-F238E27FC236}">
                  <a16:creationId xmlns:a16="http://schemas.microsoft.com/office/drawing/2014/main" id="{3DEBFC8B-3FDC-7530-CF50-DF9C31A61BAB}"/>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47">
              <a:extLst>
                <a:ext uri="{FF2B5EF4-FFF2-40B4-BE49-F238E27FC236}">
                  <a16:creationId xmlns:a16="http://schemas.microsoft.com/office/drawing/2014/main" id="{5FE694CB-AE53-513D-ADC8-90EC7E53D643}"/>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48">
              <a:extLst>
                <a:ext uri="{FF2B5EF4-FFF2-40B4-BE49-F238E27FC236}">
                  <a16:creationId xmlns:a16="http://schemas.microsoft.com/office/drawing/2014/main" id="{D95AD3C5-0A1E-88BF-6E1D-A3C6F6F795C2}"/>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49">
              <a:extLst>
                <a:ext uri="{FF2B5EF4-FFF2-40B4-BE49-F238E27FC236}">
                  <a16:creationId xmlns:a16="http://schemas.microsoft.com/office/drawing/2014/main" id="{812C467B-D6E3-3FA7-7631-DB7A27C6B644}"/>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Line 250">
              <a:extLst>
                <a:ext uri="{FF2B5EF4-FFF2-40B4-BE49-F238E27FC236}">
                  <a16:creationId xmlns:a16="http://schemas.microsoft.com/office/drawing/2014/main" id="{85BAEBBD-033D-3567-7BB4-5F71F7365090}"/>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Line 251">
              <a:extLst>
                <a:ext uri="{FF2B5EF4-FFF2-40B4-BE49-F238E27FC236}">
                  <a16:creationId xmlns:a16="http://schemas.microsoft.com/office/drawing/2014/main" id="{8D82D04A-54B5-64CB-386F-887695F0B491}"/>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Line 252">
              <a:extLst>
                <a:ext uri="{FF2B5EF4-FFF2-40B4-BE49-F238E27FC236}">
                  <a16:creationId xmlns:a16="http://schemas.microsoft.com/office/drawing/2014/main" id="{5555F6CC-E2A4-D4C1-9D99-C13529551610}"/>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EB49F864-FA2A-B398-5A4B-65617545E187}"/>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sp>
        <p:nvSpPr>
          <p:cNvPr id="32" name="TextBox 31">
            <a:extLst>
              <a:ext uri="{FF2B5EF4-FFF2-40B4-BE49-F238E27FC236}">
                <a16:creationId xmlns:a16="http://schemas.microsoft.com/office/drawing/2014/main" id="{645A61D0-A27C-4E86-3267-C3B0918F40E6}"/>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34" name="Picture 33" descr="Shape&#10;&#10;Description automatically generated with low confidence">
            <a:extLst>
              <a:ext uri="{FF2B5EF4-FFF2-40B4-BE49-F238E27FC236}">
                <a16:creationId xmlns:a16="http://schemas.microsoft.com/office/drawing/2014/main" id="{F9CB26A2-81BA-13AE-6037-6D6265AD148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grpSp>
        <p:nvGrpSpPr>
          <p:cNvPr id="37" name="Group 36">
            <a:extLst>
              <a:ext uri="{FF2B5EF4-FFF2-40B4-BE49-F238E27FC236}">
                <a16:creationId xmlns:a16="http://schemas.microsoft.com/office/drawing/2014/main" id="{FA19AFC9-8D32-6F44-AA35-BEE365976E37}"/>
              </a:ext>
            </a:extLst>
          </p:cNvPr>
          <p:cNvGrpSpPr>
            <a:grpSpLocks noChangeAspect="1"/>
          </p:cNvGrpSpPr>
          <p:nvPr/>
        </p:nvGrpSpPr>
        <p:grpSpPr>
          <a:xfrm>
            <a:off x="622921" y="3606155"/>
            <a:ext cx="191537" cy="276523"/>
            <a:chOff x="3379789" y="1452563"/>
            <a:chExt cx="239713" cy="346075"/>
          </a:xfrm>
        </p:grpSpPr>
        <p:sp>
          <p:nvSpPr>
            <p:cNvPr id="38" name="Freeform 5">
              <a:extLst>
                <a:ext uri="{FF2B5EF4-FFF2-40B4-BE49-F238E27FC236}">
                  <a16:creationId xmlns:a16="http://schemas.microsoft.com/office/drawing/2014/main" id="{A8CD8985-5995-8805-ACBA-A48504122DA9}"/>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Freeform 6">
              <a:extLst>
                <a:ext uri="{FF2B5EF4-FFF2-40B4-BE49-F238E27FC236}">
                  <a16:creationId xmlns:a16="http://schemas.microsoft.com/office/drawing/2014/main" id="{FCFD9422-F292-0758-D487-222DFCCD342D}"/>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Line 7">
              <a:extLst>
                <a:ext uri="{FF2B5EF4-FFF2-40B4-BE49-F238E27FC236}">
                  <a16:creationId xmlns:a16="http://schemas.microsoft.com/office/drawing/2014/main" id="{61F4F144-9033-5689-461E-27BAD6D3C631}"/>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1" name="Line 8">
              <a:extLst>
                <a:ext uri="{FF2B5EF4-FFF2-40B4-BE49-F238E27FC236}">
                  <a16:creationId xmlns:a16="http://schemas.microsoft.com/office/drawing/2014/main" id="{731921E5-FD5A-4651-F307-465B96879C40}"/>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9">
              <a:extLst>
                <a:ext uri="{FF2B5EF4-FFF2-40B4-BE49-F238E27FC236}">
                  <a16:creationId xmlns:a16="http://schemas.microsoft.com/office/drawing/2014/main" id="{3C4799AC-06C5-09DF-0E70-C1FB5F864C1A}"/>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7" name="Line 10">
              <a:extLst>
                <a:ext uri="{FF2B5EF4-FFF2-40B4-BE49-F238E27FC236}">
                  <a16:creationId xmlns:a16="http://schemas.microsoft.com/office/drawing/2014/main" id="{EB67643F-FDA8-A9C5-78B3-F7A7F5FF720D}"/>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2" name="Line 11">
              <a:extLst>
                <a:ext uri="{FF2B5EF4-FFF2-40B4-BE49-F238E27FC236}">
                  <a16:creationId xmlns:a16="http://schemas.microsoft.com/office/drawing/2014/main" id="{5EF0C685-70F9-A239-7E3F-53C8CD64B4A3}"/>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12">
              <a:extLst>
                <a:ext uri="{FF2B5EF4-FFF2-40B4-BE49-F238E27FC236}">
                  <a16:creationId xmlns:a16="http://schemas.microsoft.com/office/drawing/2014/main" id="{ABBE0E40-D842-52D6-96E0-131AAF34734D}"/>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13">
              <a:extLst>
                <a:ext uri="{FF2B5EF4-FFF2-40B4-BE49-F238E27FC236}">
                  <a16:creationId xmlns:a16="http://schemas.microsoft.com/office/drawing/2014/main" id="{E7CA93C4-6E96-BE20-E82C-A36045893DCA}"/>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14">
              <a:extLst>
                <a:ext uri="{FF2B5EF4-FFF2-40B4-BE49-F238E27FC236}">
                  <a16:creationId xmlns:a16="http://schemas.microsoft.com/office/drawing/2014/main" id="{56D3F7A9-6399-C042-04A0-7C20A02C0B0F}"/>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5">
              <a:extLst>
                <a:ext uri="{FF2B5EF4-FFF2-40B4-BE49-F238E27FC236}">
                  <a16:creationId xmlns:a16="http://schemas.microsoft.com/office/drawing/2014/main" id="{0AA18E9C-7DD2-A291-DE29-659225C9D8A6}"/>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6">
              <a:extLst>
                <a:ext uri="{FF2B5EF4-FFF2-40B4-BE49-F238E27FC236}">
                  <a16:creationId xmlns:a16="http://schemas.microsoft.com/office/drawing/2014/main" id="{39DE6B94-804A-F747-DBF5-88111506B87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7">
              <a:extLst>
                <a:ext uri="{FF2B5EF4-FFF2-40B4-BE49-F238E27FC236}">
                  <a16:creationId xmlns:a16="http://schemas.microsoft.com/office/drawing/2014/main" id="{5989A85C-C5C4-CCF2-3519-0EAC6CBBD9C6}"/>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32" name="TextBox 1031">
            <a:extLst>
              <a:ext uri="{FF2B5EF4-FFF2-40B4-BE49-F238E27FC236}">
                <a16:creationId xmlns:a16="http://schemas.microsoft.com/office/drawing/2014/main" id="{3AD0C471-6548-0BFD-CA07-294965E4E7C2}"/>
              </a:ext>
            </a:extLst>
          </p:cNvPr>
          <p:cNvSpPr txBox="1"/>
          <p:nvPr/>
        </p:nvSpPr>
        <p:spPr>
          <a:xfrm>
            <a:off x="383220" y="4081936"/>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1043" name="TextBox 1042">
            <a:extLst>
              <a:ext uri="{FF2B5EF4-FFF2-40B4-BE49-F238E27FC236}">
                <a16:creationId xmlns:a16="http://schemas.microsoft.com/office/drawing/2014/main" id="{74FF25D1-9C7F-1C6F-B359-8B986150EDAA}"/>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grpSp>
        <p:nvGrpSpPr>
          <p:cNvPr id="1047" name="Group 1046">
            <a:extLst>
              <a:ext uri="{FF2B5EF4-FFF2-40B4-BE49-F238E27FC236}">
                <a16:creationId xmlns:a16="http://schemas.microsoft.com/office/drawing/2014/main" id="{8C468BC8-8E50-7814-3BAF-BBDF0078CB61}"/>
              </a:ext>
            </a:extLst>
          </p:cNvPr>
          <p:cNvGrpSpPr/>
          <p:nvPr/>
        </p:nvGrpSpPr>
        <p:grpSpPr>
          <a:xfrm>
            <a:off x="604792" y="4149067"/>
            <a:ext cx="232655" cy="232655"/>
            <a:chOff x="6203951" y="2895601"/>
            <a:chExt cx="346075" cy="346075"/>
          </a:xfrm>
        </p:grpSpPr>
        <p:sp>
          <p:nvSpPr>
            <p:cNvPr id="1048" name="Freeform 197">
              <a:extLst>
                <a:ext uri="{FF2B5EF4-FFF2-40B4-BE49-F238E27FC236}">
                  <a16:creationId xmlns:a16="http://schemas.microsoft.com/office/drawing/2014/main" id="{AED95390-B28C-785A-C767-5242A176AF9E}"/>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9" name="Freeform 198">
              <a:extLst>
                <a:ext uri="{FF2B5EF4-FFF2-40B4-BE49-F238E27FC236}">
                  <a16:creationId xmlns:a16="http://schemas.microsoft.com/office/drawing/2014/main" id="{8AB72C4B-5001-D281-3BAF-94304296834C}"/>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199">
              <a:extLst>
                <a:ext uri="{FF2B5EF4-FFF2-40B4-BE49-F238E27FC236}">
                  <a16:creationId xmlns:a16="http://schemas.microsoft.com/office/drawing/2014/main" id="{43021DA6-4BCF-D690-0476-9F7551FF06E7}"/>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Freeform 200">
              <a:extLst>
                <a:ext uri="{FF2B5EF4-FFF2-40B4-BE49-F238E27FC236}">
                  <a16:creationId xmlns:a16="http://schemas.microsoft.com/office/drawing/2014/main" id="{3838B541-D4E0-568F-2509-3E9629691123}"/>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Freeform 201">
              <a:extLst>
                <a:ext uri="{FF2B5EF4-FFF2-40B4-BE49-F238E27FC236}">
                  <a16:creationId xmlns:a16="http://schemas.microsoft.com/office/drawing/2014/main" id="{3EA1A5AD-FA24-36B5-7F79-EFF6733BAB8E}"/>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53" name="Group 1052">
            <a:extLst>
              <a:ext uri="{FF2B5EF4-FFF2-40B4-BE49-F238E27FC236}">
                <a16:creationId xmlns:a16="http://schemas.microsoft.com/office/drawing/2014/main" id="{68418050-7D1D-3CEF-10BB-7D6E6CCEBE0F}"/>
              </a:ext>
            </a:extLst>
          </p:cNvPr>
          <p:cNvGrpSpPr/>
          <p:nvPr/>
        </p:nvGrpSpPr>
        <p:grpSpPr>
          <a:xfrm>
            <a:off x="605112" y="4785042"/>
            <a:ext cx="225423" cy="260013"/>
            <a:chOff x="5581651" y="2895601"/>
            <a:chExt cx="300038" cy="346076"/>
          </a:xfrm>
        </p:grpSpPr>
        <p:sp>
          <p:nvSpPr>
            <p:cNvPr id="1054" name="Oval 187">
              <a:extLst>
                <a:ext uri="{FF2B5EF4-FFF2-40B4-BE49-F238E27FC236}">
                  <a16:creationId xmlns:a16="http://schemas.microsoft.com/office/drawing/2014/main" id="{7D48A757-82DF-88FB-211F-6BC979033EAA}"/>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5" name="Oval 188">
              <a:extLst>
                <a:ext uri="{FF2B5EF4-FFF2-40B4-BE49-F238E27FC236}">
                  <a16:creationId xmlns:a16="http://schemas.microsoft.com/office/drawing/2014/main" id="{23B0E393-8B1A-CED4-43DD-8272BDAFD761}"/>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6" name="Oval 189">
              <a:extLst>
                <a:ext uri="{FF2B5EF4-FFF2-40B4-BE49-F238E27FC236}">
                  <a16:creationId xmlns:a16="http://schemas.microsoft.com/office/drawing/2014/main" id="{5701FB16-F8EE-6283-4CD0-01363F2647D2}"/>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7" name="Freeform 190">
              <a:extLst>
                <a:ext uri="{FF2B5EF4-FFF2-40B4-BE49-F238E27FC236}">
                  <a16:creationId xmlns:a16="http://schemas.microsoft.com/office/drawing/2014/main" id="{AC453D95-C011-C689-99ED-5E6CE9385C7F}"/>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8" name="Freeform 191">
              <a:extLst>
                <a:ext uri="{FF2B5EF4-FFF2-40B4-BE49-F238E27FC236}">
                  <a16:creationId xmlns:a16="http://schemas.microsoft.com/office/drawing/2014/main" id="{21D04144-1BB1-AC42-5DA6-D1EC0A27EC16}"/>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9" name="Freeform 192">
              <a:extLst>
                <a:ext uri="{FF2B5EF4-FFF2-40B4-BE49-F238E27FC236}">
                  <a16:creationId xmlns:a16="http://schemas.microsoft.com/office/drawing/2014/main" id="{134AF8E5-D5F6-94EC-F5A4-2003F41066DE}"/>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27" name="Graphic 26" descr="Customer review outline">
            <a:extLst>
              <a:ext uri="{FF2B5EF4-FFF2-40B4-BE49-F238E27FC236}">
                <a16:creationId xmlns:a16="http://schemas.microsoft.com/office/drawing/2014/main" id="{9E441735-64FC-E2D3-778C-4784AF24B2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cxnSp>
        <p:nvCxnSpPr>
          <p:cNvPr id="98" name="Straight Connector 97">
            <a:extLst>
              <a:ext uri="{FF2B5EF4-FFF2-40B4-BE49-F238E27FC236}">
                <a16:creationId xmlns:a16="http://schemas.microsoft.com/office/drawing/2014/main" id="{67546998-F2BF-4CD1-A2DC-0E793F629ACB}"/>
              </a:ext>
            </a:extLst>
          </p:cNvPr>
          <p:cNvCxnSpPr>
            <a:cxnSpLocks/>
          </p:cNvCxnSpPr>
          <p:nvPr/>
        </p:nvCxnSpPr>
        <p:spPr>
          <a:xfrm>
            <a:off x="3678542" y="2628160"/>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99" name="Graphic 98" descr="Badge Question Mark outline">
            <a:extLst>
              <a:ext uri="{FF2B5EF4-FFF2-40B4-BE49-F238E27FC236}">
                <a16:creationId xmlns:a16="http://schemas.microsoft.com/office/drawing/2014/main" id="{6C5C2B72-7917-4F4E-B3AF-8C3492C4E8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1709" y="1364282"/>
            <a:ext cx="284321" cy="284321"/>
          </a:xfrm>
          <a:prstGeom prst="rect">
            <a:avLst/>
          </a:prstGeom>
        </p:spPr>
      </p:pic>
    </p:spTree>
    <p:extLst>
      <p:ext uri="{BB962C8B-B14F-4D97-AF65-F5344CB8AC3E}">
        <p14:creationId xmlns:p14="http://schemas.microsoft.com/office/powerpoint/2010/main" val="1899087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2555508" cy="707886"/>
          </a:xfrm>
          <a:prstGeom prst="rect">
            <a:avLst/>
          </a:prstGeom>
          <a:noFill/>
        </p:spPr>
        <p:txBody>
          <a:bodyPr wrap="none" rtlCol="0">
            <a:spAutoFit/>
          </a:bodyPr>
          <a:lstStyle/>
          <a:p>
            <a:r>
              <a:rPr lang="en-US" sz="4000" b="1" dirty="0">
                <a:solidFill>
                  <a:srgbClr val="1DB954"/>
                </a:solidFill>
                <a:latin typeface="Segoe UI" panose="020B0502040204020203" pitchFamily="34" charset="0"/>
                <a:cs typeface="Segoe UI" panose="020B0502040204020203" pitchFamily="34" charset="0"/>
              </a:rPr>
              <a:t>Heat </a:t>
            </a:r>
            <a:r>
              <a:rPr lang="en-US" sz="4000" b="1" dirty="0">
                <a:solidFill>
                  <a:schemeClr val="bg1"/>
                </a:solidFill>
                <a:latin typeface="Segoe UI" panose="020B0502040204020203" pitchFamily="34" charset="0"/>
                <a:cs typeface="Segoe UI" panose="020B0502040204020203" pitchFamily="34" charset="0"/>
              </a:rPr>
              <a:t>Map</a:t>
            </a:r>
          </a:p>
        </p:txBody>
      </p:sp>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1843963"/>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Heat Map</a:t>
            </a:r>
          </a:p>
        </p:txBody>
      </p:sp>
      <p:sp>
        <p:nvSpPr>
          <p:cNvPr id="23" name="TextBox 22">
            <a:extLst>
              <a:ext uri="{FF2B5EF4-FFF2-40B4-BE49-F238E27FC236}">
                <a16:creationId xmlns:a16="http://schemas.microsoft.com/office/drawing/2014/main" id="{75360DE8-31EE-FAA3-E777-47004567BD15}"/>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4" name="TextBox 23">
            <a:extLst>
              <a:ext uri="{FF2B5EF4-FFF2-40B4-BE49-F238E27FC236}">
                <a16:creationId xmlns:a16="http://schemas.microsoft.com/office/drawing/2014/main" id="{12F45DBD-39B5-8EEA-4A17-0E22C21E483A}"/>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sp>
        <p:nvSpPr>
          <p:cNvPr id="25" name="TextBox 24">
            <a:extLst>
              <a:ext uri="{FF2B5EF4-FFF2-40B4-BE49-F238E27FC236}">
                <a16:creationId xmlns:a16="http://schemas.microsoft.com/office/drawing/2014/main" id="{B3D8B386-F8F1-A598-25C0-8F33F16B23D7}"/>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3</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sp>
        <p:nvSpPr>
          <p:cNvPr id="10" name="TextBox 9">
            <a:extLst>
              <a:ext uri="{FF2B5EF4-FFF2-40B4-BE49-F238E27FC236}">
                <a16:creationId xmlns:a16="http://schemas.microsoft.com/office/drawing/2014/main" id="{23C737F6-CB45-C186-69B0-A4C0CE4E37F6}"/>
              </a:ext>
            </a:extLst>
          </p:cNvPr>
          <p:cNvSpPr txBox="1"/>
          <p:nvPr/>
        </p:nvSpPr>
        <p:spPr>
          <a:xfrm>
            <a:off x="9232321" y="1924832"/>
            <a:ext cx="2718118" cy="847759"/>
          </a:xfrm>
          <a:prstGeom prst="rect">
            <a:avLst/>
          </a:prstGeom>
          <a:noFill/>
        </p:spPr>
        <p:txBody>
          <a:bodyPr wrap="square" lIns="0" tIns="0" rIns="0" bIns="0" rtlCol="0" anchor="t">
            <a:noAutofit/>
          </a:bodyPr>
          <a:lstStyle/>
          <a:p>
            <a:r>
              <a:rPr lang="en-US" sz="1400" dirty="0">
                <a:solidFill>
                  <a:schemeClr val="bg1"/>
                </a:solidFill>
                <a:latin typeface="Segoe UI" panose="020B0502040204020203" pitchFamily="34" charset="0"/>
                <a:cs typeface="Segoe UI" panose="020B0502040204020203" pitchFamily="34" charset="0"/>
              </a:rPr>
              <a:t>Because of the intersection square of Speechiness and Popularity is above 0, it can be said that there is a slight linear relationship.</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597044"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158" name="Group 1157">
            <a:extLst>
              <a:ext uri="{FF2B5EF4-FFF2-40B4-BE49-F238E27FC236}">
                <a16:creationId xmlns:a16="http://schemas.microsoft.com/office/drawing/2014/main" id="{B2AE1656-55D2-D024-E4AE-F149C1B88375}"/>
              </a:ext>
            </a:extLst>
          </p:cNvPr>
          <p:cNvGrpSpPr/>
          <p:nvPr/>
        </p:nvGrpSpPr>
        <p:grpSpPr>
          <a:xfrm>
            <a:off x="9192449" y="3729326"/>
            <a:ext cx="638161" cy="417600"/>
            <a:chOff x="9239555" y="2896672"/>
            <a:chExt cx="638161" cy="417600"/>
          </a:xfrm>
        </p:grpSpPr>
        <p:sp>
          <p:nvSpPr>
            <p:cNvPr id="1114" name="Freeform 66">
              <a:extLst>
                <a:ext uri="{FF2B5EF4-FFF2-40B4-BE49-F238E27FC236}">
                  <a16:creationId xmlns:a16="http://schemas.microsoft.com/office/drawing/2014/main" id="{0C3D29D7-FBB8-6948-78E7-A8B468DDF5BF}"/>
                </a:ext>
              </a:extLst>
            </p:cNvPr>
            <p:cNvSpPr>
              <a:spLocks/>
            </p:cNvSpPr>
            <p:nvPr/>
          </p:nvSpPr>
          <p:spPr bwMode="auto">
            <a:xfrm>
              <a:off x="9239555" y="2896672"/>
              <a:ext cx="638161" cy="417598"/>
            </a:xfrm>
            <a:custGeom>
              <a:avLst/>
              <a:gdLst>
                <a:gd name="T0" fmla="*/ 92 w 92"/>
                <a:gd name="T1" fmla="*/ 54 h 60"/>
                <a:gd name="T2" fmla="*/ 86 w 92"/>
                <a:gd name="T3" fmla="*/ 60 h 60"/>
                <a:gd name="T4" fmla="*/ 6 w 92"/>
                <a:gd name="T5" fmla="*/ 60 h 60"/>
                <a:gd name="T6" fmla="*/ 0 w 92"/>
                <a:gd name="T7" fmla="*/ 54 h 60"/>
                <a:gd name="T8" fmla="*/ 0 w 92"/>
                <a:gd name="T9" fmla="*/ 6 h 60"/>
                <a:gd name="T10" fmla="*/ 6 w 92"/>
                <a:gd name="T11" fmla="*/ 0 h 60"/>
                <a:gd name="T12" fmla="*/ 86 w 92"/>
                <a:gd name="T13" fmla="*/ 0 h 60"/>
                <a:gd name="T14" fmla="*/ 92 w 92"/>
                <a:gd name="T15" fmla="*/ 6 h 60"/>
                <a:gd name="T16" fmla="*/ 92 w 92"/>
                <a:gd name="T1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0">
                  <a:moveTo>
                    <a:pt x="92" y="54"/>
                  </a:moveTo>
                  <a:cubicBezTo>
                    <a:pt x="92" y="57"/>
                    <a:pt x="89" y="60"/>
                    <a:pt x="86" y="60"/>
                  </a:cubicBezTo>
                  <a:cubicBezTo>
                    <a:pt x="6" y="60"/>
                    <a:pt x="6" y="60"/>
                    <a:pt x="6" y="60"/>
                  </a:cubicBezTo>
                  <a:cubicBezTo>
                    <a:pt x="3" y="60"/>
                    <a:pt x="0" y="57"/>
                    <a:pt x="0" y="54"/>
                  </a:cubicBezTo>
                  <a:cubicBezTo>
                    <a:pt x="0" y="6"/>
                    <a:pt x="0" y="6"/>
                    <a:pt x="0" y="6"/>
                  </a:cubicBezTo>
                  <a:cubicBezTo>
                    <a:pt x="0" y="3"/>
                    <a:pt x="3" y="0"/>
                    <a:pt x="6" y="0"/>
                  </a:cubicBezTo>
                  <a:cubicBezTo>
                    <a:pt x="86" y="0"/>
                    <a:pt x="86" y="0"/>
                    <a:pt x="86" y="0"/>
                  </a:cubicBezTo>
                  <a:cubicBezTo>
                    <a:pt x="89" y="0"/>
                    <a:pt x="92" y="3"/>
                    <a:pt x="92" y="6"/>
                  </a:cubicBezTo>
                  <a:lnTo>
                    <a:pt x="92" y="54"/>
                  </a:lnTo>
                  <a:close/>
                </a:path>
              </a:pathLst>
            </a:custGeom>
            <a:noFill/>
            <a:ln w="14288" cap="rnd">
              <a:solidFill>
                <a:srgbClr val="1D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5" name="Freeform 67">
              <a:extLst>
                <a:ext uri="{FF2B5EF4-FFF2-40B4-BE49-F238E27FC236}">
                  <a16:creationId xmlns:a16="http://schemas.microsoft.com/office/drawing/2014/main" id="{1EB4333E-3A81-2626-6F20-5AFB3D06129C}"/>
                </a:ext>
              </a:extLst>
            </p:cNvPr>
            <p:cNvSpPr>
              <a:spLocks/>
            </p:cNvSpPr>
            <p:nvPr/>
          </p:nvSpPr>
          <p:spPr bwMode="auto">
            <a:xfrm>
              <a:off x="9336601" y="3228987"/>
              <a:ext cx="444066" cy="85285"/>
            </a:xfrm>
            <a:custGeom>
              <a:avLst/>
              <a:gdLst>
                <a:gd name="T0" fmla="*/ 151 w 151"/>
                <a:gd name="T1" fmla="*/ 29 h 29"/>
                <a:gd name="T2" fmla="*/ 0 w 151"/>
                <a:gd name="T3" fmla="*/ 29 h 29"/>
                <a:gd name="T4" fmla="*/ 28 w 151"/>
                <a:gd name="T5" fmla="*/ 0 h 29"/>
                <a:gd name="T6" fmla="*/ 123 w 151"/>
                <a:gd name="T7" fmla="*/ 0 h 29"/>
                <a:gd name="T8" fmla="*/ 151 w 151"/>
                <a:gd name="T9" fmla="*/ 29 h 29"/>
              </a:gdLst>
              <a:ahLst/>
              <a:cxnLst>
                <a:cxn ang="0">
                  <a:pos x="T0" y="T1"/>
                </a:cxn>
                <a:cxn ang="0">
                  <a:pos x="T2" y="T3"/>
                </a:cxn>
                <a:cxn ang="0">
                  <a:pos x="T4" y="T5"/>
                </a:cxn>
                <a:cxn ang="0">
                  <a:pos x="T6" y="T7"/>
                </a:cxn>
                <a:cxn ang="0">
                  <a:pos x="T8" y="T9"/>
                </a:cxn>
              </a:cxnLst>
              <a:rect l="0" t="0" r="r" b="b"/>
              <a:pathLst>
                <a:path w="151" h="29">
                  <a:moveTo>
                    <a:pt x="151" y="29"/>
                  </a:moveTo>
                  <a:lnTo>
                    <a:pt x="0" y="29"/>
                  </a:lnTo>
                  <a:lnTo>
                    <a:pt x="28" y="0"/>
                  </a:lnTo>
                  <a:lnTo>
                    <a:pt x="123" y="0"/>
                  </a:lnTo>
                  <a:lnTo>
                    <a:pt x="151" y="29"/>
                  </a:lnTo>
                  <a:close/>
                </a:path>
              </a:pathLst>
            </a:custGeom>
            <a:noFill/>
            <a:ln w="14288" cap="rnd">
              <a:solidFill>
                <a:srgbClr val="1D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6" name="Oval 68">
              <a:extLst>
                <a:ext uri="{FF2B5EF4-FFF2-40B4-BE49-F238E27FC236}">
                  <a16:creationId xmlns:a16="http://schemas.microsoft.com/office/drawing/2014/main" id="{50D2EEA2-1DC0-5142-D8AA-98047DD70F37}"/>
                </a:ext>
              </a:extLst>
            </p:cNvPr>
            <p:cNvSpPr>
              <a:spLocks noChangeArrowheads="1"/>
            </p:cNvSpPr>
            <p:nvPr/>
          </p:nvSpPr>
          <p:spPr bwMode="auto">
            <a:xfrm>
              <a:off x="9321898" y="3049595"/>
              <a:ext cx="111752" cy="111752"/>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7" name="Rectangle 69">
              <a:extLst>
                <a:ext uri="{FF2B5EF4-FFF2-40B4-BE49-F238E27FC236}">
                  <a16:creationId xmlns:a16="http://schemas.microsoft.com/office/drawing/2014/main" id="{B68643BC-8C5B-EE8C-BE00-EE333D0CC10C}"/>
                </a:ext>
              </a:extLst>
            </p:cNvPr>
            <p:cNvSpPr>
              <a:spLocks noChangeArrowheads="1"/>
            </p:cNvSpPr>
            <p:nvPr/>
          </p:nvSpPr>
          <p:spPr bwMode="auto">
            <a:xfrm>
              <a:off x="9489525" y="3061359"/>
              <a:ext cx="138220" cy="55877"/>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118" name="Line 70">
              <a:extLst>
                <a:ext uri="{FF2B5EF4-FFF2-40B4-BE49-F238E27FC236}">
                  <a16:creationId xmlns:a16="http://schemas.microsoft.com/office/drawing/2014/main" id="{2B65A118-9017-F230-A13B-8E76ECE79BCC}"/>
                </a:ext>
              </a:extLst>
            </p:cNvPr>
            <p:cNvSpPr>
              <a:spLocks noChangeShapeType="1"/>
            </p:cNvSpPr>
            <p:nvPr/>
          </p:nvSpPr>
          <p:spPr bwMode="auto">
            <a:xfrm flipV="1">
              <a:off x="9377773" y="3049595"/>
              <a:ext cx="0" cy="2646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9" name="Line 71">
              <a:extLst>
                <a:ext uri="{FF2B5EF4-FFF2-40B4-BE49-F238E27FC236}">
                  <a16:creationId xmlns:a16="http://schemas.microsoft.com/office/drawing/2014/main" id="{37F22027-EAB3-4A03-C77C-5EFFE0149EE6}"/>
                </a:ext>
              </a:extLst>
            </p:cNvPr>
            <p:cNvSpPr>
              <a:spLocks noChangeShapeType="1"/>
            </p:cNvSpPr>
            <p:nvPr/>
          </p:nvSpPr>
          <p:spPr bwMode="auto">
            <a:xfrm flipH="1">
              <a:off x="9321898" y="3105472"/>
              <a:ext cx="2940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0" name="Line 72">
              <a:extLst>
                <a:ext uri="{FF2B5EF4-FFF2-40B4-BE49-F238E27FC236}">
                  <a16:creationId xmlns:a16="http://schemas.microsoft.com/office/drawing/2014/main" id="{44BD7329-DCCF-8BCD-A0CF-3F175D976017}"/>
                </a:ext>
              </a:extLst>
            </p:cNvPr>
            <p:cNvSpPr>
              <a:spLocks noChangeShapeType="1"/>
            </p:cNvSpPr>
            <p:nvPr/>
          </p:nvSpPr>
          <p:spPr bwMode="auto">
            <a:xfrm>
              <a:off x="9377773" y="3131939"/>
              <a:ext cx="0" cy="2940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1" name="Line 73">
              <a:extLst>
                <a:ext uri="{FF2B5EF4-FFF2-40B4-BE49-F238E27FC236}">
                  <a16:creationId xmlns:a16="http://schemas.microsoft.com/office/drawing/2014/main" id="{6D7C08C1-483F-36D4-43EB-6F7F1A508374}"/>
                </a:ext>
              </a:extLst>
            </p:cNvPr>
            <p:cNvSpPr>
              <a:spLocks noChangeShapeType="1"/>
            </p:cNvSpPr>
            <p:nvPr/>
          </p:nvSpPr>
          <p:spPr bwMode="auto">
            <a:xfrm>
              <a:off x="9407181" y="3105472"/>
              <a:ext cx="2646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2" name="Oval 74">
              <a:extLst>
                <a:ext uri="{FF2B5EF4-FFF2-40B4-BE49-F238E27FC236}">
                  <a16:creationId xmlns:a16="http://schemas.microsoft.com/office/drawing/2014/main" id="{8651EC90-2D7C-3610-B0FD-D77F40AB0B1C}"/>
                </a:ext>
              </a:extLst>
            </p:cNvPr>
            <p:cNvSpPr>
              <a:spLocks noChangeArrowheads="1"/>
            </p:cNvSpPr>
            <p:nvPr/>
          </p:nvSpPr>
          <p:spPr bwMode="auto">
            <a:xfrm>
              <a:off x="9683619" y="3049595"/>
              <a:ext cx="111752" cy="111752"/>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3" name="Line 75">
              <a:extLst>
                <a:ext uri="{FF2B5EF4-FFF2-40B4-BE49-F238E27FC236}">
                  <a16:creationId xmlns:a16="http://schemas.microsoft.com/office/drawing/2014/main" id="{74305597-1A23-569D-1758-C7FF8D18F960}"/>
                </a:ext>
              </a:extLst>
            </p:cNvPr>
            <p:cNvSpPr>
              <a:spLocks noChangeShapeType="1"/>
            </p:cNvSpPr>
            <p:nvPr/>
          </p:nvSpPr>
          <p:spPr bwMode="auto">
            <a:xfrm flipV="1">
              <a:off x="9739496" y="3049595"/>
              <a:ext cx="0" cy="2646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4" name="Line 76">
              <a:extLst>
                <a:ext uri="{FF2B5EF4-FFF2-40B4-BE49-F238E27FC236}">
                  <a16:creationId xmlns:a16="http://schemas.microsoft.com/office/drawing/2014/main" id="{6CA22572-D042-7E13-5782-342F0F8D186E}"/>
                </a:ext>
              </a:extLst>
            </p:cNvPr>
            <p:cNvSpPr>
              <a:spLocks noChangeShapeType="1"/>
            </p:cNvSpPr>
            <p:nvPr/>
          </p:nvSpPr>
          <p:spPr bwMode="auto">
            <a:xfrm flipH="1">
              <a:off x="9683619" y="3105472"/>
              <a:ext cx="2940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5" name="Line 77">
              <a:extLst>
                <a:ext uri="{FF2B5EF4-FFF2-40B4-BE49-F238E27FC236}">
                  <a16:creationId xmlns:a16="http://schemas.microsoft.com/office/drawing/2014/main" id="{7B71C009-C493-2AAF-A1A7-DC10EAED19EC}"/>
                </a:ext>
              </a:extLst>
            </p:cNvPr>
            <p:cNvSpPr>
              <a:spLocks noChangeShapeType="1"/>
            </p:cNvSpPr>
            <p:nvPr/>
          </p:nvSpPr>
          <p:spPr bwMode="auto">
            <a:xfrm>
              <a:off x="9739496" y="3131939"/>
              <a:ext cx="0" cy="2940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6" name="Line 78">
              <a:extLst>
                <a:ext uri="{FF2B5EF4-FFF2-40B4-BE49-F238E27FC236}">
                  <a16:creationId xmlns:a16="http://schemas.microsoft.com/office/drawing/2014/main" id="{DFA0FEFC-D1DF-A0D1-36C6-84901178AC56}"/>
                </a:ext>
              </a:extLst>
            </p:cNvPr>
            <p:cNvSpPr>
              <a:spLocks noChangeShapeType="1"/>
            </p:cNvSpPr>
            <p:nvPr/>
          </p:nvSpPr>
          <p:spPr bwMode="auto">
            <a:xfrm>
              <a:off x="9768904" y="3105472"/>
              <a:ext cx="2646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7" name="Line 79">
              <a:extLst>
                <a:ext uri="{FF2B5EF4-FFF2-40B4-BE49-F238E27FC236}">
                  <a16:creationId xmlns:a16="http://schemas.microsoft.com/office/drawing/2014/main" id="{3847224F-F063-E518-67A6-C3E875BE8540}"/>
                </a:ext>
              </a:extLst>
            </p:cNvPr>
            <p:cNvSpPr>
              <a:spLocks noChangeShapeType="1"/>
            </p:cNvSpPr>
            <p:nvPr/>
          </p:nvSpPr>
          <p:spPr bwMode="auto">
            <a:xfrm>
              <a:off x="9321898" y="2952549"/>
              <a:ext cx="4734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128" name="Group 1127">
            <a:extLst>
              <a:ext uri="{FF2B5EF4-FFF2-40B4-BE49-F238E27FC236}">
                <a16:creationId xmlns:a16="http://schemas.microsoft.com/office/drawing/2014/main" id="{C18BF32D-A3AC-4AB7-751F-81789147CB33}"/>
              </a:ext>
            </a:extLst>
          </p:cNvPr>
          <p:cNvGrpSpPr>
            <a:grpSpLocks noChangeAspect="1"/>
          </p:cNvGrpSpPr>
          <p:nvPr/>
        </p:nvGrpSpPr>
        <p:grpSpPr>
          <a:xfrm>
            <a:off x="9171464" y="1322984"/>
            <a:ext cx="446980" cy="417600"/>
            <a:chOff x="4768851" y="762001"/>
            <a:chExt cx="338138" cy="315912"/>
          </a:xfrm>
        </p:grpSpPr>
        <p:sp>
          <p:nvSpPr>
            <p:cNvPr id="1129" name="Line 325">
              <a:extLst>
                <a:ext uri="{FF2B5EF4-FFF2-40B4-BE49-F238E27FC236}">
                  <a16:creationId xmlns:a16="http://schemas.microsoft.com/office/drawing/2014/main" id="{E6DF6F1F-8CB5-4074-1A4A-5DBD7E23B4CE}"/>
                </a:ext>
              </a:extLst>
            </p:cNvPr>
            <p:cNvSpPr>
              <a:spLocks noChangeShapeType="1"/>
            </p:cNvSpPr>
            <p:nvPr/>
          </p:nvSpPr>
          <p:spPr bwMode="auto">
            <a:xfrm>
              <a:off x="4814889" y="762001"/>
              <a:ext cx="223838"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0" name="Line 326">
              <a:extLst>
                <a:ext uri="{FF2B5EF4-FFF2-40B4-BE49-F238E27FC236}">
                  <a16:creationId xmlns:a16="http://schemas.microsoft.com/office/drawing/2014/main" id="{CA178428-A0B0-7B4F-E056-72BDF6DF265C}"/>
                </a:ext>
              </a:extLst>
            </p:cNvPr>
            <p:cNvSpPr>
              <a:spLocks noChangeShapeType="1"/>
            </p:cNvSpPr>
            <p:nvPr/>
          </p:nvSpPr>
          <p:spPr bwMode="auto">
            <a:xfrm>
              <a:off x="4814889" y="822326"/>
              <a:ext cx="223838"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1" name="Line 327">
              <a:extLst>
                <a:ext uri="{FF2B5EF4-FFF2-40B4-BE49-F238E27FC236}">
                  <a16:creationId xmlns:a16="http://schemas.microsoft.com/office/drawing/2014/main" id="{83F7D263-3E4E-9451-E91D-CE3906DAEC86}"/>
                </a:ext>
              </a:extLst>
            </p:cNvPr>
            <p:cNvSpPr>
              <a:spLocks noChangeShapeType="1"/>
            </p:cNvSpPr>
            <p:nvPr/>
          </p:nvSpPr>
          <p:spPr bwMode="auto">
            <a:xfrm>
              <a:off x="4814889" y="882651"/>
              <a:ext cx="209550"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2" name="Line 328">
              <a:extLst>
                <a:ext uri="{FF2B5EF4-FFF2-40B4-BE49-F238E27FC236}">
                  <a16:creationId xmlns:a16="http://schemas.microsoft.com/office/drawing/2014/main" id="{7DB6B0DC-4156-53E2-43F7-B623F542C74F}"/>
                </a:ext>
              </a:extLst>
            </p:cNvPr>
            <p:cNvSpPr>
              <a:spLocks noChangeShapeType="1"/>
            </p:cNvSpPr>
            <p:nvPr/>
          </p:nvSpPr>
          <p:spPr bwMode="auto">
            <a:xfrm>
              <a:off x="4814889" y="942976"/>
              <a:ext cx="119063"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3" name="Line 329">
              <a:extLst>
                <a:ext uri="{FF2B5EF4-FFF2-40B4-BE49-F238E27FC236}">
                  <a16:creationId xmlns:a16="http://schemas.microsoft.com/office/drawing/2014/main" id="{982F8649-0F1C-A410-EEFF-755671973CDA}"/>
                </a:ext>
              </a:extLst>
            </p:cNvPr>
            <p:cNvSpPr>
              <a:spLocks noChangeShapeType="1"/>
            </p:cNvSpPr>
            <p:nvPr/>
          </p:nvSpPr>
          <p:spPr bwMode="auto">
            <a:xfrm>
              <a:off x="4814889" y="1001713"/>
              <a:ext cx="119063"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4" name="Line 330">
              <a:extLst>
                <a:ext uri="{FF2B5EF4-FFF2-40B4-BE49-F238E27FC236}">
                  <a16:creationId xmlns:a16="http://schemas.microsoft.com/office/drawing/2014/main" id="{FADB7CCB-2492-7F8F-04F2-2FB9CEB7A15A}"/>
                </a:ext>
              </a:extLst>
            </p:cNvPr>
            <p:cNvSpPr>
              <a:spLocks noChangeShapeType="1"/>
            </p:cNvSpPr>
            <p:nvPr/>
          </p:nvSpPr>
          <p:spPr bwMode="auto">
            <a:xfrm>
              <a:off x="4768851" y="762001"/>
              <a:ext cx="158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5" name="Line 331">
              <a:extLst>
                <a:ext uri="{FF2B5EF4-FFF2-40B4-BE49-F238E27FC236}">
                  <a16:creationId xmlns:a16="http://schemas.microsoft.com/office/drawing/2014/main" id="{10B0DE95-CB1E-7D91-4DFA-5705BF56F974}"/>
                </a:ext>
              </a:extLst>
            </p:cNvPr>
            <p:cNvSpPr>
              <a:spLocks noChangeShapeType="1"/>
            </p:cNvSpPr>
            <p:nvPr/>
          </p:nvSpPr>
          <p:spPr bwMode="auto">
            <a:xfrm>
              <a:off x="4768851" y="822326"/>
              <a:ext cx="158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6" name="Line 332">
              <a:extLst>
                <a:ext uri="{FF2B5EF4-FFF2-40B4-BE49-F238E27FC236}">
                  <a16:creationId xmlns:a16="http://schemas.microsoft.com/office/drawing/2014/main" id="{A323AD1F-DBC5-9E09-7137-CBD2FA603898}"/>
                </a:ext>
              </a:extLst>
            </p:cNvPr>
            <p:cNvSpPr>
              <a:spLocks noChangeShapeType="1"/>
            </p:cNvSpPr>
            <p:nvPr/>
          </p:nvSpPr>
          <p:spPr bwMode="auto">
            <a:xfrm>
              <a:off x="4768851" y="882651"/>
              <a:ext cx="158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7" name="Line 333">
              <a:extLst>
                <a:ext uri="{FF2B5EF4-FFF2-40B4-BE49-F238E27FC236}">
                  <a16:creationId xmlns:a16="http://schemas.microsoft.com/office/drawing/2014/main" id="{B6AD2D5F-058D-CC45-A31B-1D3B99726AD4}"/>
                </a:ext>
              </a:extLst>
            </p:cNvPr>
            <p:cNvSpPr>
              <a:spLocks noChangeShapeType="1"/>
            </p:cNvSpPr>
            <p:nvPr/>
          </p:nvSpPr>
          <p:spPr bwMode="auto">
            <a:xfrm>
              <a:off x="4768851" y="942976"/>
              <a:ext cx="158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8" name="Line 334">
              <a:extLst>
                <a:ext uri="{FF2B5EF4-FFF2-40B4-BE49-F238E27FC236}">
                  <a16:creationId xmlns:a16="http://schemas.microsoft.com/office/drawing/2014/main" id="{03684E36-3D0A-11EF-F4F0-F21D9D138DCB}"/>
                </a:ext>
              </a:extLst>
            </p:cNvPr>
            <p:cNvSpPr>
              <a:spLocks noChangeShapeType="1"/>
            </p:cNvSpPr>
            <p:nvPr/>
          </p:nvSpPr>
          <p:spPr bwMode="auto">
            <a:xfrm>
              <a:off x="4768851" y="1001713"/>
              <a:ext cx="15875"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9" name="Freeform 335">
              <a:extLst>
                <a:ext uri="{FF2B5EF4-FFF2-40B4-BE49-F238E27FC236}">
                  <a16:creationId xmlns:a16="http://schemas.microsoft.com/office/drawing/2014/main" id="{EF00BB68-1667-91AA-82A2-335DD7FF4943}"/>
                </a:ext>
              </a:extLst>
            </p:cNvPr>
            <p:cNvSpPr>
              <a:spLocks/>
            </p:cNvSpPr>
            <p:nvPr/>
          </p:nvSpPr>
          <p:spPr bwMode="auto">
            <a:xfrm>
              <a:off x="4956176" y="1017588"/>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40" name="Freeform 336">
              <a:extLst>
                <a:ext uri="{FF2B5EF4-FFF2-40B4-BE49-F238E27FC236}">
                  <a16:creationId xmlns:a16="http://schemas.microsoft.com/office/drawing/2014/main" id="{039346C9-0E95-3C84-0216-D22CFC8BFEFE}"/>
                </a:ext>
              </a:extLst>
            </p:cNvPr>
            <p:cNvSpPr>
              <a:spLocks/>
            </p:cNvSpPr>
            <p:nvPr/>
          </p:nvSpPr>
          <p:spPr bwMode="auto">
            <a:xfrm>
              <a:off x="5016501" y="882651"/>
              <a:ext cx="90488" cy="157163"/>
            </a:xfrm>
            <a:custGeom>
              <a:avLst/>
              <a:gdLst>
                <a:gd name="T0" fmla="*/ 0 w 57"/>
                <a:gd name="T1" fmla="*/ 99 h 99"/>
                <a:gd name="T2" fmla="*/ 0 w 57"/>
                <a:gd name="T3" fmla="*/ 38 h 99"/>
                <a:gd name="T4" fmla="*/ 57 w 57"/>
                <a:gd name="T5" fmla="*/ 0 h 99"/>
                <a:gd name="T6" fmla="*/ 57 w 57"/>
                <a:gd name="T7" fmla="*/ 61 h 99"/>
              </a:gdLst>
              <a:ahLst/>
              <a:cxnLst>
                <a:cxn ang="0">
                  <a:pos x="T0" y="T1"/>
                </a:cxn>
                <a:cxn ang="0">
                  <a:pos x="T2" y="T3"/>
                </a:cxn>
                <a:cxn ang="0">
                  <a:pos x="T4" y="T5"/>
                </a:cxn>
                <a:cxn ang="0">
                  <a:pos x="T6" y="T7"/>
                </a:cxn>
              </a:cxnLst>
              <a:rect l="0" t="0" r="r" b="b"/>
              <a:pathLst>
                <a:path w="57" h="99">
                  <a:moveTo>
                    <a:pt x="0" y="99"/>
                  </a:moveTo>
                  <a:lnTo>
                    <a:pt x="0" y="38"/>
                  </a:lnTo>
                  <a:lnTo>
                    <a:pt x="57" y="0"/>
                  </a:lnTo>
                  <a:lnTo>
                    <a:pt x="57" y="6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41" name="Freeform 337">
              <a:extLst>
                <a:ext uri="{FF2B5EF4-FFF2-40B4-BE49-F238E27FC236}">
                  <a16:creationId xmlns:a16="http://schemas.microsoft.com/office/drawing/2014/main" id="{09614A63-FBE8-AF16-CBDF-257CC270676D}"/>
                </a:ext>
              </a:extLst>
            </p:cNvPr>
            <p:cNvSpPr>
              <a:spLocks/>
            </p:cNvSpPr>
            <p:nvPr/>
          </p:nvSpPr>
          <p:spPr bwMode="auto">
            <a:xfrm>
              <a:off x="5046664" y="973138"/>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159" name="TextBox 1158">
            <a:extLst>
              <a:ext uri="{FF2B5EF4-FFF2-40B4-BE49-F238E27FC236}">
                <a16:creationId xmlns:a16="http://schemas.microsoft.com/office/drawing/2014/main" id="{04A44470-7506-A6CD-A981-7327644813FA}"/>
              </a:ext>
            </a:extLst>
          </p:cNvPr>
          <p:cNvSpPr txBox="1"/>
          <p:nvPr/>
        </p:nvSpPr>
        <p:spPr>
          <a:xfrm>
            <a:off x="9268510" y="4357380"/>
            <a:ext cx="2718118" cy="710539"/>
          </a:xfrm>
          <a:prstGeom prst="rect">
            <a:avLst/>
          </a:prstGeom>
          <a:noFill/>
        </p:spPr>
        <p:txBody>
          <a:bodyPr wrap="square" lIns="0" tIns="0" rIns="0" bIns="0" rtlCol="0" anchor="t">
            <a:noAutofit/>
          </a:bodyPr>
          <a:lstStyle/>
          <a:p>
            <a:r>
              <a:rPr lang="en-US" sz="1400" dirty="0">
                <a:solidFill>
                  <a:schemeClr val="bg1"/>
                </a:solidFill>
                <a:latin typeface="Segoe UI" panose="020B0502040204020203" pitchFamily="34" charset="0"/>
                <a:cs typeface="Segoe UI" panose="020B0502040204020203" pitchFamily="34" charset="0"/>
              </a:rPr>
              <a:t>Because of the intersection square of BMP and Popularity is very close to 0, it can be said that there is no relationship between them.</a:t>
            </a:r>
          </a:p>
        </p:txBody>
      </p:sp>
      <p:grpSp>
        <p:nvGrpSpPr>
          <p:cNvPr id="1166" name="Group 1165">
            <a:extLst>
              <a:ext uri="{FF2B5EF4-FFF2-40B4-BE49-F238E27FC236}">
                <a16:creationId xmlns:a16="http://schemas.microsoft.com/office/drawing/2014/main" id="{8CA184C5-DD84-6660-263F-6CF564823CC4}"/>
              </a:ext>
            </a:extLst>
          </p:cNvPr>
          <p:cNvGrpSpPr/>
          <p:nvPr/>
        </p:nvGrpSpPr>
        <p:grpSpPr>
          <a:xfrm>
            <a:off x="9993790" y="1531784"/>
            <a:ext cx="2198210" cy="2462217"/>
            <a:chOff x="9809625" y="1531784"/>
            <a:chExt cx="2382375" cy="1661913"/>
          </a:xfrm>
        </p:grpSpPr>
        <p:cxnSp>
          <p:nvCxnSpPr>
            <p:cNvPr id="1163" name="Straight Connector 1162">
              <a:extLst>
                <a:ext uri="{FF2B5EF4-FFF2-40B4-BE49-F238E27FC236}">
                  <a16:creationId xmlns:a16="http://schemas.microsoft.com/office/drawing/2014/main" id="{E0FFDFFA-B492-0C5A-5DDF-E28914A4EB82}"/>
                </a:ext>
              </a:extLst>
            </p:cNvPr>
            <p:cNvCxnSpPr/>
            <p:nvPr/>
          </p:nvCxnSpPr>
          <p:spPr>
            <a:xfrm>
              <a:off x="9809625" y="1531784"/>
              <a:ext cx="2382375"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29E5786-3AFD-81D6-C286-AEBD5F2AE075}"/>
                </a:ext>
              </a:extLst>
            </p:cNvPr>
            <p:cNvCxnSpPr/>
            <p:nvPr/>
          </p:nvCxnSpPr>
          <p:spPr>
            <a:xfrm>
              <a:off x="9809625" y="3193697"/>
              <a:ext cx="2382375"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167" name="Group 1166">
            <a:extLst>
              <a:ext uri="{FF2B5EF4-FFF2-40B4-BE49-F238E27FC236}">
                <a16:creationId xmlns:a16="http://schemas.microsoft.com/office/drawing/2014/main" id="{A07618B2-3CCA-426D-5EDB-8F2C42C48391}"/>
              </a:ext>
            </a:extLst>
          </p:cNvPr>
          <p:cNvGrpSpPr>
            <a:grpSpLocks noChangeAspect="1"/>
          </p:cNvGrpSpPr>
          <p:nvPr/>
        </p:nvGrpSpPr>
        <p:grpSpPr>
          <a:xfrm>
            <a:off x="607670" y="2440399"/>
            <a:ext cx="226899" cy="216000"/>
            <a:chOff x="5483226" y="731838"/>
            <a:chExt cx="363538" cy="346076"/>
          </a:xfrm>
        </p:grpSpPr>
        <p:sp>
          <p:nvSpPr>
            <p:cNvPr id="1168" name="Freeform 244">
              <a:extLst>
                <a:ext uri="{FF2B5EF4-FFF2-40B4-BE49-F238E27FC236}">
                  <a16:creationId xmlns:a16="http://schemas.microsoft.com/office/drawing/2014/main" id="{74BFA16C-191A-9562-BAF7-F70112FB49A6}"/>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69" name="Freeform 245">
              <a:extLst>
                <a:ext uri="{FF2B5EF4-FFF2-40B4-BE49-F238E27FC236}">
                  <a16:creationId xmlns:a16="http://schemas.microsoft.com/office/drawing/2014/main" id="{7B90F663-C07D-005C-C735-9279BE94E5C6}"/>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0" name="Line 246">
              <a:extLst>
                <a:ext uri="{FF2B5EF4-FFF2-40B4-BE49-F238E27FC236}">
                  <a16:creationId xmlns:a16="http://schemas.microsoft.com/office/drawing/2014/main" id="{D2F7A598-4001-2DF5-0671-75890FEBBCDB}"/>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1" name="Line 247">
              <a:extLst>
                <a:ext uri="{FF2B5EF4-FFF2-40B4-BE49-F238E27FC236}">
                  <a16:creationId xmlns:a16="http://schemas.microsoft.com/office/drawing/2014/main" id="{16C9E9A9-9F11-7BF6-EAA0-A93EFE0AAD6B}"/>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2" name="Line 248">
              <a:extLst>
                <a:ext uri="{FF2B5EF4-FFF2-40B4-BE49-F238E27FC236}">
                  <a16:creationId xmlns:a16="http://schemas.microsoft.com/office/drawing/2014/main" id="{C40F41EB-7A67-BCD4-2E5E-BBAD3887EA28}"/>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3" name="Line 249">
              <a:extLst>
                <a:ext uri="{FF2B5EF4-FFF2-40B4-BE49-F238E27FC236}">
                  <a16:creationId xmlns:a16="http://schemas.microsoft.com/office/drawing/2014/main" id="{92ABC565-8C2C-901E-7BC6-81B32081616F}"/>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4" name="Line 250">
              <a:extLst>
                <a:ext uri="{FF2B5EF4-FFF2-40B4-BE49-F238E27FC236}">
                  <a16:creationId xmlns:a16="http://schemas.microsoft.com/office/drawing/2014/main" id="{2CAA36E7-698B-CEB5-29E8-60DA5D8CC214}"/>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5" name="Line 251">
              <a:extLst>
                <a:ext uri="{FF2B5EF4-FFF2-40B4-BE49-F238E27FC236}">
                  <a16:creationId xmlns:a16="http://schemas.microsoft.com/office/drawing/2014/main" id="{86629AD6-D855-9719-06EC-998E64E2E3DD}"/>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6" name="Line 252">
              <a:extLst>
                <a:ext uri="{FF2B5EF4-FFF2-40B4-BE49-F238E27FC236}">
                  <a16:creationId xmlns:a16="http://schemas.microsoft.com/office/drawing/2014/main" id="{6596B47A-ACC1-EDC4-53EB-41C385600AAC}"/>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2" name="Picture 1" descr="Shape&#10;&#10;Description automatically generated with low confidence">
            <a:extLst>
              <a:ext uri="{FF2B5EF4-FFF2-40B4-BE49-F238E27FC236}">
                <a16:creationId xmlns:a16="http://schemas.microsoft.com/office/drawing/2014/main" id="{65700A25-B639-0B1F-4109-1552741CD5E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grpSp>
        <p:nvGrpSpPr>
          <p:cNvPr id="4" name="Group 3">
            <a:extLst>
              <a:ext uri="{FF2B5EF4-FFF2-40B4-BE49-F238E27FC236}">
                <a16:creationId xmlns:a16="http://schemas.microsoft.com/office/drawing/2014/main" id="{E5563E13-1F54-3984-EBCD-DEC552A3012A}"/>
              </a:ext>
            </a:extLst>
          </p:cNvPr>
          <p:cNvGrpSpPr>
            <a:grpSpLocks noChangeAspect="1"/>
          </p:cNvGrpSpPr>
          <p:nvPr/>
        </p:nvGrpSpPr>
        <p:grpSpPr>
          <a:xfrm>
            <a:off x="622921" y="3606155"/>
            <a:ext cx="191537" cy="276523"/>
            <a:chOff x="3379789" y="1452563"/>
            <a:chExt cx="239713" cy="346075"/>
          </a:xfrm>
        </p:grpSpPr>
        <p:sp>
          <p:nvSpPr>
            <p:cNvPr id="5" name="Freeform 5">
              <a:extLst>
                <a:ext uri="{FF2B5EF4-FFF2-40B4-BE49-F238E27FC236}">
                  <a16:creationId xmlns:a16="http://schemas.microsoft.com/office/drawing/2014/main" id="{8C8D65FB-0A64-344C-9A9E-D1E884EEE255}"/>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6">
              <a:extLst>
                <a:ext uri="{FF2B5EF4-FFF2-40B4-BE49-F238E27FC236}">
                  <a16:creationId xmlns:a16="http://schemas.microsoft.com/office/drawing/2014/main" id="{1A4DBE01-228E-06A1-7C9A-DDD5FBA8686F}"/>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7">
              <a:extLst>
                <a:ext uri="{FF2B5EF4-FFF2-40B4-BE49-F238E27FC236}">
                  <a16:creationId xmlns:a16="http://schemas.microsoft.com/office/drawing/2014/main" id="{996E972D-A82A-3932-22AB-B99B775840D2}"/>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8">
              <a:extLst>
                <a:ext uri="{FF2B5EF4-FFF2-40B4-BE49-F238E27FC236}">
                  <a16:creationId xmlns:a16="http://schemas.microsoft.com/office/drawing/2014/main" id="{87CD3C1B-E8D4-6B21-B271-DE1EEC3CB41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9">
              <a:extLst>
                <a:ext uri="{FF2B5EF4-FFF2-40B4-BE49-F238E27FC236}">
                  <a16:creationId xmlns:a16="http://schemas.microsoft.com/office/drawing/2014/main" id="{DE932F87-0836-B7B1-27AB-9D1EE1341FC5}"/>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10">
              <a:extLst>
                <a:ext uri="{FF2B5EF4-FFF2-40B4-BE49-F238E27FC236}">
                  <a16:creationId xmlns:a16="http://schemas.microsoft.com/office/drawing/2014/main" id="{D05DBC57-F89A-D327-B54C-0A176B65CCF4}"/>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11">
              <a:extLst>
                <a:ext uri="{FF2B5EF4-FFF2-40B4-BE49-F238E27FC236}">
                  <a16:creationId xmlns:a16="http://schemas.microsoft.com/office/drawing/2014/main" id="{7700DAC2-30B2-38FD-722C-9AE4A5A823B2}"/>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12">
              <a:extLst>
                <a:ext uri="{FF2B5EF4-FFF2-40B4-BE49-F238E27FC236}">
                  <a16:creationId xmlns:a16="http://schemas.microsoft.com/office/drawing/2014/main" id="{774D7905-0FFE-FF08-0CA9-0C1BF4EB488E}"/>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13">
              <a:extLst>
                <a:ext uri="{FF2B5EF4-FFF2-40B4-BE49-F238E27FC236}">
                  <a16:creationId xmlns:a16="http://schemas.microsoft.com/office/drawing/2014/main" id="{4754CD15-E53A-EB63-868E-291D47EF306B}"/>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Line 14">
              <a:extLst>
                <a:ext uri="{FF2B5EF4-FFF2-40B4-BE49-F238E27FC236}">
                  <a16:creationId xmlns:a16="http://schemas.microsoft.com/office/drawing/2014/main" id="{44FED0E4-B702-7D35-AB29-258B2B6B1F4E}"/>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Line 15">
              <a:extLst>
                <a:ext uri="{FF2B5EF4-FFF2-40B4-BE49-F238E27FC236}">
                  <a16:creationId xmlns:a16="http://schemas.microsoft.com/office/drawing/2014/main" id="{9353D458-9143-7A48-BDFF-11D683EF30C3}"/>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Line 16">
              <a:extLst>
                <a:ext uri="{FF2B5EF4-FFF2-40B4-BE49-F238E27FC236}">
                  <a16:creationId xmlns:a16="http://schemas.microsoft.com/office/drawing/2014/main" id="{02A7DF8E-4C52-354D-1BDD-D05A4EDB8A4E}"/>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Line 17">
              <a:extLst>
                <a:ext uri="{FF2B5EF4-FFF2-40B4-BE49-F238E27FC236}">
                  <a16:creationId xmlns:a16="http://schemas.microsoft.com/office/drawing/2014/main" id="{F553CB82-B396-AED5-6CB0-5CED589DFC3C}"/>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100D3526-C855-D54C-A854-118A3BDDF39A}"/>
              </a:ext>
            </a:extLst>
          </p:cNvPr>
          <p:cNvSpPr txBox="1"/>
          <p:nvPr/>
        </p:nvSpPr>
        <p:spPr>
          <a:xfrm>
            <a:off x="383220" y="4081936"/>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1142" name="TextBox 1141">
            <a:extLst>
              <a:ext uri="{FF2B5EF4-FFF2-40B4-BE49-F238E27FC236}">
                <a16:creationId xmlns:a16="http://schemas.microsoft.com/office/drawing/2014/main" id="{4F8FE75A-B50E-5956-0EAF-B269134B495E}"/>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grpSp>
        <p:nvGrpSpPr>
          <p:cNvPr id="34" name="Group 33">
            <a:extLst>
              <a:ext uri="{FF2B5EF4-FFF2-40B4-BE49-F238E27FC236}">
                <a16:creationId xmlns:a16="http://schemas.microsoft.com/office/drawing/2014/main" id="{A4611BDA-72D5-0AB8-B906-0AECE688ABEA}"/>
              </a:ext>
            </a:extLst>
          </p:cNvPr>
          <p:cNvGrpSpPr/>
          <p:nvPr/>
        </p:nvGrpSpPr>
        <p:grpSpPr>
          <a:xfrm>
            <a:off x="604792" y="4149067"/>
            <a:ext cx="232655" cy="232655"/>
            <a:chOff x="6203951" y="2895601"/>
            <a:chExt cx="346075" cy="346075"/>
          </a:xfrm>
        </p:grpSpPr>
        <p:sp>
          <p:nvSpPr>
            <p:cNvPr id="38" name="Freeform 197">
              <a:extLst>
                <a:ext uri="{FF2B5EF4-FFF2-40B4-BE49-F238E27FC236}">
                  <a16:creationId xmlns:a16="http://schemas.microsoft.com/office/drawing/2014/main" id="{05178737-A7D9-F63F-2953-CDCC98AFC0C6}"/>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Freeform 198">
              <a:extLst>
                <a:ext uri="{FF2B5EF4-FFF2-40B4-BE49-F238E27FC236}">
                  <a16:creationId xmlns:a16="http://schemas.microsoft.com/office/drawing/2014/main" id="{0D416CFA-59CD-6588-DAAD-787232D76254}"/>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Rectangle 199">
              <a:extLst>
                <a:ext uri="{FF2B5EF4-FFF2-40B4-BE49-F238E27FC236}">
                  <a16:creationId xmlns:a16="http://schemas.microsoft.com/office/drawing/2014/main" id="{BE944D08-EDE1-B1D1-55F4-6627BC4532D4}"/>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00">
              <a:extLst>
                <a:ext uri="{FF2B5EF4-FFF2-40B4-BE49-F238E27FC236}">
                  <a16:creationId xmlns:a16="http://schemas.microsoft.com/office/drawing/2014/main" id="{B5AB25EC-4989-675B-0DF9-379419685C08}"/>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Freeform 201">
              <a:extLst>
                <a:ext uri="{FF2B5EF4-FFF2-40B4-BE49-F238E27FC236}">
                  <a16:creationId xmlns:a16="http://schemas.microsoft.com/office/drawing/2014/main" id="{74794D0D-4D4E-7AE0-5CAC-144F6450A7FE}"/>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DD8BC080-6B3B-9555-DA27-040273993A15}"/>
              </a:ext>
            </a:extLst>
          </p:cNvPr>
          <p:cNvGrpSpPr/>
          <p:nvPr/>
        </p:nvGrpSpPr>
        <p:grpSpPr>
          <a:xfrm>
            <a:off x="608408" y="4785042"/>
            <a:ext cx="225423" cy="260013"/>
            <a:chOff x="5581651" y="2895601"/>
            <a:chExt cx="300038" cy="346076"/>
          </a:xfrm>
        </p:grpSpPr>
        <p:sp>
          <p:nvSpPr>
            <p:cNvPr id="48" name="Oval 187">
              <a:extLst>
                <a:ext uri="{FF2B5EF4-FFF2-40B4-BE49-F238E27FC236}">
                  <a16:creationId xmlns:a16="http://schemas.microsoft.com/office/drawing/2014/main" id="{90B9A517-0062-C0FB-7C6C-D34445BFBE1A}"/>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188">
              <a:extLst>
                <a:ext uri="{FF2B5EF4-FFF2-40B4-BE49-F238E27FC236}">
                  <a16:creationId xmlns:a16="http://schemas.microsoft.com/office/drawing/2014/main" id="{6B132F85-4B8F-90F7-67B6-2C1A128A10EF}"/>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Oval 189">
              <a:extLst>
                <a:ext uri="{FF2B5EF4-FFF2-40B4-BE49-F238E27FC236}">
                  <a16:creationId xmlns:a16="http://schemas.microsoft.com/office/drawing/2014/main" id="{2630BD23-E405-DA2E-5019-A95981775036}"/>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1" name="Freeform 190">
              <a:extLst>
                <a:ext uri="{FF2B5EF4-FFF2-40B4-BE49-F238E27FC236}">
                  <a16:creationId xmlns:a16="http://schemas.microsoft.com/office/drawing/2014/main" id="{09F75501-C4A2-103E-A04E-3CDD30EC2B56}"/>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191">
              <a:extLst>
                <a:ext uri="{FF2B5EF4-FFF2-40B4-BE49-F238E27FC236}">
                  <a16:creationId xmlns:a16="http://schemas.microsoft.com/office/drawing/2014/main" id="{091A5D82-1CC0-5491-7754-33D2C5DCCB24}"/>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Freeform 192">
              <a:extLst>
                <a:ext uri="{FF2B5EF4-FFF2-40B4-BE49-F238E27FC236}">
                  <a16:creationId xmlns:a16="http://schemas.microsoft.com/office/drawing/2014/main" id="{6257E6BA-9B6D-8C30-E421-3A5764EEF118}"/>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6" name="TextBox 25">
            <a:extLst>
              <a:ext uri="{FF2B5EF4-FFF2-40B4-BE49-F238E27FC236}">
                <a16:creationId xmlns:a16="http://schemas.microsoft.com/office/drawing/2014/main" id="{DBB54AC6-B547-CEF0-1C7E-CF62EB5FBEFC}"/>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7" name="TextBox 26">
            <a:extLst>
              <a:ext uri="{FF2B5EF4-FFF2-40B4-BE49-F238E27FC236}">
                <a16:creationId xmlns:a16="http://schemas.microsoft.com/office/drawing/2014/main" id="{D4C4FB6C-E0F8-8531-5828-3B0949AEBD0F}"/>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63" name="Graphic 62" descr="Customer review outline">
            <a:extLst>
              <a:ext uri="{FF2B5EF4-FFF2-40B4-BE49-F238E27FC236}">
                <a16:creationId xmlns:a16="http://schemas.microsoft.com/office/drawing/2014/main" id="{4D5C47BE-AD96-C7D9-3842-E9310669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pic>
        <p:nvPicPr>
          <p:cNvPr id="29" name="Picture 28">
            <a:extLst>
              <a:ext uri="{FF2B5EF4-FFF2-40B4-BE49-F238E27FC236}">
                <a16:creationId xmlns:a16="http://schemas.microsoft.com/office/drawing/2014/main" id="{D3314944-D448-4B10-8C33-FA4053454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4002" y="2068260"/>
            <a:ext cx="6015380" cy="2679119"/>
          </a:xfrm>
          <a:prstGeom prst="rect">
            <a:avLst/>
          </a:prstGeom>
        </p:spPr>
      </p:pic>
      <p:pic>
        <p:nvPicPr>
          <p:cNvPr id="196" name="Graphic 195" descr="Badge Question Mark outline">
            <a:extLst>
              <a:ext uri="{FF2B5EF4-FFF2-40B4-BE49-F238E27FC236}">
                <a16:creationId xmlns:a16="http://schemas.microsoft.com/office/drawing/2014/main" id="{0CA376C2-BCC3-4D27-BA07-F3A27971F5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1003" y="1364282"/>
            <a:ext cx="284321" cy="284321"/>
          </a:xfrm>
          <a:prstGeom prst="rect">
            <a:avLst/>
          </a:prstGeom>
        </p:spPr>
      </p:pic>
    </p:spTree>
    <p:extLst>
      <p:ext uri="{BB962C8B-B14F-4D97-AF65-F5344CB8AC3E}">
        <p14:creationId xmlns:p14="http://schemas.microsoft.com/office/powerpoint/2010/main" val="1364350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pic>
        <p:nvPicPr>
          <p:cNvPr id="1083" name="Picture 1082" descr="A microphone on a stand&#10;&#10;Description automatically generated with low confidence">
            <a:extLst>
              <a:ext uri="{FF2B5EF4-FFF2-40B4-BE49-F238E27FC236}">
                <a16:creationId xmlns:a16="http://schemas.microsoft.com/office/drawing/2014/main" id="{2EE7D921-102A-E97F-02DD-3C85F0F444E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43318" y="3023762"/>
            <a:ext cx="3552731" cy="1414804"/>
          </a:xfrm>
          <a:custGeom>
            <a:avLst/>
            <a:gdLst>
              <a:gd name="connsiteX0" fmla="*/ 120010 w 4068000"/>
              <a:gd name="connsiteY0" fmla="*/ 0 h 1620000"/>
              <a:gd name="connsiteX1" fmla="*/ 3947990 w 4068000"/>
              <a:gd name="connsiteY1" fmla="*/ 0 h 1620000"/>
              <a:gd name="connsiteX2" fmla="*/ 4068000 w 4068000"/>
              <a:gd name="connsiteY2" fmla="*/ 120010 h 1620000"/>
              <a:gd name="connsiteX3" fmla="*/ 4068000 w 4068000"/>
              <a:gd name="connsiteY3" fmla="*/ 1499990 h 1620000"/>
              <a:gd name="connsiteX4" fmla="*/ 3947990 w 4068000"/>
              <a:gd name="connsiteY4" fmla="*/ 1620000 h 1620000"/>
              <a:gd name="connsiteX5" fmla="*/ 120010 w 4068000"/>
              <a:gd name="connsiteY5" fmla="*/ 1620000 h 1620000"/>
              <a:gd name="connsiteX6" fmla="*/ 0 w 4068000"/>
              <a:gd name="connsiteY6" fmla="*/ 1499990 h 1620000"/>
              <a:gd name="connsiteX7" fmla="*/ 0 w 4068000"/>
              <a:gd name="connsiteY7" fmla="*/ 120010 h 1620000"/>
              <a:gd name="connsiteX8" fmla="*/ 120010 w 4068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8000" h="1620000">
                <a:moveTo>
                  <a:pt x="120010" y="0"/>
                </a:moveTo>
                <a:lnTo>
                  <a:pt x="3947990" y="0"/>
                </a:lnTo>
                <a:cubicBezTo>
                  <a:pt x="4014270" y="0"/>
                  <a:pt x="4068000" y="53730"/>
                  <a:pt x="4068000" y="120010"/>
                </a:cubicBezTo>
                <a:lnTo>
                  <a:pt x="4068000" y="1499990"/>
                </a:lnTo>
                <a:cubicBezTo>
                  <a:pt x="4068000" y="1566270"/>
                  <a:pt x="4014270" y="1620000"/>
                  <a:pt x="3947990" y="1620000"/>
                </a:cubicBezTo>
                <a:lnTo>
                  <a:pt x="120010" y="1620000"/>
                </a:lnTo>
                <a:cubicBezTo>
                  <a:pt x="53730" y="1620000"/>
                  <a:pt x="0" y="1566270"/>
                  <a:pt x="0" y="1499990"/>
                </a:cubicBezTo>
                <a:lnTo>
                  <a:pt x="0" y="120010"/>
                </a:lnTo>
                <a:cubicBezTo>
                  <a:pt x="0" y="53730"/>
                  <a:pt x="53730" y="0"/>
                  <a:pt x="120010" y="0"/>
                </a:cubicBezTo>
                <a:close/>
              </a:path>
            </a:pathLst>
          </a:custGeom>
          <a:effectLst>
            <a:outerShdw blurRad="152400" dist="38100" dir="5400000" algn="t" rotWithShape="0">
              <a:prstClr val="black">
                <a:alpha val="40000"/>
              </a:prstClr>
            </a:outerShdw>
          </a:effectLst>
        </p:spPr>
      </p:pic>
      <p:pic>
        <p:nvPicPr>
          <p:cNvPr id="1061" name="Picture 1060" descr="A picture containing indoor, dark, laser&#10;&#10;Description automatically generated">
            <a:extLst>
              <a:ext uri="{FF2B5EF4-FFF2-40B4-BE49-F238E27FC236}">
                <a16:creationId xmlns:a16="http://schemas.microsoft.com/office/drawing/2014/main" id="{BA9967B9-AC50-5A48-2B09-31144354C0B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77"/>
          <a:stretch/>
        </p:blipFill>
        <p:spPr>
          <a:xfrm flipH="1">
            <a:off x="7743318" y="1322985"/>
            <a:ext cx="3525527" cy="1403971"/>
          </a:xfrm>
          <a:custGeom>
            <a:avLst/>
            <a:gdLst>
              <a:gd name="connsiteX0" fmla="*/ 120010 w 4068000"/>
              <a:gd name="connsiteY0" fmla="*/ 0 h 1620000"/>
              <a:gd name="connsiteX1" fmla="*/ 3947990 w 4068000"/>
              <a:gd name="connsiteY1" fmla="*/ 0 h 1620000"/>
              <a:gd name="connsiteX2" fmla="*/ 4068000 w 4068000"/>
              <a:gd name="connsiteY2" fmla="*/ 120010 h 1620000"/>
              <a:gd name="connsiteX3" fmla="*/ 4068000 w 4068000"/>
              <a:gd name="connsiteY3" fmla="*/ 1499990 h 1620000"/>
              <a:gd name="connsiteX4" fmla="*/ 3947990 w 4068000"/>
              <a:gd name="connsiteY4" fmla="*/ 1620000 h 1620000"/>
              <a:gd name="connsiteX5" fmla="*/ 120010 w 4068000"/>
              <a:gd name="connsiteY5" fmla="*/ 1620000 h 1620000"/>
              <a:gd name="connsiteX6" fmla="*/ 0 w 4068000"/>
              <a:gd name="connsiteY6" fmla="*/ 1499990 h 1620000"/>
              <a:gd name="connsiteX7" fmla="*/ 0 w 4068000"/>
              <a:gd name="connsiteY7" fmla="*/ 120010 h 1620000"/>
              <a:gd name="connsiteX8" fmla="*/ 120010 w 4068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8000" h="1620000">
                <a:moveTo>
                  <a:pt x="120010" y="0"/>
                </a:moveTo>
                <a:lnTo>
                  <a:pt x="3947990" y="0"/>
                </a:lnTo>
                <a:cubicBezTo>
                  <a:pt x="4014270" y="0"/>
                  <a:pt x="4068000" y="53730"/>
                  <a:pt x="4068000" y="120010"/>
                </a:cubicBezTo>
                <a:lnTo>
                  <a:pt x="4068000" y="1499990"/>
                </a:lnTo>
                <a:cubicBezTo>
                  <a:pt x="4068000" y="1566270"/>
                  <a:pt x="4014270" y="1620000"/>
                  <a:pt x="3947990" y="1620000"/>
                </a:cubicBezTo>
                <a:lnTo>
                  <a:pt x="120010" y="1620000"/>
                </a:lnTo>
                <a:cubicBezTo>
                  <a:pt x="53730" y="1620000"/>
                  <a:pt x="0" y="1566270"/>
                  <a:pt x="0" y="1499990"/>
                </a:cubicBezTo>
                <a:lnTo>
                  <a:pt x="0" y="120010"/>
                </a:lnTo>
                <a:cubicBezTo>
                  <a:pt x="0" y="53730"/>
                  <a:pt x="53730" y="0"/>
                  <a:pt x="120010" y="0"/>
                </a:cubicBezTo>
                <a:close/>
              </a:path>
            </a:pathLst>
          </a:custGeom>
          <a:effectLst>
            <a:outerShdw blurRad="152400" dist="38100" dir="5400000" algn="t" rotWithShape="0">
              <a:prstClr val="black">
                <a:alpha val="40000"/>
              </a:prstClr>
            </a:outerShdw>
          </a:effectLst>
        </p:spPr>
      </p:pic>
      <p:pic>
        <p:nvPicPr>
          <p:cNvPr id="1035" name="Picture 1034" descr="A person playing a keyboard&#10;&#10;Description automatically generated with medium confidence">
            <a:extLst>
              <a:ext uri="{FF2B5EF4-FFF2-40B4-BE49-F238E27FC236}">
                <a16:creationId xmlns:a16="http://schemas.microsoft.com/office/drawing/2014/main" id="{EC306564-63E7-10A9-F612-CB3261CDA7C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flipH="1">
            <a:off x="3428681" y="3021421"/>
            <a:ext cx="3528962" cy="1405339"/>
          </a:xfrm>
          <a:custGeom>
            <a:avLst/>
            <a:gdLst>
              <a:gd name="connsiteX0" fmla="*/ 120010 w 4068000"/>
              <a:gd name="connsiteY0" fmla="*/ 0 h 1620000"/>
              <a:gd name="connsiteX1" fmla="*/ 3947990 w 4068000"/>
              <a:gd name="connsiteY1" fmla="*/ 0 h 1620000"/>
              <a:gd name="connsiteX2" fmla="*/ 4068000 w 4068000"/>
              <a:gd name="connsiteY2" fmla="*/ 120010 h 1620000"/>
              <a:gd name="connsiteX3" fmla="*/ 4068000 w 4068000"/>
              <a:gd name="connsiteY3" fmla="*/ 1499990 h 1620000"/>
              <a:gd name="connsiteX4" fmla="*/ 3947990 w 4068000"/>
              <a:gd name="connsiteY4" fmla="*/ 1620000 h 1620000"/>
              <a:gd name="connsiteX5" fmla="*/ 120010 w 4068000"/>
              <a:gd name="connsiteY5" fmla="*/ 1620000 h 1620000"/>
              <a:gd name="connsiteX6" fmla="*/ 0 w 4068000"/>
              <a:gd name="connsiteY6" fmla="*/ 1499990 h 1620000"/>
              <a:gd name="connsiteX7" fmla="*/ 0 w 4068000"/>
              <a:gd name="connsiteY7" fmla="*/ 120010 h 1620000"/>
              <a:gd name="connsiteX8" fmla="*/ 120010 w 4068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8000" h="1620000">
                <a:moveTo>
                  <a:pt x="120010" y="0"/>
                </a:moveTo>
                <a:lnTo>
                  <a:pt x="3947990" y="0"/>
                </a:lnTo>
                <a:cubicBezTo>
                  <a:pt x="4014270" y="0"/>
                  <a:pt x="4068000" y="53730"/>
                  <a:pt x="4068000" y="120010"/>
                </a:cubicBezTo>
                <a:lnTo>
                  <a:pt x="4068000" y="1499990"/>
                </a:lnTo>
                <a:cubicBezTo>
                  <a:pt x="4068000" y="1566270"/>
                  <a:pt x="4014270" y="1620000"/>
                  <a:pt x="3947990" y="1620000"/>
                </a:cubicBezTo>
                <a:lnTo>
                  <a:pt x="120010" y="1620000"/>
                </a:lnTo>
                <a:cubicBezTo>
                  <a:pt x="53730" y="1620000"/>
                  <a:pt x="0" y="1566270"/>
                  <a:pt x="0" y="1499990"/>
                </a:cubicBezTo>
                <a:lnTo>
                  <a:pt x="0" y="120010"/>
                </a:lnTo>
                <a:cubicBezTo>
                  <a:pt x="0" y="53730"/>
                  <a:pt x="53730" y="0"/>
                  <a:pt x="120010" y="0"/>
                </a:cubicBezTo>
                <a:close/>
              </a:path>
            </a:pathLst>
          </a:custGeom>
          <a:effectLst>
            <a:outerShdw blurRad="152400" dist="38100" dir="5400000" algn="t" rotWithShape="0">
              <a:prstClr val="black">
                <a:alpha val="40000"/>
              </a:prstClr>
            </a:outerShdw>
          </a:effectLst>
        </p:spPr>
      </p:pic>
      <p:pic>
        <p:nvPicPr>
          <p:cNvPr id="1031" name="Picture 1030" descr="A person playing a guitar&#10;&#10;Description automatically generated with medium confidence">
            <a:extLst>
              <a:ext uri="{FF2B5EF4-FFF2-40B4-BE49-F238E27FC236}">
                <a16:creationId xmlns:a16="http://schemas.microsoft.com/office/drawing/2014/main" id="{08AF5ECF-63AB-E5ED-CAB0-C8D3F2D4FB8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428683" y="1367642"/>
            <a:ext cx="3528963" cy="1405339"/>
          </a:xfrm>
          <a:custGeom>
            <a:avLst/>
            <a:gdLst>
              <a:gd name="connsiteX0" fmla="*/ 120010 w 4068000"/>
              <a:gd name="connsiteY0" fmla="*/ 0 h 1620000"/>
              <a:gd name="connsiteX1" fmla="*/ 3947990 w 4068000"/>
              <a:gd name="connsiteY1" fmla="*/ 0 h 1620000"/>
              <a:gd name="connsiteX2" fmla="*/ 4068000 w 4068000"/>
              <a:gd name="connsiteY2" fmla="*/ 120010 h 1620000"/>
              <a:gd name="connsiteX3" fmla="*/ 4068000 w 4068000"/>
              <a:gd name="connsiteY3" fmla="*/ 1499990 h 1620000"/>
              <a:gd name="connsiteX4" fmla="*/ 3947990 w 4068000"/>
              <a:gd name="connsiteY4" fmla="*/ 1620000 h 1620000"/>
              <a:gd name="connsiteX5" fmla="*/ 120010 w 4068000"/>
              <a:gd name="connsiteY5" fmla="*/ 1620000 h 1620000"/>
              <a:gd name="connsiteX6" fmla="*/ 0 w 4068000"/>
              <a:gd name="connsiteY6" fmla="*/ 1499990 h 1620000"/>
              <a:gd name="connsiteX7" fmla="*/ 0 w 4068000"/>
              <a:gd name="connsiteY7" fmla="*/ 120010 h 1620000"/>
              <a:gd name="connsiteX8" fmla="*/ 120010 w 4068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8000" h="1620000">
                <a:moveTo>
                  <a:pt x="120010" y="0"/>
                </a:moveTo>
                <a:lnTo>
                  <a:pt x="3947990" y="0"/>
                </a:lnTo>
                <a:cubicBezTo>
                  <a:pt x="4014270" y="0"/>
                  <a:pt x="4068000" y="53730"/>
                  <a:pt x="4068000" y="120010"/>
                </a:cubicBezTo>
                <a:lnTo>
                  <a:pt x="4068000" y="1499990"/>
                </a:lnTo>
                <a:cubicBezTo>
                  <a:pt x="4068000" y="1566270"/>
                  <a:pt x="4014270" y="1620000"/>
                  <a:pt x="3947990" y="1620000"/>
                </a:cubicBezTo>
                <a:lnTo>
                  <a:pt x="120010" y="1620000"/>
                </a:lnTo>
                <a:cubicBezTo>
                  <a:pt x="53730" y="1620000"/>
                  <a:pt x="0" y="1566270"/>
                  <a:pt x="0" y="1499990"/>
                </a:cubicBezTo>
                <a:lnTo>
                  <a:pt x="0" y="120010"/>
                </a:lnTo>
                <a:cubicBezTo>
                  <a:pt x="0" y="53730"/>
                  <a:pt x="53730" y="0"/>
                  <a:pt x="120010" y="0"/>
                </a:cubicBezTo>
                <a:close/>
              </a:path>
            </a:pathLst>
          </a:custGeom>
          <a:effectLst>
            <a:outerShdw blurRad="152400" dist="38100" dir="5400000" algn="t" rotWithShape="0">
              <a:prstClr val="black">
                <a:alpha val="40000"/>
              </a:prstClr>
            </a:outerShdw>
          </a:effectLst>
        </p:spPr>
      </p:pic>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5224892" cy="707886"/>
          </a:xfrm>
          <a:prstGeom prst="rect">
            <a:avLst/>
          </a:prstGeom>
          <a:noFill/>
        </p:spPr>
        <p:txBody>
          <a:bodyPr wrap="none" rtlCol="0">
            <a:spAutoFit/>
          </a:bodyPr>
          <a:lstStyle/>
          <a:p>
            <a:r>
              <a:rPr lang="en-US" sz="4000" b="1" dirty="0">
                <a:solidFill>
                  <a:srgbClr val="1DB954"/>
                </a:solidFill>
                <a:latin typeface="Segoe UI" panose="020B0502040204020203" pitchFamily="34" charset="0"/>
                <a:cs typeface="Segoe UI" panose="020B0502040204020203" pitchFamily="34" charset="0"/>
              </a:rPr>
              <a:t>Most Popular Genres</a:t>
            </a:r>
            <a:endParaRPr lang="en-US" sz="4000" b="1" dirty="0">
              <a:solidFill>
                <a:schemeClr val="bg1"/>
              </a:solidFill>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Popular Genres</a:t>
            </a:r>
          </a:p>
        </p:txBody>
      </p:sp>
      <p:sp>
        <p:nvSpPr>
          <p:cNvPr id="24" name="TextBox 23">
            <a:extLst>
              <a:ext uri="{FF2B5EF4-FFF2-40B4-BE49-F238E27FC236}">
                <a16:creationId xmlns:a16="http://schemas.microsoft.com/office/drawing/2014/main" id="{12F45DBD-39B5-8EEA-4A17-0E22C21E483A}"/>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sp>
        <p:nvSpPr>
          <p:cNvPr id="25" name="TextBox 24">
            <a:extLst>
              <a:ext uri="{FF2B5EF4-FFF2-40B4-BE49-F238E27FC236}">
                <a16:creationId xmlns:a16="http://schemas.microsoft.com/office/drawing/2014/main" id="{B3D8B386-F8F1-A598-25C0-8F33F16B23D7}"/>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4</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586342"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84" name="Rectangle: Rounded Corners 1083">
            <a:extLst>
              <a:ext uri="{FF2B5EF4-FFF2-40B4-BE49-F238E27FC236}">
                <a16:creationId xmlns:a16="http://schemas.microsoft.com/office/drawing/2014/main" id="{2DDA1D2F-BB9C-CDEA-F111-038F5CDDB7DF}"/>
              </a:ext>
            </a:extLst>
          </p:cNvPr>
          <p:cNvSpPr/>
          <p:nvPr/>
        </p:nvSpPr>
        <p:spPr>
          <a:xfrm>
            <a:off x="3428685" y="1367642"/>
            <a:ext cx="3528961" cy="1403971"/>
          </a:xfrm>
          <a:prstGeom prst="roundRect">
            <a:avLst>
              <a:gd name="adj" fmla="val 7408"/>
            </a:avLst>
          </a:prstGeom>
          <a:gradFill flip="none" rotWithShape="1">
            <a:gsLst>
              <a:gs pos="0">
                <a:srgbClr val="0A0A0B"/>
              </a:gs>
              <a:gs pos="36000">
                <a:srgbClr val="0A0A0B">
                  <a:alpha val="65000"/>
                </a:srgbClr>
              </a:gs>
              <a:gs pos="100000">
                <a:srgbClr val="0C0D0E">
                  <a:alpha val="1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42" name="Rectangle: Rounded Corners 1141">
            <a:extLst>
              <a:ext uri="{FF2B5EF4-FFF2-40B4-BE49-F238E27FC236}">
                <a16:creationId xmlns:a16="http://schemas.microsoft.com/office/drawing/2014/main" id="{B429F27B-82AA-1D69-AE86-D708F97500E7}"/>
              </a:ext>
            </a:extLst>
          </p:cNvPr>
          <p:cNvSpPr/>
          <p:nvPr/>
        </p:nvSpPr>
        <p:spPr>
          <a:xfrm>
            <a:off x="3428683" y="3021421"/>
            <a:ext cx="3528960" cy="1405339"/>
          </a:xfrm>
          <a:prstGeom prst="roundRect">
            <a:avLst>
              <a:gd name="adj" fmla="val 7408"/>
            </a:avLst>
          </a:prstGeom>
          <a:gradFill flip="none" rotWithShape="1">
            <a:gsLst>
              <a:gs pos="0">
                <a:srgbClr val="0A0A0B"/>
              </a:gs>
              <a:gs pos="36000">
                <a:srgbClr val="0A0A0B">
                  <a:alpha val="65000"/>
                </a:srgbClr>
              </a:gs>
              <a:gs pos="100000">
                <a:srgbClr val="0C0D0E">
                  <a:alpha val="1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162" name="Rectangle: Rounded Corners 1161">
            <a:extLst>
              <a:ext uri="{FF2B5EF4-FFF2-40B4-BE49-F238E27FC236}">
                <a16:creationId xmlns:a16="http://schemas.microsoft.com/office/drawing/2014/main" id="{25F918C9-4B0F-DA07-CA1A-781C53E708C1}"/>
              </a:ext>
            </a:extLst>
          </p:cNvPr>
          <p:cNvSpPr/>
          <p:nvPr/>
        </p:nvSpPr>
        <p:spPr>
          <a:xfrm>
            <a:off x="7743319" y="1322984"/>
            <a:ext cx="3552731" cy="1403971"/>
          </a:xfrm>
          <a:prstGeom prst="roundRect">
            <a:avLst>
              <a:gd name="adj" fmla="val 7408"/>
            </a:avLst>
          </a:prstGeom>
          <a:gradFill flip="none" rotWithShape="1">
            <a:gsLst>
              <a:gs pos="0">
                <a:srgbClr val="0A0A0B"/>
              </a:gs>
              <a:gs pos="36000">
                <a:srgbClr val="0A0A0B">
                  <a:alpha val="65000"/>
                </a:srgbClr>
              </a:gs>
              <a:gs pos="100000">
                <a:srgbClr val="0C0D0E">
                  <a:alpha val="1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67" name="Rectangle: Rounded Corners 1166">
            <a:extLst>
              <a:ext uri="{FF2B5EF4-FFF2-40B4-BE49-F238E27FC236}">
                <a16:creationId xmlns:a16="http://schemas.microsoft.com/office/drawing/2014/main" id="{30DCA0B4-9343-B548-0DC0-9AFCB92D1D72}"/>
              </a:ext>
            </a:extLst>
          </p:cNvPr>
          <p:cNvSpPr/>
          <p:nvPr/>
        </p:nvSpPr>
        <p:spPr>
          <a:xfrm>
            <a:off x="7743320" y="3023761"/>
            <a:ext cx="3552729" cy="1414803"/>
          </a:xfrm>
          <a:prstGeom prst="roundRect">
            <a:avLst>
              <a:gd name="adj" fmla="val 7408"/>
            </a:avLst>
          </a:prstGeom>
          <a:gradFill flip="none" rotWithShape="1">
            <a:gsLst>
              <a:gs pos="0">
                <a:srgbClr val="0A0A0B"/>
              </a:gs>
              <a:gs pos="36000">
                <a:srgbClr val="0A0A0B">
                  <a:alpha val="65000"/>
                </a:srgbClr>
              </a:gs>
              <a:gs pos="100000">
                <a:srgbClr val="0C0D0E">
                  <a:alpha val="1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69" name="Rectangle: Rounded Corners 1168">
            <a:extLst>
              <a:ext uri="{FF2B5EF4-FFF2-40B4-BE49-F238E27FC236}">
                <a16:creationId xmlns:a16="http://schemas.microsoft.com/office/drawing/2014/main" id="{B831DA6B-55EE-3AF6-C0AA-41B72839D0E0}"/>
              </a:ext>
            </a:extLst>
          </p:cNvPr>
          <p:cNvSpPr/>
          <p:nvPr/>
        </p:nvSpPr>
        <p:spPr>
          <a:xfrm>
            <a:off x="5519509" y="1919512"/>
            <a:ext cx="1258091" cy="327617"/>
          </a:xfrm>
          <a:prstGeom prst="roundRect">
            <a:avLst>
              <a:gd name="adj" fmla="val 50000"/>
            </a:avLst>
          </a:prstGeom>
          <a:solidFill>
            <a:srgbClr val="1DB954"/>
          </a:solidFill>
          <a:ln>
            <a:noFill/>
          </a:ln>
          <a:effectLst>
            <a:outerShdw blurRad="190500" dist="38100" dir="5400000" algn="t" rotWithShape="0">
              <a:srgbClr val="1DB95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Pop</a:t>
            </a:r>
          </a:p>
        </p:txBody>
      </p:sp>
      <p:sp>
        <p:nvSpPr>
          <p:cNvPr id="1181" name="Oval 1180">
            <a:extLst>
              <a:ext uri="{FF2B5EF4-FFF2-40B4-BE49-F238E27FC236}">
                <a16:creationId xmlns:a16="http://schemas.microsoft.com/office/drawing/2014/main" id="{7C48507F-B945-9663-40DE-76302DAF9FA5}"/>
              </a:ext>
            </a:extLst>
          </p:cNvPr>
          <p:cNvSpPr/>
          <p:nvPr/>
        </p:nvSpPr>
        <p:spPr>
          <a:xfrm>
            <a:off x="6396742" y="1941718"/>
            <a:ext cx="297405" cy="283754"/>
          </a:xfrm>
          <a:prstGeom prst="ellipse">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0" name="Group 1219">
            <a:extLst>
              <a:ext uri="{FF2B5EF4-FFF2-40B4-BE49-F238E27FC236}">
                <a16:creationId xmlns:a16="http://schemas.microsoft.com/office/drawing/2014/main" id="{1B94AA46-707D-64C0-9E4C-D87BF1FF7259}"/>
              </a:ext>
            </a:extLst>
          </p:cNvPr>
          <p:cNvGrpSpPr>
            <a:grpSpLocks noChangeAspect="1"/>
          </p:cNvGrpSpPr>
          <p:nvPr/>
        </p:nvGrpSpPr>
        <p:grpSpPr>
          <a:xfrm>
            <a:off x="6436140" y="1988902"/>
            <a:ext cx="218608" cy="161449"/>
            <a:chOff x="4040189" y="2219326"/>
            <a:chExt cx="346075" cy="255588"/>
          </a:xfrm>
        </p:grpSpPr>
        <p:sp>
          <p:nvSpPr>
            <p:cNvPr id="1221" name="Freeform 281">
              <a:extLst>
                <a:ext uri="{FF2B5EF4-FFF2-40B4-BE49-F238E27FC236}">
                  <a16:creationId xmlns:a16="http://schemas.microsoft.com/office/drawing/2014/main" id="{726CBB50-9429-F5CA-376A-E8C8FE167F66}"/>
                </a:ext>
              </a:extLst>
            </p:cNvPr>
            <p:cNvSpPr>
              <a:spLocks/>
            </p:cNvSpPr>
            <p:nvPr/>
          </p:nvSpPr>
          <p:spPr bwMode="auto">
            <a:xfrm>
              <a:off x="4040189" y="2370138"/>
              <a:ext cx="30163" cy="60325"/>
            </a:xfrm>
            <a:custGeom>
              <a:avLst/>
              <a:gdLst>
                <a:gd name="T0" fmla="*/ 8 w 8"/>
                <a:gd name="T1" fmla="*/ 16 h 16"/>
                <a:gd name="T2" fmla="*/ 0 w 8"/>
                <a:gd name="T3" fmla="*/ 8 h 16"/>
                <a:gd name="T4" fmla="*/ 8 w 8"/>
                <a:gd name="T5" fmla="*/ 0 h 16"/>
              </a:gdLst>
              <a:ahLst/>
              <a:cxnLst>
                <a:cxn ang="0">
                  <a:pos x="T0" y="T1"/>
                </a:cxn>
                <a:cxn ang="0">
                  <a:pos x="T2" y="T3"/>
                </a:cxn>
                <a:cxn ang="0">
                  <a:pos x="T4" y="T5"/>
                </a:cxn>
              </a:cxnLst>
              <a:rect l="0" t="0" r="r" b="b"/>
              <a:pathLst>
                <a:path w="8" h="16">
                  <a:moveTo>
                    <a:pt x="8" y="16"/>
                  </a:moveTo>
                  <a:cubicBezTo>
                    <a:pt x="4" y="16"/>
                    <a:pt x="0" y="12"/>
                    <a:pt x="0" y="8"/>
                  </a:cubicBezTo>
                  <a:cubicBezTo>
                    <a:pt x="0" y="4"/>
                    <a:pt x="4" y="0"/>
                    <a:pt x="8"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22" name="Freeform 282">
              <a:extLst>
                <a:ext uri="{FF2B5EF4-FFF2-40B4-BE49-F238E27FC236}">
                  <a16:creationId xmlns:a16="http://schemas.microsoft.com/office/drawing/2014/main" id="{1FF059DC-77E6-03A3-51B5-0052CBFACEE3}"/>
                </a:ext>
              </a:extLst>
            </p:cNvPr>
            <p:cNvSpPr>
              <a:spLocks/>
            </p:cNvSpPr>
            <p:nvPr/>
          </p:nvSpPr>
          <p:spPr bwMode="auto">
            <a:xfrm>
              <a:off x="4070351" y="2324101"/>
              <a:ext cx="60325" cy="150813"/>
            </a:xfrm>
            <a:custGeom>
              <a:avLst/>
              <a:gdLst>
                <a:gd name="T0" fmla="*/ 16 w 16"/>
                <a:gd name="T1" fmla="*/ 40 h 40"/>
                <a:gd name="T2" fmla="*/ 8 w 16"/>
                <a:gd name="T3" fmla="*/ 40 h 40"/>
                <a:gd name="T4" fmla="*/ 0 w 16"/>
                <a:gd name="T5" fmla="*/ 32 h 40"/>
                <a:gd name="T6" fmla="*/ 0 w 16"/>
                <a:gd name="T7" fmla="*/ 8 h 40"/>
                <a:gd name="T8" fmla="*/ 8 w 16"/>
                <a:gd name="T9" fmla="*/ 0 h 40"/>
                <a:gd name="T10" fmla="*/ 16 w 16"/>
                <a:gd name="T11" fmla="*/ 0 h 40"/>
                <a:gd name="T12" fmla="*/ 16 w 16"/>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 h="40">
                  <a:moveTo>
                    <a:pt x="16" y="40"/>
                  </a:moveTo>
                  <a:cubicBezTo>
                    <a:pt x="8" y="40"/>
                    <a:pt x="8" y="40"/>
                    <a:pt x="8" y="40"/>
                  </a:cubicBezTo>
                  <a:cubicBezTo>
                    <a:pt x="4" y="40"/>
                    <a:pt x="0" y="36"/>
                    <a:pt x="0" y="32"/>
                  </a:cubicBezTo>
                  <a:cubicBezTo>
                    <a:pt x="0" y="8"/>
                    <a:pt x="0" y="8"/>
                    <a:pt x="0" y="8"/>
                  </a:cubicBezTo>
                  <a:cubicBezTo>
                    <a:pt x="0" y="4"/>
                    <a:pt x="4" y="0"/>
                    <a:pt x="8" y="0"/>
                  </a:cubicBezTo>
                  <a:cubicBezTo>
                    <a:pt x="16" y="0"/>
                    <a:pt x="16" y="0"/>
                    <a:pt x="16" y="0"/>
                  </a:cubicBezTo>
                  <a:lnTo>
                    <a:pt x="16" y="4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23" name="Freeform 283">
              <a:extLst>
                <a:ext uri="{FF2B5EF4-FFF2-40B4-BE49-F238E27FC236}">
                  <a16:creationId xmlns:a16="http://schemas.microsoft.com/office/drawing/2014/main" id="{60046899-DCD5-E65F-3A00-C3BA27793385}"/>
                </a:ext>
              </a:extLst>
            </p:cNvPr>
            <p:cNvSpPr>
              <a:spLocks/>
            </p:cNvSpPr>
            <p:nvPr/>
          </p:nvSpPr>
          <p:spPr bwMode="auto">
            <a:xfrm>
              <a:off x="4356101" y="2370138"/>
              <a:ext cx="30163" cy="60325"/>
            </a:xfrm>
            <a:custGeom>
              <a:avLst/>
              <a:gdLst>
                <a:gd name="T0" fmla="*/ 0 w 8"/>
                <a:gd name="T1" fmla="*/ 16 h 16"/>
                <a:gd name="T2" fmla="*/ 8 w 8"/>
                <a:gd name="T3" fmla="*/ 8 h 16"/>
                <a:gd name="T4" fmla="*/ 0 w 8"/>
                <a:gd name="T5" fmla="*/ 0 h 16"/>
              </a:gdLst>
              <a:ahLst/>
              <a:cxnLst>
                <a:cxn ang="0">
                  <a:pos x="T0" y="T1"/>
                </a:cxn>
                <a:cxn ang="0">
                  <a:pos x="T2" y="T3"/>
                </a:cxn>
                <a:cxn ang="0">
                  <a:pos x="T4" y="T5"/>
                </a:cxn>
              </a:cxnLst>
              <a:rect l="0" t="0" r="r" b="b"/>
              <a:pathLst>
                <a:path w="8" h="16">
                  <a:moveTo>
                    <a:pt x="0" y="16"/>
                  </a:moveTo>
                  <a:cubicBezTo>
                    <a:pt x="4" y="16"/>
                    <a:pt x="8" y="12"/>
                    <a:pt x="8" y="8"/>
                  </a:cubicBezTo>
                  <a:cubicBezTo>
                    <a:pt x="8" y="4"/>
                    <a:pt x="4" y="0"/>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24" name="Freeform 284">
              <a:extLst>
                <a:ext uri="{FF2B5EF4-FFF2-40B4-BE49-F238E27FC236}">
                  <a16:creationId xmlns:a16="http://schemas.microsoft.com/office/drawing/2014/main" id="{500503E3-66C0-BA28-9995-01560C0EA655}"/>
                </a:ext>
              </a:extLst>
            </p:cNvPr>
            <p:cNvSpPr>
              <a:spLocks/>
            </p:cNvSpPr>
            <p:nvPr/>
          </p:nvSpPr>
          <p:spPr bwMode="auto">
            <a:xfrm>
              <a:off x="4295776" y="2324101"/>
              <a:ext cx="60325" cy="150813"/>
            </a:xfrm>
            <a:custGeom>
              <a:avLst/>
              <a:gdLst>
                <a:gd name="T0" fmla="*/ 0 w 16"/>
                <a:gd name="T1" fmla="*/ 40 h 40"/>
                <a:gd name="T2" fmla="*/ 8 w 16"/>
                <a:gd name="T3" fmla="*/ 40 h 40"/>
                <a:gd name="T4" fmla="*/ 16 w 16"/>
                <a:gd name="T5" fmla="*/ 32 h 40"/>
                <a:gd name="T6" fmla="*/ 16 w 16"/>
                <a:gd name="T7" fmla="*/ 8 h 40"/>
                <a:gd name="T8" fmla="*/ 8 w 16"/>
                <a:gd name="T9" fmla="*/ 0 h 40"/>
                <a:gd name="T10" fmla="*/ 0 w 16"/>
                <a:gd name="T11" fmla="*/ 0 h 40"/>
                <a:gd name="T12" fmla="*/ 0 w 16"/>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 h="40">
                  <a:moveTo>
                    <a:pt x="0" y="40"/>
                  </a:moveTo>
                  <a:cubicBezTo>
                    <a:pt x="8" y="40"/>
                    <a:pt x="8" y="40"/>
                    <a:pt x="8" y="40"/>
                  </a:cubicBezTo>
                  <a:cubicBezTo>
                    <a:pt x="12" y="40"/>
                    <a:pt x="16" y="36"/>
                    <a:pt x="16" y="32"/>
                  </a:cubicBezTo>
                  <a:cubicBezTo>
                    <a:pt x="16" y="8"/>
                    <a:pt x="16" y="8"/>
                    <a:pt x="16" y="8"/>
                  </a:cubicBezTo>
                  <a:cubicBezTo>
                    <a:pt x="16" y="4"/>
                    <a:pt x="12" y="0"/>
                    <a:pt x="8" y="0"/>
                  </a:cubicBezTo>
                  <a:cubicBezTo>
                    <a:pt x="0" y="0"/>
                    <a:pt x="0" y="0"/>
                    <a:pt x="0" y="0"/>
                  </a:cubicBezTo>
                  <a:lnTo>
                    <a:pt x="0" y="4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25" name="Freeform 285">
              <a:extLst>
                <a:ext uri="{FF2B5EF4-FFF2-40B4-BE49-F238E27FC236}">
                  <a16:creationId xmlns:a16="http://schemas.microsoft.com/office/drawing/2014/main" id="{721728D1-29FD-33A3-42E2-8C02ECC73D34}"/>
                </a:ext>
              </a:extLst>
            </p:cNvPr>
            <p:cNvSpPr>
              <a:spLocks/>
            </p:cNvSpPr>
            <p:nvPr/>
          </p:nvSpPr>
          <p:spPr bwMode="auto">
            <a:xfrm>
              <a:off x="4108451" y="2219326"/>
              <a:ext cx="209550" cy="104775"/>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3"/>
                    <a:pt x="13" y="0"/>
                    <a:pt x="28" y="0"/>
                  </a:cubicBezTo>
                  <a:cubicBezTo>
                    <a:pt x="43" y="0"/>
                    <a:pt x="56" y="13"/>
                    <a:pt x="56" y="28"/>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grpSp>
      <p:pic>
        <p:nvPicPr>
          <p:cNvPr id="7" name="Picture 6" descr="Shape&#10;&#10;Description automatically generated with low confidence">
            <a:extLst>
              <a:ext uri="{FF2B5EF4-FFF2-40B4-BE49-F238E27FC236}">
                <a16:creationId xmlns:a16="http://schemas.microsoft.com/office/drawing/2014/main" id="{41E184CA-388A-2B6D-B6D1-3ACAC72216F4}"/>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grpSp>
        <p:nvGrpSpPr>
          <p:cNvPr id="10" name="Group 9">
            <a:extLst>
              <a:ext uri="{FF2B5EF4-FFF2-40B4-BE49-F238E27FC236}">
                <a16:creationId xmlns:a16="http://schemas.microsoft.com/office/drawing/2014/main" id="{57B84FC1-C973-D19B-DCED-366446466CD1}"/>
              </a:ext>
            </a:extLst>
          </p:cNvPr>
          <p:cNvGrpSpPr>
            <a:grpSpLocks noChangeAspect="1"/>
          </p:cNvGrpSpPr>
          <p:nvPr/>
        </p:nvGrpSpPr>
        <p:grpSpPr>
          <a:xfrm>
            <a:off x="622921" y="3606155"/>
            <a:ext cx="191537" cy="276523"/>
            <a:chOff x="3379789" y="1452563"/>
            <a:chExt cx="239713" cy="346075"/>
          </a:xfrm>
        </p:grpSpPr>
        <p:sp>
          <p:nvSpPr>
            <p:cNvPr id="17" name="Freeform 5">
              <a:extLst>
                <a:ext uri="{FF2B5EF4-FFF2-40B4-BE49-F238E27FC236}">
                  <a16:creationId xmlns:a16="http://schemas.microsoft.com/office/drawing/2014/main" id="{93AEECE9-4DFB-53DD-D598-D72DBBE3450E}"/>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Freeform 6">
              <a:extLst>
                <a:ext uri="{FF2B5EF4-FFF2-40B4-BE49-F238E27FC236}">
                  <a16:creationId xmlns:a16="http://schemas.microsoft.com/office/drawing/2014/main" id="{C0AA1C94-F512-6BB4-AD3A-24B0DA9940D4}"/>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Line 7">
              <a:extLst>
                <a:ext uri="{FF2B5EF4-FFF2-40B4-BE49-F238E27FC236}">
                  <a16:creationId xmlns:a16="http://schemas.microsoft.com/office/drawing/2014/main" id="{97A1D2A1-7B8C-37D1-F528-2237560789A2}"/>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Line 8">
              <a:extLst>
                <a:ext uri="{FF2B5EF4-FFF2-40B4-BE49-F238E27FC236}">
                  <a16:creationId xmlns:a16="http://schemas.microsoft.com/office/drawing/2014/main" id="{94E5A30D-FDF1-91EC-409E-8805225F91F3}"/>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Line 9">
              <a:extLst>
                <a:ext uri="{FF2B5EF4-FFF2-40B4-BE49-F238E27FC236}">
                  <a16:creationId xmlns:a16="http://schemas.microsoft.com/office/drawing/2014/main" id="{4F7A0882-3902-135F-C7E5-A99618F1FB79}"/>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Line 10">
              <a:extLst>
                <a:ext uri="{FF2B5EF4-FFF2-40B4-BE49-F238E27FC236}">
                  <a16:creationId xmlns:a16="http://schemas.microsoft.com/office/drawing/2014/main" id="{C4ECB292-8453-980E-6F4E-5CE62FC66C8A}"/>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Line 11">
              <a:extLst>
                <a:ext uri="{FF2B5EF4-FFF2-40B4-BE49-F238E27FC236}">
                  <a16:creationId xmlns:a16="http://schemas.microsoft.com/office/drawing/2014/main" id="{0FC3C62F-A822-6D9C-F7E6-C6157BCBF7B4}"/>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Line 12">
              <a:extLst>
                <a:ext uri="{FF2B5EF4-FFF2-40B4-BE49-F238E27FC236}">
                  <a16:creationId xmlns:a16="http://schemas.microsoft.com/office/drawing/2014/main" id="{2F1597EC-E1EF-A8AC-400D-C664B29BF36C}"/>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13">
              <a:extLst>
                <a:ext uri="{FF2B5EF4-FFF2-40B4-BE49-F238E27FC236}">
                  <a16:creationId xmlns:a16="http://schemas.microsoft.com/office/drawing/2014/main" id="{DB7579E6-A613-E720-90D2-1BC88FEEB9E1}"/>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Line 14">
              <a:extLst>
                <a:ext uri="{FF2B5EF4-FFF2-40B4-BE49-F238E27FC236}">
                  <a16:creationId xmlns:a16="http://schemas.microsoft.com/office/drawing/2014/main" id="{750A4D13-CCBE-CCAB-526D-E16C6ADDCA38}"/>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Line 15">
              <a:extLst>
                <a:ext uri="{FF2B5EF4-FFF2-40B4-BE49-F238E27FC236}">
                  <a16:creationId xmlns:a16="http://schemas.microsoft.com/office/drawing/2014/main" id="{1FD7B190-3D6E-5ABA-143D-905BB7376A4C}"/>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Line 16">
              <a:extLst>
                <a:ext uri="{FF2B5EF4-FFF2-40B4-BE49-F238E27FC236}">
                  <a16:creationId xmlns:a16="http://schemas.microsoft.com/office/drawing/2014/main" id="{AC7A172D-E7D5-A383-8EFB-D733E33B0882}"/>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1" name="Line 17">
              <a:extLst>
                <a:ext uri="{FF2B5EF4-FFF2-40B4-BE49-F238E27FC236}">
                  <a16:creationId xmlns:a16="http://schemas.microsoft.com/office/drawing/2014/main" id="{E7B0B198-52CA-0DDE-7C85-6D5DDD72FDDB}"/>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149AC35B-E965-00FC-8101-0667EBACDB76}"/>
              </a:ext>
            </a:extLst>
          </p:cNvPr>
          <p:cNvSpPr txBox="1"/>
          <p:nvPr/>
        </p:nvSpPr>
        <p:spPr>
          <a:xfrm>
            <a:off x="383220" y="4081936"/>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1120" name="TextBox 1119">
            <a:extLst>
              <a:ext uri="{FF2B5EF4-FFF2-40B4-BE49-F238E27FC236}">
                <a16:creationId xmlns:a16="http://schemas.microsoft.com/office/drawing/2014/main" id="{ED9DFD82-D90E-2C2B-432F-AE8B1639FD80}"/>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grpSp>
        <p:nvGrpSpPr>
          <p:cNvPr id="1121" name="Group 1120">
            <a:extLst>
              <a:ext uri="{FF2B5EF4-FFF2-40B4-BE49-F238E27FC236}">
                <a16:creationId xmlns:a16="http://schemas.microsoft.com/office/drawing/2014/main" id="{7A5AC5C9-23C6-D193-BC83-FBA2BAF9AA30}"/>
              </a:ext>
            </a:extLst>
          </p:cNvPr>
          <p:cNvGrpSpPr/>
          <p:nvPr/>
        </p:nvGrpSpPr>
        <p:grpSpPr>
          <a:xfrm>
            <a:off x="604792" y="4149067"/>
            <a:ext cx="232655" cy="232655"/>
            <a:chOff x="6203951" y="2895601"/>
            <a:chExt cx="346075" cy="346075"/>
          </a:xfrm>
        </p:grpSpPr>
        <p:sp>
          <p:nvSpPr>
            <p:cNvPr id="1122" name="Freeform 197">
              <a:extLst>
                <a:ext uri="{FF2B5EF4-FFF2-40B4-BE49-F238E27FC236}">
                  <a16:creationId xmlns:a16="http://schemas.microsoft.com/office/drawing/2014/main" id="{01AB78C0-DC94-2D5C-F556-E7CCBD30374B}"/>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3" name="Freeform 198">
              <a:extLst>
                <a:ext uri="{FF2B5EF4-FFF2-40B4-BE49-F238E27FC236}">
                  <a16:creationId xmlns:a16="http://schemas.microsoft.com/office/drawing/2014/main" id="{B7D0BEAD-9B2C-A961-85CD-9EC014E501BF}"/>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4" name="Rectangle 199">
              <a:extLst>
                <a:ext uri="{FF2B5EF4-FFF2-40B4-BE49-F238E27FC236}">
                  <a16:creationId xmlns:a16="http://schemas.microsoft.com/office/drawing/2014/main" id="{10B21AF0-5C51-D450-CC67-4899CA446D05}"/>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5" name="Freeform 200">
              <a:extLst>
                <a:ext uri="{FF2B5EF4-FFF2-40B4-BE49-F238E27FC236}">
                  <a16:creationId xmlns:a16="http://schemas.microsoft.com/office/drawing/2014/main" id="{67331785-5E3F-B782-3AB0-D400ED5CA3F7}"/>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6" name="Freeform 201">
              <a:extLst>
                <a:ext uri="{FF2B5EF4-FFF2-40B4-BE49-F238E27FC236}">
                  <a16:creationId xmlns:a16="http://schemas.microsoft.com/office/drawing/2014/main" id="{EF1DC94D-30F6-A81C-0B9A-6DAECFC9C69D}"/>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127" name="Group 1126">
            <a:extLst>
              <a:ext uri="{FF2B5EF4-FFF2-40B4-BE49-F238E27FC236}">
                <a16:creationId xmlns:a16="http://schemas.microsoft.com/office/drawing/2014/main" id="{033008D6-5BB8-9F4C-CAA9-7E0C565B33AB}"/>
              </a:ext>
            </a:extLst>
          </p:cNvPr>
          <p:cNvGrpSpPr/>
          <p:nvPr/>
        </p:nvGrpSpPr>
        <p:grpSpPr>
          <a:xfrm>
            <a:off x="608408" y="4785042"/>
            <a:ext cx="225423" cy="260013"/>
            <a:chOff x="5581651" y="2895601"/>
            <a:chExt cx="300038" cy="346076"/>
          </a:xfrm>
        </p:grpSpPr>
        <p:sp>
          <p:nvSpPr>
            <p:cNvPr id="1128" name="Oval 187">
              <a:extLst>
                <a:ext uri="{FF2B5EF4-FFF2-40B4-BE49-F238E27FC236}">
                  <a16:creationId xmlns:a16="http://schemas.microsoft.com/office/drawing/2014/main" id="{1ADC5C9F-586C-87D2-EDD2-05A3A86ED87C}"/>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9" name="Oval 188">
              <a:extLst>
                <a:ext uri="{FF2B5EF4-FFF2-40B4-BE49-F238E27FC236}">
                  <a16:creationId xmlns:a16="http://schemas.microsoft.com/office/drawing/2014/main" id="{3A3131F3-9204-ACF0-81C0-F11E91F88F3C}"/>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0" name="Oval 189">
              <a:extLst>
                <a:ext uri="{FF2B5EF4-FFF2-40B4-BE49-F238E27FC236}">
                  <a16:creationId xmlns:a16="http://schemas.microsoft.com/office/drawing/2014/main" id="{DCD35714-5859-81E7-B875-5F4D3FB75C84}"/>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1" name="Freeform 190">
              <a:extLst>
                <a:ext uri="{FF2B5EF4-FFF2-40B4-BE49-F238E27FC236}">
                  <a16:creationId xmlns:a16="http://schemas.microsoft.com/office/drawing/2014/main" id="{475109A8-5BB9-C3FF-DE99-BEF1EA07EDC1}"/>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2" name="Freeform 191">
              <a:extLst>
                <a:ext uri="{FF2B5EF4-FFF2-40B4-BE49-F238E27FC236}">
                  <a16:creationId xmlns:a16="http://schemas.microsoft.com/office/drawing/2014/main" id="{579BEEB7-41E2-E360-AD0A-BCE3AF9107EC}"/>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3" name="Freeform 192">
              <a:extLst>
                <a:ext uri="{FF2B5EF4-FFF2-40B4-BE49-F238E27FC236}">
                  <a16:creationId xmlns:a16="http://schemas.microsoft.com/office/drawing/2014/main" id="{B226C2A6-7110-DF86-F6A4-DCF94D298552}"/>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6" name="TextBox 25">
            <a:extLst>
              <a:ext uri="{FF2B5EF4-FFF2-40B4-BE49-F238E27FC236}">
                <a16:creationId xmlns:a16="http://schemas.microsoft.com/office/drawing/2014/main" id="{8EBF7B64-B064-391C-BBC6-205F04DD890D}"/>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7" name="TextBox 26">
            <a:extLst>
              <a:ext uri="{FF2B5EF4-FFF2-40B4-BE49-F238E27FC236}">
                <a16:creationId xmlns:a16="http://schemas.microsoft.com/office/drawing/2014/main" id="{1B13A6C7-B0EA-6D61-2EDE-7D7AB1A89D34}"/>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43" name="Graphic 42" descr="Customer review outline">
            <a:extLst>
              <a:ext uri="{FF2B5EF4-FFF2-40B4-BE49-F238E27FC236}">
                <a16:creationId xmlns:a16="http://schemas.microsoft.com/office/drawing/2014/main" id="{80E702E3-1DFB-0E95-5E42-0E80B7ABD4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294" y="5840231"/>
            <a:ext cx="284321" cy="284321"/>
          </a:xfrm>
          <a:prstGeom prst="rect">
            <a:avLst/>
          </a:prstGeom>
        </p:spPr>
      </p:pic>
      <p:sp>
        <p:nvSpPr>
          <p:cNvPr id="150" name="Rectangle: Rounded Corners 149">
            <a:extLst>
              <a:ext uri="{FF2B5EF4-FFF2-40B4-BE49-F238E27FC236}">
                <a16:creationId xmlns:a16="http://schemas.microsoft.com/office/drawing/2014/main" id="{13DD37CB-22C9-4C4B-9D62-76DCBD07B2C4}"/>
              </a:ext>
            </a:extLst>
          </p:cNvPr>
          <p:cNvSpPr/>
          <p:nvPr/>
        </p:nvSpPr>
        <p:spPr>
          <a:xfrm>
            <a:off x="9901477" y="1919512"/>
            <a:ext cx="1258091" cy="327617"/>
          </a:xfrm>
          <a:prstGeom prst="roundRect">
            <a:avLst>
              <a:gd name="adj" fmla="val 50000"/>
            </a:avLst>
          </a:prstGeom>
          <a:solidFill>
            <a:srgbClr val="1DB954"/>
          </a:solidFill>
          <a:ln>
            <a:noFill/>
          </a:ln>
          <a:effectLst>
            <a:outerShdw blurRad="190500" dist="38100" dir="5400000" algn="t" rotWithShape="0">
              <a:srgbClr val="1DB95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Hip-Hop</a:t>
            </a:r>
          </a:p>
        </p:txBody>
      </p:sp>
      <p:sp>
        <p:nvSpPr>
          <p:cNvPr id="1183" name="Oval 1182">
            <a:extLst>
              <a:ext uri="{FF2B5EF4-FFF2-40B4-BE49-F238E27FC236}">
                <a16:creationId xmlns:a16="http://schemas.microsoft.com/office/drawing/2014/main" id="{B41A31BA-C9F4-C2D2-49FC-6FAE87389D1A}"/>
              </a:ext>
            </a:extLst>
          </p:cNvPr>
          <p:cNvSpPr/>
          <p:nvPr/>
        </p:nvSpPr>
        <p:spPr>
          <a:xfrm>
            <a:off x="10793524" y="1941718"/>
            <a:ext cx="285602" cy="272373"/>
          </a:xfrm>
          <a:prstGeom prst="ellipse">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28823AF5-36E5-432E-B82D-60022DF1E1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23023" y="1960912"/>
            <a:ext cx="225334" cy="225334"/>
          </a:xfrm>
          <a:prstGeom prst="rect">
            <a:avLst/>
          </a:prstGeom>
        </p:spPr>
      </p:pic>
      <p:sp>
        <p:nvSpPr>
          <p:cNvPr id="151" name="Rectangle: Rounded Corners 150">
            <a:extLst>
              <a:ext uri="{FF2B5EF4-FFF2-40B4-BE49-F238E27FC236}">
                <a16:creationId xmlns:a16="http://schemas.microsoft.com/office/drawing/2014/main" id="{E0FEF0F3-4A91-4CFC-8820-A4AEBC54E0C0}"/>
              </a:ext>
            </a:extLst>
          </p:cNvPr>
          <p:cNvSpPr/>
          <p:nvPr/>
        </p:nvSpPr>
        <p:spPr>
          <a:xfrm>
            <a:off x="5519507" y="3558373"/>
            <a:ext cx="1258091" cy="327617"/>
          </a:xfrm>
          <a:prstGeom prst="roundRect">
            <a:avLst>
              <a:gd name="adj" fmla="val 50000"/>
            </a:avLst>
          </a:prstGeom>
          <a:solidFill>
            <a:srgbClr val="1DB954"/>
          </a:solidFill>
          <a:ln>
            <a:noFill/>
          </a:ln>
          <a:effectLst>
            <a:outerShdw blurRad="190500" dist="38100" dir="5400000" algn="t" rotWithShape="0">
              <a:srgbClr val="1DB95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Dance</a:t>
            </a:r>
          </a:p>
        </p:txBody>
      </p:sp>
      <p:sp>
        <p:nvSpPr>
          <p:cNvPr id="1182" name="Oval 1181">
            <a:extLst>
              <a:ext uri="{FF2B5EF4-FFF2-40B4-BE49-F238E27FC236}">
                <a16:creationId xmlns:a16="http://schemas.microsoft.com/office/drawing/2014/main" id="{F96A1CA8-B6FC-5BED-2EA9-A294F69F7F4A}"/>
              </a:ext>
            </a:extLst>
          </p:cNvPr>
          <p:cNvSpPr/>
          <p:nvPr/>
        </p:nvSpPr>
        <p:spPr>
          <a:xfrm>
            <a:off x="6413254" y="3585852"/>
            <a:ext cx="280891" cy="276825"/>
          </a:xfrm>
          <a:prstGeom prst="ellipse">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8285FFEA-6CCD-4D1B-99F0-448337AF3A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48053" y="3601389"/>
            <a:ext cx="235812" cy="235812"/>
          </a:xfrm>
          <a:prstGeom prst="rect">
            <a:avLst/>
          </a:prstGeom>
        </p:spPr>
      </p:pic>
      <p:sp>
        <p:nvSpPr>
          <p:cNvPr id="152" name="Rectangle: Rounded Corners 151">
            <a:extLst>
              <a:ext uri="{FF2B5EF4-FFF2-40B4-BE49-F238E27FC236}">
                <a16:creationId xmlns:a16="http://schemas.microsoft.com/office/drawing/2014/main" id="{7829C92E-64B2-4915-925B-FCCF36ADC221}"/>
              </a:ext>
            </a:extLst>
          </p:cNvPr>
          <p:cNvSpPr/>
          <p:nvPr/>
        </p:nvSpPr>
        <p:spPr>
          <a:xfrm>
            <a:off x="9901477" y="3547958"/>
            <a:ext cx="1258091" cy="327617"/>
          </a:xfrm>
          <a:prstGeom prst="roundRect">
            <a:avLst>
              <a:gd name="adj" fmla="val 50000"/>
            </a:avLst>
          </a:prstGeom>
          <a:solidFill>
            <a:srgbClr val="1DB954"/>
          </a:solidFill>
          <a:ln>
            <a:noFill/>
          </a:ln>
          <a:effectLst>
            <a:outerShdw blurRad="190500" dist="38100" dir="5400000" algn="t" rotWithShape="0">
              <a:srgbClr val="1DB95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Pop</a:t>
            </a:r>
          </a:p>
        </p:txBody>
      </p:sp>
      <p:sp>
        <p:nvSpPr>
          <p:cNvPr id="1184" name="Oval 1183">
            <a:extLst>
              <a:ext uri="{FF2B5EF4-FFF2-40B4-BE49-F238E27FC236}">
                <a16:creationId xmlns:a16="http://schemas.microsoft.com/office/drawing/2014/main" id="{927EB71E-EA91-5C2B-AA08-3240F0B8D2F0}"/>
              </a:ext>
            </a:extLst>
          </p:cNvPr>
          <p:cNvSpPr>
            <a:spLocks noChangeAspect="1"/>
          </p:cNvSpPr>
          <p:nvPr/>
        </p:nvSpPr>
        <p:spPr>
          <a:xfrm>
            <a:off x="10793524" y="3568463"/>
            <a:ext cx="286606" cy="286606"/>
          </a:xfrm>
          <a:prstGeom prst="ellipse">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5" name="Group 1184">
            <a:extLst>
              <a:ext uri="{FF2B5EF4-FFF2-40B4-BE49-F238E27FC236}">
                <a16:creationId xmlns:a16="http://schemas.microsoft.com/office/drawing/2014/main" id="{FA50BF1E-19F7-7A8A-6B15-30381E5BFDB4}"/>
              </a:ext>
            </a:extLst>
          </p:cNvPr>
          <p:cNvGrpSpPr>
            <a:grpSpLocks noChangeAspect="1"/>
          </p:cNvGrpSpPr>
          <p:nvPr/>
        </p:nvGrpSpPr>
        <p:grpSpPr>
          <a:xfrm>
            <a:off x="10859469" y="3611595"/>
            <a:ext cx="152442" cy="220081"/>
            <a:chOff x="3379789" y="1452563"/>
            <a:chExt cx="239713" cy="346075"/>
          </a:xfrm>
        </p:grpSpPr>
        <p:sp>
          <p:nvSpPr>
            <p:cNvPr id="1186" name="Freeform 5">
              <a:extLst>
                <a:ext uri="{FF2B5EF4-FFF2-40B4-BE49-F238E27FC236}">
                  <a16:creationId xmlns:a16="http://schemas.microsoft.com/office/drawing/2014/main" id="{D0626F56-956B-A80B-037F-5A1BF67DE79C}"/>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7" name="Freeform 6">
              <a:extLst>
                <a:ext uri="{FF2B5EF4-FFF2-40B4-BE49-F238E27FC236}">
                  <a16:creationId xmlns:a16="http://schemas.microsoft.com/office/drawing/2014/main" id="{CA04C266-44AF-B769-6C13-525CEE13BA8B}"/>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8" name="Line 7">
              <a:extLst>
                <a:ext uri="{FF2B5EF4-FFF2-40B4-BE49-F238E27FC236}">
                  <a16:creationId xmlns:a16="http://schemas.microsoft.com/office/drawing/2014/main" id="{E2691482-16AF-C07C-10D0-5D8393D406D3}"/>
                </a:ext>
              </a:extLst>
            </p:cNvPr>
            <p:cNvSpPr>
              <a:spLocks noChangeShapeType="1"/>
            </p:cNvSpPr>
            <p:nvPr/>
          </p:nvSpPr>
          <p:spPr bwMode="auto">
            <a:xfrm>
              <a:off x="3498851" y="1754188"/>
              <a:ext cx="0" cy="444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9" name="Line 8">
              <a:extLst>
                <a:ext uri="{FF2B5EF4-FFF2-40B4-BE49-F238E27FC236}">
                  <a16:creationId xmlns:a16="http://schemas.microsoft.com/office/drawing/2014/main" id="{3986A4B2-05F9-C88F-43BF-0BBCFCBE02A7}"/>
                </a:ext>
              </a:extLst>
            </p:cNvPr>
            <p:cNvSpPr>
              <a:spLocks noChangeShapeType="1"/>
            </p:cNvSpPr>
            <p:nvPr/>
          </p:nvSpPr>
          <p:spPr bwMode="auto">
            <a:xfrm>
              <a:off x="3498851" y="1452563"/>
              <a:ext cx="0" cy="4603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0" name="Line 9">
              <a:extLst>
                <a:ext uri="{FF2B5EF4-FFF2-40B4-BE49-F238E27FC236}">
                  <a16:creationId xmlns:a16="http://schemas.microsoft.com/office/drawing/2014/main" id="{75DB5249-D383-1BAF-C9DF-B4FB136AD85D}"/>
                </a:ext>
              </a:extLst>
            </p:cNvPr>
            <p:cNvSpPr>
              <a:spLocks noChangeShapeType="1"/>
            </p:cNvSpPr>
            <p:nvPr/>
          </p:nvSpPr>
          <p:spPr bwMode="auto">
            <a:xfrm>
              <a:off x="3529014" y="1457326"/>
              <a:ext cx="0" cy="412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1" name="Line 10">
              <a:extLst>
                <a:ext uri="{FF2B5EF4-FFF2-40B4-BE49-F238E27FC236}">
                  <a16:creationId xmlns:a16="http://schemas.microsoft.com/office/drawing/2014/main" id="{BBF95C93-8BB8-4C2E-0159-B742EA4EDE36}"/>
                </a:ext>
              </a:extLst>
            </p:cNvPr>
            <p:cNvSpPr>
              <a:spLocks noChangeShapeType="1"/>
            </p:cNvSpPr>
            <p:nvPr/>
          </p:nvSpPr>
          <p:spPr bwMode="auto">
            <a:xfrm>
              <a:off x="3468689" y="1457326"/>
              <a:ext cx="0" cy="412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2" name="Line 11">
              <a:extLst>
                <a:ext uri="{FF2B5EF4-FFF2-40B4-BE49-F238E27FC236}">
                  <a16:creationId xmlns:a16="http://schemas.microsoft.com/office/drawing/2014/main" id="{9BD34E5E-22CD-A394-6A7C-1BA90B3AD9F9}"/>
                </a:ext>
              </a:extLst>
            </p:cNvPr>
            <p:cNvSpPr>
              <a:spLocks noChangeShapeType="1"/>
            </p:cNvSpPr>
            <p:nvPr/>
          </p:nvSpPr>
          <p:spPr bwMode="auto">
            <a:xfrm>
              <a:off x="3379789" y="1633538"/>
              <a:ext cx="23971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3" name="Line 12">
              <a:extLst>
                <a:ext uri="{FF2B5EF4-FFF2-40B4-BE49-F238E27FC236}">
                  <a16:creationId xmlns:a16="http://schemas.microsoft.com/office/drawing/2014/main" id="{BD03FBFA-1A22-22ED-BF24-7BA27191617A}"/>
                </a:ext>
              </a:extLst>
            </p:cNvPr>
            <p:cNvSpPr>
              <a:spLocks noChangeShapeType="1"/>
            </p:cNvSpPr>
            <p:nvPr/>
          </p:nvSpPr>
          <p:spPr bwMode="auto">
            <a:xfrm>
              <a:off x="3409951" y="1543051"/>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4" name="Line 13">
              <a:extLst>
                <a:ext uri="{FF2B5EF4-FFF2-40B4-BE49-F238E27FC236}">
                  <a16:creationId xmlns:a16="http://schemas.microsoft.com/office/drawing/2014/main" id="{1468671A-300E-2D65-D69B-17C221935F05}"/>
                </a:ext>
              </a:extLst>
            </p:cNvPr>
            <p:cNvSpPr>
              <a:spLocks noChangeShapeType="1"/>
            </p:cNvSpPr>
            <p:nvPr/>
          </p:nvSpPr>
          <p:spPr bwMode="auto">
            <a:xfrm>
              <a:off x="3409951" y="1573213"/>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5" name="Line 14">
              <a:extLst>
                <a:ext uri="{FF2B5EF4-FFF2-40B4-BE49-F238E27FC236}">
                  <a16:creationId xmlns:a16="http://schemas.microsoft.com/office/drawing/2014/main" id="{C28A08B9-F92F-E871-4738-F9F3C56F4BA5}"/>
                </a:ext>
              </a:extLst>
            </p:cNvPr>
            <p:cNvSpPr>
              <a:spLocks noChangeShapeType="1"/>
            </p:cNvSpPr>
            <p:nvPr/>
          </p:nvSpPr>
          <p:spPr bwMode="auto">
            <a:xfrm flipH="1">
              <a:off x="3529014" y="1543051"/>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6" name="Line 15">
              <a:extLst>
                <a:ext uri="{FF2B5EF4-FFF2-40B4-BE49-F238E27FC236}">
                  <a16:creationId xmlns:a16="http://schemas.microsoft.com/office/drawing/2014/main" id="{A34E44AC-B904-7ACE-10F7-2B9081827FFC}"/>
                </a:ext>
              </a:extLst>
            </p:cNvPr>
            <p:cNvSpPr>
              <a:spLocks noChangeShapeType="1"/>
            </p:cNvSpPr>
            <p:nvPr/>
          </p:nvSpPr>
          <p:spPr bwMode="auto">
            <a:xfrm flipH="1">
              <a:off x="3529014" y="1573213"/>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7" name="Line 16">
              <a:extLst>
                <a:ext uri="{FF2B5EF4-FFF2-40B4-BE49-F238E27FC236}">
                  <a16:creationId xmlns:a16="http://schemas.microsoft.com/office/drawing/2014/main" id="{8905BCCF-2F0E-953A-8C7D-53D236ECCE1E}"/>
                </a:ext>
              </a:extLst>
            </p:cNvPr>
            <p:cNvSpPr>
              <a:spLocks noChangeShapeType="1"/>
            </p:cNvSpPr>
            <p:nvPr/>
          </p:nvSpPr>
          <p:spPr bwMode="auto">
            <a:xfrm>
              <a:off x="3409951" y="1603376"/>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8" name="Line 17">
              <a:extLst>
                <a:ext uri="{FF2B5EF4-FFF2-40B4-BE49-F238E27FC236}">
                  <a16:creationId xmlns:a16="http://schemas.microsoft.com/office/drawing/2014/main" id="{636D0E65-F130-65F9-A7C9-6045AD5F15A8}"/>
                </a:ext>
              </a:extLst>
            </p:cNvPr>
            <p:cNvSpPr>
              <a:spLocks noChangeShapeType="1"/>
            </p:cNvSpPr>
            <p:nvPr/>
          </p:nvSpPr>
          <p:spPr bwMode="auto">
            <a:xfrm flipH="1">
              <a:off x="3529014" y="1603376"/>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51" name="Picture 50">
            <a:extLst>
              <a:ext uri="{FF2B5EF4-FFF2-40B4-BE49-F238E27FC236}">
                <a16:creationId xmlns:a16="http://schemas.microsoft.com/office/drawing/2014/main" id="{A6EAD33A-A41E-4F4F-AF76-2BF0963118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11753" y="4736923"/>
            <a:ext cx="6286970" cy="1571743"/>
          </a:xfrm>
          <a:prstGeom prst="rect">
            <a:avLst/>
          </a:prstGeom>
        </p:spPr>
      </p:pic>
      <p:pic>
        <p:nvPicPr>
          <p:cNvPr id="155" name="Picture 154" descr="A microphone on a stand&#10;&#10;Description automatically generated with low confidence">
            <a:extLst>
              <a:ext uri="{FF2B5EF4-FFF2-40B4-BE49-F238E27FC236}">
                <a16:creationId xmlns:a16="http://schemas.microsoft.com/office/drawing/2014/main" id="{D457BFAA-2AAE-4BDD-842E-12CEECE9AE0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0126" y="3028817"/>
            <a:ext cx="3552731" cy="1414804"/>
          </a:xfrm>
          <a:custGeom>
            <a:avLst/>
            <a:gdLst>
              <a:gd name="connsiteX0" fmla="*/ 120010 w 4068000"/>
              <a:gd name="connsiteY0" fmla="*/ 0 h 1620000"/>
              <a:gd name="connsiteX1" fmla="*/ 3947990 w 4068000"/>
              <a:gd name="connsiteY1" fmla="*/ 0 h 1620000"/>
              <a:gd name="connsiteX2" fmla="*/ 4068000 w 4068000"/>
              <a:gd name="connsiteY2" fmla="*/ 120010 h 1620000"/>
              <a:gd name="connsiteX3" fmla="*/ 4068000 w 4068000"/>
              <a:gd name="connsiteY3" fmla="*/ 1499990 h 1620000"/>
              <a:gd name="connsiteX4" fmla="*/ 3947990 w 4068000"/>
              <a:gd name="connsiteY4" fmla="*/ 1620000 h 1620000"/>
              <a:gd name="connsiteX5" fmla="*/ 120010 w 4068000"/>
              <a:gd name="connsiteY5" fmla="*/ 1620000 h 1620000"/>
              <a:gd name="connsiteX6" fmla="*/ 0 w 4068000"/>
              <a:gd name="connsiteY6" fmla="*/ 1499990 h 1620000"/>
              <a:gd name="connsiteX7" fmla="*/ 0 w 4068000"/>
              <a:gd name="connsiteY7" fmla="*/ 120010 h 1620000"/>
              <a:gd name="connsiteX8" fmla="*/ 120010 w 4068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8000" h="1620000">
                <a:moveTo>
                  <a:pt x="120010" y="0"/>
                </a:moveTo>
                <a:lnTo>
                  <a:pt x="3947990" y="0"/>
                </a:lnTo>
                <a:cubicBezTo>
                  <a:pt x="4014270" y="0"/>
                  <a:pt x="4068000" y="53730"/>
                  <a:pt x="4068000" y="120010"/>
                </a:cubicBezTo>
                <a:lnTo>
                  <a:pt x="4068000" y="1499990"/>
                </a:lnTo>
                <a:cubicBezTo>
                  <a:pt x="4068000" y="1566270"/>
                  <a:pt x="4014270" y="1620000"/>
                  <a:pt x="3947990" y="1620000"/>
                </a:cubicBezTo>
                <a:lnTo>
                  <a:pt x="120010" y="1620000"/>
                </a:lnTo>
                <a:cubicBezTo>
                  <a:pt x="53730" y="1620000"/>
                  <a:pt x="0" y="1566270"/>
                  <a:pt x="0" y="1499990"/>
                </a:cubicBezTo>
                <a:lnTo>
                  <a:pt x="0" y="120010"/>
                </a:lnTo>
                <a:cubicBezTo>
                  <a:pt x="0" y="53730"/>
                  <a:pt x="53730" y="0"/>
                  <a:pt x="120010" y="0"/>
                </a:cubicBezTo>
                <a:close/>
              </a:path>
            </a:pathLst>
          </a:custGeom>
          <a:effectLst>
            <a:outerShdw blurRad="152400" dist="38100" dir="5400000" algn="t" rotWithShape="0">
              <a:prstClr val="black">
                <a:alpha val="40000"/>
              </a:prstClr>
            </a:outerShdw>
          </a:effectLst>
        </p:spPr>
      </p:pic>
      <p:sp>
        <p:nvSpPr>
          <p:cNvPr id="156" name="Rectangle: Rounded Corners 155">
            <a:extLst>
              <a:ext uri="{FF2B5EF4-FFF2-40B4-BE49-F238E27FC236}">
                <a16:creationId xmlns:a16="http://schemas.microsoft.com/office/drawing/2014/main" id="{834C52FA-6850-41DE-8730-8DF9B731EAB1}"/>
              </a:ext>
            </a:extLst>
          </p:cNvPr>
          <p:cNvSpPr/>
          <p:nvPr/>
        </p:nvSpPr>
        <p:spPr>
          <a:xfrm>
            <a:off x="7750128" y="3028816"/>
            <a:ext cx="3552729" cy="1414803"/>
          </a:xfrm>
          <a:prstGeom prst="roundRect">
            <a:avLst>
              <a:gd name="adj" fmla="val 7408"/>
            </a:avLst>
          </a:prstGeom>
          <a:gradFill flip="none" rotWithShape="1">
            <a:gsLst>
              <a:gs pos="0">
                <a:srgbClr val="0A0A0B"/>
              </a:gs>
              <a:gs pos="36000">
                <a:srgbClr val="0A0A0B">
                  <a:alpha val="65000"/>
                </a:srgbClr>
              </a:gs>
              <a:gs pos="100000">
                <a:srgbClr val="0C0D0E">
                  <a:alpha val="1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57" name="Rectangle: Rounded Corners 156">
            <a:extLst>
              <a:ext uri="{FF2B5EF4-FFF2-40B4-BE49-F238E27FC236}">
                <a16:creationId xmlns:a16="http://schemas.microsoft.com/office/drawing/2014/main" id="{85D8DB11-0FEA-4E4C-BE06-C099434CE2D8}"/>
              </a:ext>
            </a:extLst>
          </p:cNvPr>
          <p:cNvSpPr/>
          <p:nvPr/>
        </p:nvSpPr>
        <p:spPr>
          <a:xfrm>
            <a:off x="9908285" y="3553013"/>
            <a:ext cx="1258091" cy="327617"/>
          </a:xfrm>
          <a:prstGeom prst="roundRect">
            <a:avLst>
              <a:gd name="adj" fmla="val 50000"/>
            </a:avLst>
          </a:prstGeom>
          <a:solidFill>
            <a:srgbClr val="1DB954"/>
          </a:solidFill>
          <a:ln>
            <a:noFill/>
          </a:ln>
          <a:effectLst>
            <a:outerShdw blurRad="190500" dist="38100" dir="5400000" algn="t" rotWithShape="0">
              <a:srgbClr val="1DB95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00" b="1" dirty="0"/>
              <a:t>Rap</a:t>
            </a:r>
            <a:endParaRPr lang="en-US" sz="1200" b="1" dirty="0"/>
          </a:p>
        </p:txBody>
      </p:sp>
      <p:sp>
        <p:nvSpPr>
          <p:cNvPr id="158" name="Oval 157">
            <a:extLst>
              <a:ext uri="{FF2B5EF4-FFF2-40B4-BE49-F238E27FC236}">
                <a16:creationId xmlns:a16="http://schemas.microsoft.com/office/drawing/2014/main" id="{540C2320-7325-4539-B1E5-7245465FA3F9}"/>
              </a:ext>
            </a:extLst>
          </p:cNvPr>
          <p:cNvSpPr>
            <a:spLocks noChangeAspect="1"/>
          </p:cNvSpPr>
          <p:nvPr/>
        </p:nvSpPr>
        <p:spPr>
          <a:xfrm>
            <a:off x="10800332" y="3573518"/>
            <a:ext cx="286606" cy="286606"/>
          </a:xfrm>
          <a:prstGeom prst="ellipse">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5B71E541-8662-4D2C-ACCC-27B854A9844B}"/>
              </a:ext>
            </a:extLst>
          </p:cNvPr>
          <p:cNvGrpSpPr>
            <a:grpSpLocks noChangeAspect="1"/>
          </p:cNvGrpSpPr>
          <p:nvPr/>
        </p:nvGrpSpPr>
        <p:grpSpPr>
          <a:xfrm>
            <a:off x="10866277" y="3616650"/>
            <a:ext cx="152442" cy="220081"/>
            <a:chOff x="3379789" y="1452563"/>
            <a:chExt cx="239713" cy="346075"/>
          </a:xfrm>
        </p:grpSpPr>
        <p:sp>
          <p:nvSpPr>
            <p:cNvPr id="160" name="Freeform 5">
              <a:extLst>
                <a:ext uri="{FF2B5EF4-FFF2-40B4-BE49-F238E27FC236}">
                  <a16:creationId xmlns:a16="http://schemas.microsoft.com/office/drawing/2014/main" id="{2167D1CB-C818-45B7-B633-4E49C400920E}"/>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Freeform 6">
              <a:extLst>
                <a:ext uri="{FF2B5EF4-FFF2-40B4-BE49-F238E27FC236}">
                  <a16:creationId xmlns:a16="http://schemas.microsoft.com/office/drawing/2014/main" id="{FC112FEE-4861-4135-A115-8D52A757C382}"/>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Line 7">
              <a:extLst>
                <a:ext uri="{FF2B5EF4-FFF2-40B4-BE49-F238E27FC236}">
                  <a16:creationId xmlns:a16="http://schemas.microsoft.com/office/drawing/2014/main" id="{6BF8FCF6-FAF3-4DBC-8D87-095924D47EB5}"/>
                </a:ext>
              </a:extLst>
            </p:cNvPr>
            <p:cNvSpPr>
              <a:spLocks noChangeShapeType="1"/>
            </p:cNvSpPr>
            <p:nvPr/>
          </p:nvSpPr>
          <p:spPr bwMode="auto">
            <a:xfrm>
              <a:off x="3498851" y="1754188"/>
              <a:ext cx="0" cy="4445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Line 8">
              <a:extLst>
                <a:ext uri="{FF2B5EF4-FFF2-40B4-BE49-F238E27FC236}">
                  <a16:creationId xmlns:a16="http://schemas.microsoft.com/office/drawing/2014/main" id="{7911E18A-08B4-408A-96ED-74432C8EA647}"/>
                </a:ext>
              </a:extLst>
            </p:cNvPr>
            <p:cNvSpPr>
              <a:spLocks noChangeShapeType="1"/>
            </p:cNvSpPr>
            <p:nvPr/>
          </p:nvSpPr>
          <p:spPr bwMode="auto">
            <a:xfrm>
              <a:off x="3498851" y="1452563"/>
              <a:ext cx="0" cy="46038"/>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Line 9">
              <a:extLst>
                <a:ext uri="{FF2B5EF4-FFF2-40B4-BE49-F238E27FC236}">
                  <a16:creationId xmlns:a16="http://schemas.microsoft.com/office/drawing/2014/main" id="{0819C768-460A-4F7B-8217-7E6079038487}"/>
                </a:ext>
              </a:extLst>
            </p:cNvPr>
            <p:cNvSpPr>
              <a:spLocks noChangeShapeType="1"/>
            </p:cNvSpPr>
            <p:nvPr/>
          </p:nvSpPr>
          <p:spPr bwMode="auto">
            <a:xfrm>
              <a:off x="3529014" y="1457326"/>
              <a:ext cx="0" cy="412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10">
              <a:extLst>
                <a:ext uri="{FF2B5EF4-FFF2-40B4-BE49-F238E27FC236}">
                  <a16:creationId xmlns:a16="http://schemas.microsoft.com/office/drawing/2014/main" id="{A38D5DB4-D2AF-4FA3-B53D-BCE0FC95A384}"/>
                </a:ext>
              </a:extLst>
            </p:cNvPr>
            <p:cNvSpPr>
              <a:spLocks noChangeShapeType="1"/>
            </p:cNvSpPr>
            <p:nvPr/>
          </p:nvSpPr>
          <p:spPr bwMode="auto">
            <a:xfrm>
              <a:off x="3468689" y="1457326"/>
              <a:ext cx="0" cy="4127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6" name="Line 11">
              <a:extLst>
                <a:ext uri="{FF2B5EF4-FFF2-40B4-BE49-F238E27FC236}">
                  <a16:creationId xmlns:a16="http://schemas.microsoft.com/office/drawing/2014/main" id="{4C178385-E943-4E1B-ACC1-951798C0BF08}"/>
                </a:ext>
              </a:extLst>
            </p:cNvPr>
            <p:cNvSpPr>
              <a:spLocks noChangeShapeType="1"/>
            </p:cNvSpPr>
            <p:nvPr/>
          </p:nvSpPr>
          <p:spPr bwMode="auto">
            <a:xfrm>
              <a:off x="3379789" y="1633538"/>
              <a:ext cx="23971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7" name="Line 12">
              <a:extLst>
                <a:ext uri="{FF2B5EF4-FFF2-40B4-BE49-F238E27FC236}">
                  <a16:creationId xmlns:a16="http://schemas.microsoft.com/office/drawing/2014/main" id="{FFE93BFC-92A6-4167-BBD8-6FB3E7FC291E}"/>
                </a:ext>
              </a:extLst>
            </p:cNvPr>
            <p:cNvSpPr>
              <a:spLocks noChangeShapeType="1"/>
            </p:cNvSpPr>
            <p:nvPr/>
          </p:nvSpPr>
          <p:spPr bwMode="auto">
            <a:xfrm>
              <a:off x="3409951" y="1543051"/>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Line 13">
              <a:extLst>
                <a:ext uri="{FF2B5EF4-FFF2-40B4-BE49-F238E27FC236}">
                  <a16:creationId xmlns:a16="http://schemas.microsoft.com/office/drawing/2014/main" id="{A13D20EE-0667-4899-AD9C-5C082F1BA031}"/>
                </a:ext>
              </a:extLst>
            </p:cNvPr>
            <p:cNvSpPr>
              <a:spLocks noChangeShapeType="1"/>
            </p:cNvSpPr>
            <p:nvPr/>
          </p:nvSpPr>
          <p:spPr bwMode="auto">
            <a:xfrm>
              <a:off x="3409951" y="1573213"/>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Line 14">
              <a:extLst>
                <a:ext uri="{FF2B5EF4-FFF2-40B4-BE49-F238E27FC236}">
                  <a16:creationId xmlns:a16="http://schemas.microsoft.com/office/drawing/2014/main" id="{CEE93FE8-9387-4204-AF0F-D4FBC2EFF57D}"/>
                </a:ext>
              </a:extLst>
            </p:cNvPr>
            <p:cNvSpPr>
              <a:spLocks noChangeShapeType="1"/>
            </p:cNvSpPr>
            <p:nvPr/>
          </p:nvSpPr>
          <p:spPr bwMode="auto">
            <a:xfrm flipH="1">
              <a:off x="3529014" y="1543051"/>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Line 15">
              <a:extLst>
                <a:ext uri="{FF2B5EF4-FFF2-40B4-BE49-F238E27FC236}">
                  <a16:creationId xmlns:a16="http://schemas.microsoft.com/office/drawing/2014/main" id="{D5C2ADC8-42A3-475E-AE8D-A74C563F3C80}"/>
                </a:ext>
              </a:extLst>
            </p:cNvPr>
            <p:cNvSpPr>
              <a:spLocks noChangeShapeType="1"/>
            </p:cNvSpPr>
            <p:nvPr/>
          </p:nvSpPr>
          <p:spPr bwMode="auto">
            <a:xfrm flipH="1">
              <a:off x="3529014" y="1573213"/>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Line 16">
              <a:extLst>
                <a:ext uri="{FF2B5EF4-FFF2-40B4-BE49-F238E27FC236}">
                  <a16:creationId xmlns:a16="http://schemas.microsoft.com/office/drawing/2014/main" id="{28186738-AAB9-4741-9D21-B3D95F8E87F9}"/>
                </a:ext>
              </a:extLst>
            </p:cNvPr>
            <p:cNvSpPr>
              <a:spLocks noChangeShapeType="1"/>
            </p:cNvSpPr>
            <p:nvPr/>
          </p:nvSpPr>
          <p:spPr bwMode="auto">
            <a:xfrm>
              <a:off x="3409951" y="1603376"/>
              <a:ext cx="58738"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Line 17">
              <a:extLst>
                <a:ext uri="{FF2B5EF4-FFF2-40B4-BE49-F238E27FC236}">
                  <a16:creationId xmlns:a16="http://schemas.microsoft.com/office/drawing/2014/main" id="{CAB3A602-CF3A-4276-A54B-959D51AA92E6}"/>
                </a:ext>
              </a:extLst>
            </p:cNvPr>
            <p:cNvSpPr>
              <a:spLocks noChangeShapeType="1"/>
            </p:cNvSpPr>
            <p:nvPr/>
          </p:nvSpPr>
          <p:spPr bwMode="auto">
            <a:xfrm flipH="1">
              <a:off x="3529014" y="1603376"/>
              <a:ext cx="60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173" name="Graphic 172" descr="Badge Question Mark outline">
            <a:extLst>
              <a:ext uri="{FF2B5EF4-FFF2-40B4-BE49-F238E27FC236}">
                <a16:creationId xmlns:a16="http://schemas.microsoft.com/office/drawing/2014/main" id="{A2D9BA2D-D4EB-4A57-A8C7-EC7812456F6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8223" y="1364282"/>
            <a:ext cx="284321" cy="284321"/>
          </a:xfrm>
          <a:prstGeom prst="rect">
            <a:avLst/>
          </a:prstGeom>
        </p:spPr>
      </p:pic>
    </p:spTree>
    <p:extLst>
      <p:ext uri="{BB962C8B-B14F-4D97-AF65-F5344CB8AC3E}">
        <p14:creationId xmlns:p14="http://schemas.microsoft.com/office/powerpoint/2010/main" val="3738388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5" name="TextBox 24">
            <a:extLst>
              <a:ext uri="{FF2B5EF4-FFF2-40B4-BE49-F238E27FC236}">
                <a16:creationId xmlns:a16="http://schemas.microsoft.com/office/drawing/2014/main" id="{B3D8B386-F8F1-A598-25C0-8F33F16B23D7}"/>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5</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603767"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8197822" cy="707886"/>
          </a:xfrm>
          <a:prstGeom prst="rect">
            <a:avLst/>
          </a:prstGeom>
          <a:noFill/>
        </p:spPr>
        <p:txBody>
          <a:bodyPr wrap="none" rtlCol="0">
            <a:spAutoFit/>
          </a:bodyPr>
          <a:lstStyle/>
          <a:p>
            <a:r>
              <a:rPr lang="en-US" sz="4000" b="1" dirty="0">
                <a:solidFill>
                  <a:srgbClr val="1DB954"/>
                </a:solidFill>
                <a:latin typeface="Segoe UI" panose="020B0502040204020203" pitchFamily="34" charset="0"/>
                <a:cs typeface="Segoe UI" panose="020B0502040204020203" pitchFamily="34" charset="0"/>
              </a:rPr>
              <a:t>Words Frequency In Track Names</a:t>
            </a:r>
            <a:endParaRPr lang="en-US" sz="4000" b="1" dirty="0">
              <a:solidFill>
                <a:schemeClr val="bg1"/>
              </a:solidFill>
              <a:latin typeface="Segoe UI" panose="020B0502040204020203" pitchFamily="34" charset="0"/>
              <a:cs typeface="Segoe UI" panose="020B0502040204020203" pitchFamily="34" charset="0"/>
            </a:endParaRPr>
          </a:p>
        </p:txBody>
      </p:sp>
      <p:sp>
        <p:nvSpPr>
          <p:cNvPr id="17" name="Rectangle: Rounded Corners 16">
            <a:extLst>
              <a:ext uri="{FF2B5EF4-FFF2-40B4-BE49-F238E27FC236}">
                <a16:creationId xmlns:a16="http://schemas.microsoft.com/office/drawing/2014/main" id="{9A7B8DBE-2EAE-7839-9C80-79EC67CF8397}"/>
              </a:ext>
            </a:extLst>
          </p:cNvPr>
          <p:cNvSpPr/>
          <p:nvPr/>
        </p:nvSpPr>
        <p:spPr>
          <a:xfrm>
            <a:off x="3282828" y="1581944"/>
            <a:ext cx="8382635" cy="3500102"/>
          </a:xfrm>
          <a:prstGeom prst="roundRect">
            <a:avLst>
              <a:gd name="adj" fmla="val 7408"/>
            </a:avLst>
          </a:prstGeom>
          <a:solidFill>
            <a:srgbClr val="0A0A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0" name="Group 29">
            <a:extLst>
              <a:ext uri="{FF2B5EF4-FFF2-40B4-BE49-F238E27FC236}">
                <a16:creationId xmlns:a16="http://schemas.microsoft.com/office/drawing/2014/main" id="{B924BADA-349F-D4DD-B48C-65B7F530C227}"/>
              </a:ext>
            </a:extLst>
          </p:cNvPr>
          <p:cNvGrpSpPr/>
          <p:nvPr/>
        </p:nvGrpSpPr>
        <p:grpSpPr>
          <a:xfrm>
            <a:off x="8873235" y="2133382"/>
            <a:ext cx="2494708" cy="1927244"/>
            <a:chOff x="9001650" y="1953957"/>
            <a:chExt cx="2494708" cy="1927244"/>
          </a:xfrm>
        </p:grpSpPr>
        <p:sp>
          <p:nvSpPr>
            <p:cNvPr id="31" name="TextBox 30">
              <a:extLst>
                <a:ext uri="{FF2B5EF4-FFF2-40B4-BE49-F238E27FC236}">
                  <a16:creationId xmlns:a16="http://schemas.microsoft.com/office/drawing/2014/main" id="{E656DDC0-D65D-BDF0-97B1-A3E815B4F920}"/>
                </a:ext>
              </a:extLst>
            </p:cNvPr>
            <p:cNvSpPr txBox="1"/>
            <p:nvPr/>
          </p:nvSpPr>
          <p:spPr>
            <a:xfrm>
              <a:off x="9001650" y="1953957"/>
              <a:ext cx="2494708" cy="911095"/>
            </a:xfrm>
            <a:prstGeom prst="rect">
              <a:avLst/>
            </a:prstGeom>
            <a:noFill/>
          </p:spPr>
          <p:txBody>
            <a:bodyPr wrap="square" lIns="0" rIns="0" rtlCol="0" anchor="ctr">
              <a:noAutofit/>
            </a:bodyPr>
            <a:lstStyle/>
            <a:p>
              <a:r>
                <a:rPr lang="da-DK" sz="2800" b="1" dirty="0">
                  <a:solidFill>
                    <a:schemeClr val="bg1"/>
                  </a:solidFill>
                  <a:latin typeface="Segoe UI" panose="020B0502040204020203" pitchFamily="34" charset="0"/>
                  <a:cs typeface="Segoe UI" panose="020B0502040204020203" pitchFamily="34" charset="0"/>
                </a:rPr>
                <a:t>Popular</a:t>
              </a:r>
            </a:p>
            <a:p>
              <a:r>
                <a:rPr lang="tr-TR" sz="2800" b="1" dirty="0" err="1">
                  <a:solidFill>
                    <a:schemeClr val="bg1"/>
                  </a:solidFill>
                  <a:latin typeface="Segoe UI" panose="020B0502040204020203" pitchFamily="34" charset="0"/>
                  <a:cs typeface="Segoe UI" panose="020B0502040204020203" pitchFamily="34" charset="0"/>
                </a:rPr>
                <a:t>Words</a:t>
              </a:r>
              <a:endParaRPr lang="en-US" sz="2800" b="1" dirty="0">
                <a:solidFill>
                  <a:schemeClr val="bg1"/>
                </a:solidFill>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70506F3F-F24B-F036-EB48-C879B2A6547E}"/>
                </a:ext>
              </a:extLst>
            </p:cNvPr>
            <p:cNvSpPr txBox="1"/>
            <p:nvPr/>
          </p:nvSpPr>
          <p:spPr>
            <a:xfrm>
              <a:off x="9001650" y="2970106"/>
              <a:ext cx="2494708" cy="911095"/>
            </a:xfrm>
            <a:prstGeom prst="rect">
              <a:avLst/>
            </a:prstGeom>
            <a:noFill/>
          </p:spPr>
          <p:txBody>
            <a:bodyPr wrap="square" lIns="0" rIns="0" rtlCol="0" anchor="t">
              <a:noAutofit/>
            </a:bodyPr>
            <a:lstStyle/>
            <a:p>
              <a:r>
                <a:rPr lang="en-US" sz="1400" dirty="0">
                  <a:solidFill>
                    <a:schemeClr val="bg1"/>
                  </a:solidFill>
                  <a:latin typeface="Segoe UI" panose="020B0502040204020203" pitchFamily="34" charset="0"/>
                  <a:cs typeface="Segoe UI" panose="020B0502040204020203" pitchFamily="34" charset="0"/>
                </a:rPr>
                <a:t>When we look at the graph we see that most common word to appear on a title is “you”.</a:t>
              </a:r>
            </a:p>
          </p:txBody>
        </p:sp>
      </p:gr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grpSp>
        <p:nvGrpSpPr>
          <p:cNvPr id="1058" name="Group 1057">
            <a:extLst>
              <a:ext uri="{FF2B5EF4-FFF2-40B4-BE49-F238E27FC236}">
                <a16:creationId xmlns:a16="http://schemas.microsoft.com/office/drawing/2014/main" id="{A5B83C71-4A5B-3856-B170-6EDB2A173C70}"/>
              </a:ext>
            </a:extLst>
          </p:cNvPr>
          <p:cNvGrpSpPr>
            <a:grpSpLocks noChangeAspect="1"/>
          </p:cNvGrpSpPr>
          <p:nvPr/>
        </p:nvGrpSpPr>
        <p:grpSpPr>
          <a:xfrm>
            <a:off x="622921" y="3606155"/>
            <a:ext cx="191537" cy="276523"/>
            <a:chOff x="3379789" y="1452563"/>
            <a:chExt cx="239713" cy="346075"/>
          </a:xfrm>
        </p:grpSpPr>
        <p:sp>
          <p:nvSpPr>
            <p:cNvPr id="1059" name="Freeform 5">
              <a:extLst>
                <a:ext uri="{FF2B5EF4-FFF2-40B4-BE49-F238E27FC236}">
                  <a16:creationId xmlns:a16="http://schemas.microsoft.com/office/drawing/2014/main" id="{B8D1E660-6803-7B32-0FD8-E4642B01D83F}"/>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0" name="Freeform 6">
              <a:extLst>
                <a:ext uri="{FF2B5EF4-FFF2-40B4-BE49-F238E27FC236}">
                  <a16:creationId xmlns:a16="http://schemas.microsoft.com/office/drawing/2014/main" id="{C56AAB10-F31A-DBD6-3EAE-76748106A8A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2" name="Line 7">
              <a:extLst>
                <a:ext uri="{FF2B5EF4-FFF2-40B4-BE49-F238E27FC236}">
                  <a16:creationId xmlns:a16="http://schemas.microsoft.com/office/drawing/2014/main" id="{4BD1F8C2-E233-F82B-2700-F2CC703C35D5}"/>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3" name="Line 8">
              <a:extLst>
                <a:ext uri="{FF2B5EF4-FFF2-40B4-BE49-F238E27FC236}">
                  <a16:creationId xmlns:a16="http://schemas.microsoft.com/office/drawing/2014/main" id="{1D840CE7-49BC-67FB-CEEE-BAD8ACC178D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4" name="Line 9">
              <a:extLst>
                <a:ext uri="{FF2B5EF4-FFF2-40B4-BE49-F238E27FC236}">
                  <a16:creationId xmlns:a16="http://schemas.microsoft.com/office/drawing/2014/main" id="{4D129C56-7016-A70C-B50F-BF276B8BBED0}"/>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5" name="Line 10">
              <a:extLst>
                <a:ext uri="{FF2B5EF4-FFF2-40B4-BE49-F238E27FC236}">
                  <a16:creationId xmlns:a16="http://schemas.microsoft.com/office/drawing/2014/main" id="{1339ADDF-FA51-DCB2-EC7A-E084B770305F}"/>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6" name="Line 11">
              <a:extLst>
                <a:ext uri="{FF2B5EF4-FFF2-40B4-BE49-F238E27FC236}">
                  <a16:creationId xmlns:a16="http://schemas.microsoft.com/office/drawing/2014/main" id="{269E2B38-25D0-BB27-337A-EDEF57D0EA4B}"/>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7" name="Line 12">
              <a:extLst>
                <a:ext uri="{FF2B5EF4-FFF2-40B4-BE49-F238E27FC236}">
                  <a16:creationId xmlns:a16="http://schemas.microsoft.com/office/drawing/2014/main" id="{DE8F0581-A863-0FF5-0890-904D17E842F7}"/>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8" name="Line 13">
              <a:extLst>
                <a:ext uri="{FF2B5EF4-FFF2-40B4-BE49-F238E27FC236}">
                  <a16:creationId xmlns:a16="http://schemas.microsoft.com/office/drawing/2014/main" id="{4D504BCE-BFC9-7074-5D73-64A219D17324}"/>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69" name="Line 14">
              <a:extLst>
                <a:ext uri="{FF2B5EF4-FFF2-40B4-BE49-F238E27FC236}">
                  <a16:creationId xmlns:a16="http://schemas.microsoft.com/office/drawing/2014/main" id="{3F72658C-A275-4AC5-9218-F6F81024E469}"/>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70" name="Line 15">
              <a:extLst>
                <a:ext uri="{FF2B5EF4-FFF2-40B4-BE49-F238E27FC236}">
                  <a16:creationId xmlns:a16="http://schemas.microsoft.com/office/drawing/2014/main" id="{B7DF4F6A-2452-8DFC-0996-E4C9DC5695CC}"/>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71" name="Line 16">
              <a:extLst>
                <a:ext uri="{FF2B5EF4-FFF2-40B4-BE49-F238E27FC236}">
                  <a16:creationId xmlns:a16="http://schemas.microsoft.com/office/drawing/2014/main" id="{0C7ED7DC-9385-FF36-5A79-7F13A65E7F34}"/>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72" name="Line 17">
              <a:extLst>
                <a:ext uri="{FF2B5EF4-FFF2-40B4-BE49-F238E27FC236}">
                  <a16:creationId xmlns:a16="http://schemas.microsoft.com/office/drawing/2014/main" id="{847060A0-AEB6-3D26-81C6-0DC98638C625}"/>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0C1BF408-2318-A5A4-4073-2C98C74DF553}"/>
              </a:ext>
            </a:extLst>
          </p:cNvPr>
          <p:cNvSpPr txBox="1"/>
          <p:nvPr/>
        </p:nvSpPr>
        <p:spPr>
          <a:xfrm>
            <a:off x="383220" y="4081936"/>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18" name="TextBox 17">
            <a:extLst>
              <a:ext uri="{FF2B5EF4-FFF2-40B4-BE49-F238E27FC236}">
                <a16:creationId xmlns:a16="http://schemas.microsoft.com/office/drawing/2014/main" id="{DDAFFE9D-7977-4D7F-043C-686BE2F37B5C}"/>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grpSp>
        <p:nvGrpSpPr>
          <p:cNvPr id="24" name="Group 23">
            <a:extLst>
              <a:ext uri="{FF2B5EF4-FFF2-40B4-BE49-F238E27FC236}">
                <a16:creationId xmlns:a16="http://schemas.microsoft.com/office/drawing/2014/main" id="{EE210C59-BB78-3EF2-FFA3-31E99823A8D3}"/>
              </a:ext>
            </a:extLst>
          </p:cNvPr>
          <p:cNvGrpSpPr/>
          <p:nvPr/>
        </p:nvGrpSpPr>
        <p:grpSpPr>
          <a:xfrm>
            <a:off x="604792" y="4149067"/>
            <a:ext cx="232655" cy="232655"/>
            <a:chOff x="6203951" y="2895601"/>
            <a:chExt cx="346075" cy="346075"/>
          </a:xfrm>
        </p:grpSpPr>
        <p:sp>
          <p:nvSpPr>
            <p:cNvPr id="52" name="Freeform 197">
              <a:extLst>
                <a:ext uri="{FF2B5EF4-FFF2-40B4-BE49-F238E27FC236}">
                  <a16:creationId xmlns:a16="http://schemas.microsoft.com/office/drawing/2014/main" id="{5C544E9B-7903-3E7E-67CC-8009240F912E}"/>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198">
              <a:extLst>
                <a:ext uri="{FF2B5EF4-FFF2-40B4-BE49-F238E27FC236}">
                  <a16:creationId xmlns:a16="http://schemas.microsoft.com/office/drawing/2014/main" id="{6555D88A-1D08-385A-4517-C57DB6B44510}"/>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Rectangle 199">
              <a:extLst>
                <a:ext uri="{FF2B5EF4-FFF2-40B4-BE49-F238E27FC236}">
                  <a16:creationId xmlns:a16="http://schemas.microsoft.com/office/drawing/2014/main" id="{B53357E1-2789-3034-86BB-26E167DA594D}"/>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Freeform 200">
              <a:extLst>
                <a:ext uri="{FF2B5EF4-FFF2-40B4-BE49-F238E27FC236}">
                  <a16:creationId xmlns:a16="http://schemas.microsoft.com/office/drawing/2014/main" id="{7C9D9DAA-4418-DC93-7F80-6E1A5648A07E}"/>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Freeform 201">
              <a:extLst>
                <a:ext uri="{FF2B5EF4-FFF2-40B4-BE49-F238E27FC236}">
                  <a16:creationId xmlns:a16="http://schemas.microsoft.com/office/drawing/2014/main" id="{E1E5766B-AF50-9E77-4D4A-989AF0D9A9EB}"/>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58" name="Group 57">
            <a:extLst>
              <a:ext uri="{FF2B5EF4-FFF2-40B4-BE49-F238E27FC236}">
                <a16:creationId xmlns:a16="http://schemas.microsoft.com/office/drawing/2014/main" id="{9F30C3F5-FA66-93DE-9106-7597D7D33D7C}"/>
              </a:ext>
            </a:extLst>
          </p:cNvPr>
          <p:cNvGrpSpPr/>
          <p:nvPr/>
        </p:nvGrpSpPr>
        <p:grpSpPr>
          <a:xfrm>
            <a:off x="608408" y="4785042"/>
            <a:ext cx="225423" cy="260013"/>
            <a:chOff x="5581651" y="2895601"/>
            <a:chExt cx="300038" cy="346076"/>
          </a:xfrm>
        </p:grpSpPr>
        <p:sp>
          <p:nvSpPr>
            <p:cNvPr id="59" name="Oval 187">
              <a:extLst>
                <a:ext uri="{FF2B5EF4-FFF2-40B4-BE49-F238E27FC236}">
                  <a16:creationId xmlns:a16="http://schemas.microsoft.com/office/drawing/2014/main" id="{489C472B-8E56-AC53-5307-F4038A84B03A}"/>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Oval 188">
              <a:extLst>
                <a:ext uri="{FF2B5EF4-FFF2-40B4-BE49-F238E27FC236}">
                  <a16:creationId xmlns:a16="http://schemas.microsoft.com/office/drawing/2014/main" id="{8ADF4A93-3DFA-744D-76E1-CDA596E89A12}"/>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Oval 189">
              <a:extLst>
                <a:ext uri="{FF2B5EF4-FFF2-40B4-BE49-F238E27FC236}">
                  <a16:creationId xmlns:a16="http://schemas.microsoft.com/office/drawing/2014/main" id="{0B8A9178-DD75-2013-451E-94D3DB472A6E}"/>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3" name="Freeform 190">
              <a:extLst>
                <a:ext uri="{FF2B5EF4-FFF2-40B4-BE49-F238E27FC236}">
                  <a16:creationId xmlns:a16="http://schemas.microsoft.com/office/drawing/2014/main" id="{EAA36865-BDF7-64FD-8118-B9C6997BCB0F}"/>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Freeform 191">
              <a:extLst>
                <a:ext uri="{FF2B5EF4-FFF2-40B4-BE49-F238E27FC236}">
                  <a16:creationId xmlns:a16="http://schemas.microsoft.com/office/drawing/2014/main" id="{2A7801F8-7F33-EA7B-A341-1377CA2F133F}"/>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Freeform 192">
              <a:extLst>
                <a:ext uri="{FF2B5EF4-FFF2-40B4-BE49-F238E27FC236}">
                  <a16:creationId xmlns:a16="http://schemas.microsoft.com/office/drawing/2014/main" id="{F40EE231-78AA-A60E-4CBA-DCBECE3E6E25}"/>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6" name="TextBox 25">
            <a:extLst>
              <a:ext uri="{FF2B5EF4-FFF2-40B4-BE49-F238E27FC236}">
                <a16:creationId xmlns:a16="http://schemas.microsoft.com/office/drawing/2014/main" id="{B5711E39-A215-57B8-43E3-00B97D341AFF}"/>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7" name="TextBox 26">
            <a:extLst>
              <a:ext uri="{FF2B5EF4-FFF2-40B4-BE49-F238E27FC236}">
                <a16:creationId xmlns:a16="http://schemas.microsoft.com/office/drawing/2014/main" id="{55E5A48C-D466-0824-F804-6EE0BE335B4C}"/>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1028" name="Graphic 1027" descr="Customer review outline">
            <a:extLst>
              <a:ext uri="{FF2B5EF4-FFF2-40B4-BE49-F238E27FC236}">
                <a16:creationId xmlns:a16="http://schemas.microsoft.com/office/drawing/2014/main" id="{09C2C153-110D-EAEF-FC9B-FBCEECC5AF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pic>
        <p:nvPicPr>
          <p:cNvPr id="29" name="Picture 28">
            <a:extLst>
              <a:ext uri="{FF2B5EF4-FFF2-40B4-BE49-F238E27FC236}">
                <a16:creationId xmlns:a16="http://schemas.microsoft.com/office/drawing/2014/main" id="{B54300F9-5A49-4E3B-9E89-96B9E31C92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4241" y="1691679"/>
            <a:ext cx="4291331" cy="3218498"/>
          </a:xfrm>
          <a:prstGeom prst="rect">
            <a:avLst/>
          </a:prstGeom>
        </p:spPr>
      </p:pic>
      <p:pic>
        <p:nvPicPr>
          <p:cNvPr id="99" name="Graphic 98" descr="Badge Question Mark outline">
            <a:extLst>
              <a:ext uri="{FF2B5EF4-FFF2-40B4-BE49-F238E27FC236}">
                <a16:creationId xmlns:a16="http://schemas.microsoft.com/office/drawing/2014/main" id="{3C02E935-9196-4575-BC8F-DC744D0843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265" y="1364282"/>
            <a:ext cx="284321" cy="284321"/>
          </a:xfrm>
          <a:prstGeom prst="rect">
            <a:avLst/>
          </a:prstGeom>
        </p:spPr>
      </p:pic>
    </p:spTree>
    <p:extLst>
      <p:ext uri="{BB962C8B-B14F-4D97-AF65-F5344CB8AC3E}">
        <p14:creationId xmlns:p14="http://schemas.microsoft.com/office/powerpoint/2010/main" val="4062347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6</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604664"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7758342" cy="707886"/>
          </a:xfrm>
          <a:prstGeom prst="rect">
            <a:avLst/>
          </a:prstGeom>
          <a:noFill/>
        </p:spPr>
        <p:txBody>
          <a:bodyPr wrap="none" rtlCol="0">
            <a:spAutoFit/>
          </a:bodyPr>
          <a:lstStyle/>
          <a:p>
            <a:r>
              <a:rPr lang="en-US" sz="4000" b="1" dirty="0">
                <a:solidFill>
                  <a:srgbClr val="1DB954"/>
                </a:solidFill>
                <a:latin typeface="Segoe UI" panose="020B0502040204020203" pitchFamily="34" charset="0"/>
                <a:cs typeface="Segoe UI" panose="020B0502040204020203" pitchFamily="34" charset="0"/>
              </a:rPr>
              <a:t>Duration of </a:t>
            </a:r>
            <a:r>
              <a:rPr lang="en-US" sz="4000" b="1" dirty="0">
                <a:solidFill>
                  <a:schemeClr val="bg1"/>
                </a:solidFill>
                <a:latin typeface="Segoe UI" panose="020B0502040204020203" pitchFamily="34" charset="0"/>
                <a:cs typeface="Segoe UI" panose="020B0502040204020203" pitchFamily="34" charset="0"/>
              </a:rPr>
              <a:t>Songs From Genres</a:t>
            </a:r>
          </a:p>
        </p:txBody>
      </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sp>
        <p:nvSpPr>
          <p:cNvPr id="18" name="TextBox 17">
            <a:extLst>
              <a:ext uri="{FF2B5EF4-FFF2-40B4-BE49-F238E27FC236}">
                <a16:creationId xmlns:a16="http://schemas.microsoft.com/office/drawing/2014/main" id="{A66037FB-ECC6-A931-2CFC-20FD25D6E695}"/>
              </a:ext>
            </a:extLst>
          </p:cNvPr>
          <p:cNvSpPr txBox="1"/>
          <p:nvPr/>
        </p:nvSpPr>
        <p:spPr>
          <a:xfrm>
            <a:off x="383220" y="3560958"/>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Duration of Songs</a:t>
            </a:r>
          </a:p>
        </p:txBody>
      </p:sp>
      <p:grpSp>
        <p:nvGrpSpPr>
          <p:cNvPr id="24" name="Group 23">
            <a:extLst>
              <a:ext uri="{FF2B5EF4-FFF2-40B4-BE49-F238E27FC236}">
                <a16:creationId xmlns:a16="http://schemas.microsoft.com/office/drawing/2014/main" id="{8D8AC82B-6FCD-87E2-ECB4-A2640896D6B6}"/>
              </a:ext>
            </a:extLst>
          </p:cNvPr>
          <p:cNvGrpSpPr>
            <a:grpSpLocks noChangeAspect="1"/>
          </p:cNvGrpSpPr>
          <p:nvPr/>
        </p:nvGrpSpPr>
        <p:grpSpPr>
          <a:xfrm>
            <a:off x="622921" y="3606155"/>
            <a:ext cx="191537" cy="276523"/>
            <a:chOff x="3379789" y="1452563"/>
            <a:chExt cx="239713" cy="346075"/>
          </a:xfrm>
        </p:grpSpPr>
        <p:sp>
          <p:nvSpPr>
            <p:cNvPr id="52" name="Freeform 5">
              <a:extLst>
                <a:ext uri="{FF2B5EF4-FFF2-40B4-BE49-F238E27FC236}">
                  <a16:creationId xmlns:a16="http://schemas.microsoft.com/office/drawing/2014/main" id="{864CA07E-E9F9-EE8C-4891-74A1B589E1BA}"/>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6">
              <a:extLst>
                <a:ext uri="{FF2B5EF4-FFF2-40B4-BE49-F238E27FC236}">
                  <a16:creationId xmlns:a16="http://schemas.microsoft.com/office/drawing/2014/main" id="{FB5083AF-4F0F-7660-0A2F-9A64350D4C1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7">
              <a:extLst>
                <a:ext uri="{FF2B5EF4-FFF2-40B4-BE49-F238E27FC236}">
                  <a16:creationId xmlns:a16="http://schemas.microsoft.com/office/drawing/2014/main" id="{02982F14-40C8-954C-4458-67B160652998}"/>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8">
              <a:extLst>
                <a:ext uri="{FF2B5EF4-FFF2-40B4-BE49-F238E27FC236}">
                  <a16:creationId xmlns:a16="http://schemas.microsoft.com/office/drawing/2014/main" id="{BB6F365D-E5CB-D39A-07BB-B76337FF0A7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9">
              <a:extLst>
                <a:ext uri="{FF2B5EF4-FFF2-40B4-BE49-F238E27FC236}">
                  <a16:creationId xmlns:a16="http://schemas.microsoft.com/office/drawing/2014/main" id="{55C4E5FA-8D3C-6D1F-3004-40EED5E7CB16}"/>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0">
              <a:extLst>
                <a:ext uri="{FF2B5EF4-FFF2-40B4-BE49-F238E27FC236}">
                  <a16:creationId xmlns:a16="http://schemas.microsoft.com/office/drawing/2014/main" id="{0BA7CCD2-D538-2ED9-0F53-BF05F9E8D83C}"/>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1">
              <a:extLst>
                <a:ext uri="{FF2B5EF4-FFF2-40B4-BE49-F238E27FC236}">
                  <a16:creationId xmlns:a16="http://schemas.microsoft.com/office/drawing/2014/main" id="{DE5BC279-3B3A-63A1-D805-CEB6821BCAB8}"/>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Line 12">
              <a:extLst>
                <a:ext uri="{FF2B5EF4-FFF2-40B4-BE49-F238E27FC236}">
                  <a16:creationId xmlns:a16="http://schemas.microsoft.com/office/drawing/2014/main" id="{D424D6DF-3C9A-9464-5524-B2A111FA1202}"/>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Line 13">
              <a:extLst>
                <a:ext uri="{FF2B5EF4-FFF2-40B4-BE49-F238E27FC236}">
                  <a16:creationId xmlns:a16="http://schemas.microsoft.com/office/drawing/2014/main" id="{03650281-56AD-7201-0D96-99C36EEEBB68}"/>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4">
              <a:extLst>
                <a:ext uri="{FF2B5EF4-FFF2-40B4-BE49-F238E27FC236}">
                  <a16:creationId xmlns:a16="http://schemas.microsoft.com/office/drawing/2014/main" id="{654E8180-FEA8-216C-549C-3DF84D3602A2}"/>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5">
              <a:extLst>
                <a:ext uri="{FF2B5EF4-FFF2-40B4-BE49-F238E27FC236}">
                  <a16:creationId xmlns:a16="http://schemas.microsoft.com/office/drawing/2014/main" id="{B02867B4-BAB1-8A29-811C-C513EDAABDE8}"/>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7" name="Line 16">
              <a:extLst>
                <a:ext uri="{FF2B5EF4-FFF2-40B4-BE49-F238E27FC236}">
                  <a16:creationId xmlns:a16="http://schemas.microsoft.com/office/drawing/2014/main" id="{CF045351-5FF3-6A8B-1731-A71B0A8CE0E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8" name="Line 17">
              <a:extLst>
                <a:ext uri="{FF2B5EF4-FFF2-40B4-BE49-F238E27FC236}">
                  <a16:creationId xmlns:a16="http://schemas.microsoft.com/office/drawing/2014/main" id="{CC9201B5-08D0-A21B-F335-ADADC42ACA28}"/>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AC0D655A-0383-A902-98A3-1041EDB30D5B}"/>
              </a:ext>
            </a:extLst>
          </p:cNvPr>
          <p:cNvSpPr txBox="1"/>
          <p:nvPr/>
        </p:nvSpPr>
        <p:spPr>
          <a:xfrm>
            <a:off x="383220" y="4081936"/>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7" name="TextBox 6">
            <a:extLst>
              <a:ext uri="{FF2B5EF4-FFF2-40B4-BE49-F238E27FC236}">
                <a16:creationId xmlns:a16="http://schemas.microsoft.com/office/drawing/2014/main" id="{ADD42FDB-CC0E-DD97-84E5-CD4BB45B08F4}"/>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grpSp>
        <p:nvGrpSpPr>
          <p:cNvPr id="17" name="Group 16">
            <a:extLst>
              <a:ext uri="{FF2B5EF4-FFF2-40B4-BE49-F238E27FC236}">
                <a16:creationId xmlns:a16="http://schemas.microsoft.com/office/drawing/2014/main" id="{7C064B15-C5DB-1F11-6036-CE7C365DEED7}"/>
              </a:ext>
            </a:extLst>
          </p:cNvPr>
          <p:cNvGrpSpPr/>
          <p:nvPr/>
        </p:nvGrpSpPr>
        <p:grpSpPr>
          <a:xfrm>
            <a:off x="604792" y="4149067"/>
            <a:ext cx="232655" cy="232655"/>
            <a:chOff x="6203951" y="2895601"/>
            <a:chExt cx="346075" cy="346075"/>
          </a:xfrm>
        </p:grpSpPr>
        <p:sp>
          <p:nvSpPr>
            <p:cNvPr id="22" name="Freeform 197">
              <a:extLst>
                <a:ext uri="{FF2B5EF4-FFF2-40B4-BE49-F238E27FC236}">
                  <a16:creationId xmlns:a16="http://schemas.microsoft.com/office/drawing/2014/main" id="{E50A8475-21DD-5A46-D5C9-2754F8B07C4D}"/>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Freeform 198">
              <a:extLst>
                <a:ext uri="{FF2B5EF4-FFF2-40B4-BE49-F238E27FC236}">
                  <a16:creationId xmlns:a16="http://schemas.microsoft.com/office/drawing/2014/main" id="{1E50F554-1AE8-B28C-BC1A-7DE5B8645226}"/>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Rectangle 199">
              <a:extLst>
                <a:ext uri="{FF2B5EF4-FFF2-40B4-BE49-F238E27FC236}">
                  <a16:creationId xmlns:a16="http://schemas.microsoft.com/office/drawing/2014/main" id="{C15D174E-C5E3-2DB6-16C6-F8854E9F30E6}"/>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Freeform 200">
              <a:extLst>
                <a:ext uri="{FF2B5EF4-FFF2-40B4-BE49-F238E27FC236}">
                  <a16:creationId xmlns:a16="http://schemas.microsoft.com/office/drawing/2014/main" id="{8F7E0C09-EE84-A0A3-F000-C4EEF85141B0}"/>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1" name="Freeform 201">
              <a:extLst>
                <a:ext uri="{FF2B5EF4-FFF2-40B4-BE49-F238E27FC236}">
                  <a16:creationId xmlns:a16="http://schemas.microsoft.com/office/drawing/2014/main" id="{9ACC7446-58A4-70BE-EC30-31169CFACEC7}"/>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122" name="Group 1121">
            <a:extLst>
              <a:ext uri="{FF2B5EF4-FFF2-40B4-BE49-F238E27FC236}">
                <a16:creationId xmlns:a16="http://schemas.microsoft.com/office/drawing/2014/main" id="{3C9144E4-66FC-F28C-161C-01DDAC273703}"/>
              </a:ext>
            </a:extLst>
          </p:cNvPr>
          <p:cNvGrpSpPr/>
          <p:nvPr/>
        </p:nvGrpSpPr>
        <p:grpSpPr>
          <a:xfrm>
            <a:off x="608408" y="4785042"/>
            <a:ext cx="225423" cy="260013"/>
            <a:chOff x="5581651" y="2895601"/>
            <a:chExt cx="300038" cy="346076"/>
          </a:xfrm>
        </p:grpSpPr>
        <p:sp>
          <p:nvSpPr>
            <p:cNvPr id="1124" name="Oval 187">
              <a:extLst>
                <a:ext uri="{FF2B5EF4-FFF2-40B4-BE49-F238E27FC236}">
                  <a16:creationId xmlns:a16="http://schemas.microsoft.com/office/drawing/2014/main" id="{8E24CDAA-CFF2-6D4C-1C40-F68A7216D0D0}"/>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0" name="Oval 188">
              <a:extLst>
                <a:ext uri="{FF2B5EF4-FFF2-40B4-BE49-F238E27FC236}">
                  <a16:creationId xmlns:a16="http://schemas.microsoft.com/office/drawing/2014/main" id="{ACCAA116-E9C8-9E88-2270-2CBFDCFA346A}"/>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1" name="Oval 189">
              <a:extLst>
                <a:ext uri="{FF2B5EF4-FFF2-40B4-BE49-F238E27FC236}">
                  <a16:creationId xmlns:a16="http://schemas.microsoft.com/office/drawing/2014/main" id="{3DC41914-E6B6-F050-545E-90434EF285BC}"/>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190">
              <a:extLst>
                <a:ext uri="{FF2B5EF4-FFF2-40B4-BE49-F238E27FC236}">
                  <a16:creationId xmlns:a16="http://schemas.microsoft.com/office/drawing/2014/main" id="{B6E34C9B-E298-9EEA-3E40-A178E78C4F81}"/>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Freeform 191">
              <a:extLst>
                <a:ext uri="{FF2B5EF4-FFF2-40B4-BE49-F238E27FC236}">
                  <a16:creationId xmlns:a16="http://schemas.microsoft.com/office/drawing/2014/main" id="{797BB4E9-5014-7B77-A908-2D97CB168096}"/>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Freeform 192">
              <a:extLst>
                <a:ext uri="{FF2B5EF4-FFF2-40B4-BE49-F238E27FC236}">
                  <a16:creationId xmlns:a16="http://schemas.microsoft.com/office/drawing/2014/main" id="{3C3DE496-CEC8-D738-37D4-718419B6EEA4}"/>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6" name="TextBox 25">
            <a:extLst>
              <a:ext uri="{FF2B5EF4-FFF2-40B4-BE49-F238E27FC236}">
                <a16:creationId xmlns:a16="http://schemas.microsoft.com/office/drawing/2014/main" id="{E69782AD-4B70-B7C5-9E60-E7CD127ED664}"/>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27" name="TextBox 26">
            <a:extLst>
              <a:ext uri="{FF2B5EF4-FFF2-40B4-BE49-F238E27FC236}">
                <a16:creationId xmlns:a16="http://schemas.microsoft.com/office/drawing/2014/main" id="{791AC6F6-1529-C8D6-9CE3-61A652AC6D6E}"/>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39" name="Graphic 38" descr="Customer review outline">
            <a:extLst>
              <a:ext uri="{FF2B5EF4-FFF2-40B4-BE49-F238E27FC236}">
                <a16:creationId xmlns:a16="http://schemas.microsoft.com/office/drawing/2014/main" id="{5ADD2B2B-9559-1EC9-3BDA-2182825AD5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pic>
        <p:nvPicPr>
          <p:cNvPr id="29" name="Picture 28">
            <a:extLst>
              <a:ext uri="{FF2B5EF4-FFF2-40B4-BE49-F238E27FC236}">
                <a16:creationId xmlns:a16="http://schemas.microsoft.com/office/drawing/2014/main" id="{1B58CF8C-4ECF-433B-A633-635A3398CF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4523" y="1458416"/>
            <a:ext cx="6096000" cy="4572000"/>
          </a:xfrm>
          <a:prstGeom prst="rect">
            <a:avLst/>
          </a:prstGeom>
        </p:spPr>
      </p:pic>
      <p:pic>
        <p:nvPicPr>
          <p:cNvPr id="162" name="Graphic 161" descr="Badge Question Mark outline">
            <a:extLst>
              <a:ext uri="{FF2B5EF4-FFF2-40B4-BE49-F238E27FC236}">
                <a16:creationId xmlns:a16="http://schemas.microsoft.com/office/drawing/2014/main" id="{C11F8AD9-07A6-4162-97FB-DC2878735C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5894" y="1364282"/>
            <a:ext cx="284321" cy="284321"/>
          </a:xfrm>
          <a:prstGeom prst="rect">
            <a:avLst/>
          </a:prstGeom>
        </p:spPr>
      </p:pic>
    </p:spTree>
    <p:extLst>
      <p:ext uri="{BB962C8B-B14F-4D97-AF65-F5344CB8AC3E}">
        <p14:creationId xmlns:p14="http://schemas.microsoft.com/office/powerpoint/2010/main" val="3786646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42CB68-7691-44D5-88F4-20E83F6DA0D7}"/>
              </a:ext>
            </a:extLst>
          </p:cNvPr>
          <p:cNvSpPr/>
          <p:nvPr/>
        </p:nvSpPr>
        <p:spPr>
          <a:xfrm>
            <a:off x="12956" y="-1"/>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6" name="TextBox 25">
            <a:extLst>
              <a:ext uri="{FF2B5EF4-FFF2-40B4-BE49-F238E27FC236}">
                <a16:creationId xmlns:a16="http://schemas.microsoft.com/office/drawing/2014/main" id="{5149923D-7CD8-C208-4B02-AF373B7CF240}"/>
              </a:ext>
            </a:extLst>
          </p:cNvPr>
          <p:cNvSpPr txBox="1"/>
          <p:nvPr/>
        </p:nvSpPr>
        <p:spPr>
          <a:xfrm>
            <a:off x="383220" y="4081936"/>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Top Streams</a:t>
            </a:r>
          </a:p>
        </p:txBody>
      </p:sp>
      <p:sp>
        <p:nvSpPr>
          <p:cNvPr id="27" name="TextBox 26">
            <a:extLst>
              <a:ext uri="{FF2B5EF4-FFF2-40B4-BE49-F238E27FC236}">
                <a16:creationId xmlns:a16="http://schemas.microsoft.com/office/drawing/2014/main" id="{4C2B5659-0C68-B0EC-F6B0-5923EC911DFC}"/>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7</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613775" y="5342190"/>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6247992" cy="769441"/>
          </a:xfrm>
          <a:prstGeom prst="rect">
            <a:avLst/>
          </a:prstGeom>
          <a:noFill/>
        </p:spPr>
        <p:txBody>
          <a:bodyPr wrap="none" rtlCol="0">
            <a:spAutoFit/>
          </a:bodyPr>
          <a:lstStyle/>
          <a:p>
            <a:r>
              <a:rPr lang="en-US" sz="4400" b="1" dirty="0">
                <a:solidFill>
                  <a:srgbClr val="1DB954"/>
                </a:solidFill>
                <a:latin typeface="Segoe UI" panose="020B0502040204020203" pitchFamily="34" charset="0"/>
                <a:cs typeface="Segoe UI" panose="020B0502040204020203" pitchFamily="34" charset="0"/>
              </a:rPr>
              <a:t>Top </a:t>
            </a:r>
            <a:r>
              <a:rPr lang="en-US" sz="4400" b="1" dirty="0">
                <a:solidFill>
                  <a:schemeClr val="bg1"/>
                </a:solidFill>
                <a:latin typeface="Segoe UI" panose="020B0502040204020203" pitchFamily="34" charset="0"/>
                <a:cs typeface="Segoe UI" panose="020B0502040204020203" pitchFamily="34" charset="0"/>
              </a:rPr>
              <a:t>Streams by Region</a:t>
            </a:r>
          </a:p>
        </p:txBody>
      </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sp>
        <p:nvSpPr>
          <p:cNvPr id="18" name="TextBox 17">
            <a:extLst>
              <a:ext uri="{FF2B5EF4-FFF2-40B4-BE49-F238E27FC236}">
                <a16:creationId xmlns:a16="http://schemas.microsoft.com/office/drawing/2014/main" id="{A66037FB-ECC6-A931-2CFC-20FD25D6E695}"/>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grpSp>
        <p:nvGrpSpPr>
          <p:cNvPr id="24" name="Group 23">
            <a:extLst>
              <a:ext uri="{FF2B5EF4-FFF2-40B4-BE49-F238E27FC236}">
                <a16:creationId xmlns:a16="http://schemas.microsoft.com/office/drawing/2014/main" id="{8D8AC82B-6FCD-87E2-ECB4-A2640896D6B6}"/>
              </a:ext>
            </a:extLst>
          </p:cNvPr>
          <p:cNvGrpSpPr>
            <a:grpSpLocks noChangeAspect="1"/>
          </p:cNvGrpSpPr>
          <p:nvPr/>
        </p:nvGrpSpPr>
        <p:grpSpPr>
          <a:xfrm>
            <a:off x="622921" y="3606155"/>
            <a:ext cx="191537" cy="276523"/>
            <a:chOff x="3379789" y="1452563"/>
            <a:chExt cx="239713" cy="346075"/>
          </a:xfrm>
        </p:grpSpPr>
        <p:sp>
          <p:nvSpPr>
            <p:cNvPr id="52" name="Freeform 5">
              <a:extLst>
                <a:ext uri="{FF2B5EF4-FFF2-40B4-BE49-F238E27FC236}">
                  <a16:creationId xmlns:a16="http://schemas.microsoft.com/office/drawing/2014/main" id="{864CA07E-E9F9-EE8C-4891-74A1B589E1BA}"/>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6">
              <a:extLst>
                <a:ext uri="{FF2B5EF4-FFF2-40B4-BE49-F238E27FC236}">
                  <a16:creationId xmlns:a16="http://schemas.microsoft.com/office/drawing/2014/main" id="{FB5083AF-4F0F-7660-0A2F-9A64350D4C1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7">
              <a:extLst>
                <a:ext uri="{FF2B5EF4-FFF2-40B4-BE49-F238E27FC236}">
                  <a16:creationId xmlns:a16="http://schemas.microsoft.com/office/drawing/2014/main" id="{02982F14-40C8-954C-4458-67B160652998}"/>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8">
              <a:extLst>
                <a:ext uri="{FF2B5EF4-FFF2-40B4-BE49-F238E27FC236}">
                  <a16:creationId xmlns:a16="http://schemas.microsoft.com/office/drawing/2014/main" id="{BB6F365D-E5CB-D39A-07BB-B76337FF0A7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9">
              <a:extLst>
                <a:ext uri="{FF2B5EF4-FFF2-40B4-BE49-F238E27FC236}">
                  <a16:creationId xmlns:a16="http://schemas.microsoft.com/office/drawing/2014/main" id="{55C4E5FA-8D3C-6D1F-3004-40EED5E7CB16}"/>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0">
              <a:extLst>
                <a:ext uri="{FF2B5EF4-FFF2-40B4-BE49-F238E27FC236}">
                  <a16:creationId xmlns:a16="http://schemas.microsoft.com/office/drawing/2014/main" id="{0BA7CCD2-D538-2ED9-0F53-BF05F9E8D83C}"/>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1">
              <a:extLst>
                <a:ext uri="{FF2B5EF4-FFF2-40B4-BE49-F238E27FC236}">
                  <a16:creationId xmlns:a16="http://schemas.microsoft.com/office/drawing/2014/main" id="{DE5BC279-3B3A-63A1-D805-CEB6821BCAB8}"/>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Line 12">
              <a:extLst>
                <a:ext uri="{FF2B5EF4-FFF2-40B4-BE49-F238E27FC236}">
                  <a16:creationId xmlns:a16="http://schemas.microsoft.com/office/drawing/2014/main" id="{D424D6DF-3C9A-9464-5524-B2A111FA1202}"/>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Line 13">
              <a:extLst>
                <a:ext uri="{FF2B5EF4-FFF2-40B4-BE49-F238E27FC236}">
                  <a16:creationId xmlns:a16="http://schemas.microsoft.com/office/drawing/2014/main" id="{03650281-56AD-7201-0D96-99C36EEEBB68}"/>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4">
              <a:extLst>
                <a:ext uri="{FF2B5EF4-FFF2-40B4-BE49-F238E27FC236}">
                  <a16:creationId xmlns:a16="http://schemas.microsoft.com/office/drawing/2014/main" id="{654E8180-FEA8-216C-549C-3DF84D3602A2}"/>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5">
              <a:extLst>
                <a:ext uri="{FF2B5EF4-FFF2-40B4-BE49-F238E27FC236}">
                  <a16:creationId xmlns:a16="http://schemas.microsoft.com/office/drawing/2014/main" id="{B02867B4-BAB1-8A29-811C-C513EDAABDE8}"/>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7" name="Line 16">
              <a:extLst>
                <a:ext uri="{FF2B5EF4-FFF2-40B4-BE49-F238E27FC236}">
                  <a16:creationId xmlns:a16="http://schemas.microsoft.com/office/drawing/2014/main" id="{CF045351-5FF3-6A8B-1731-A71B0A8CE0E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8" name="Line 17">
              <a:extLst>
                <a:ext uri="{FF2B5EF4-FFF2-40B4-BE49-F238E27FC236}">
                  <a16:creationId xmlns:a16="http://schemas.microsoft.com/office/drawing/2014/main" id="{CC9201B5-08D0-A21B-F335-ADADC42ACA28}"/>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 name="Group 2">
            <a:extLst>
              <a:ext uri="{FF2B5EF4-FFF2-40B4-BE49-F238E27FC236}">
                <a16:creationId xmlns:a16="http://schemas.microsoft.com/office/drawing/2014/main" id="{95101762-B782-AAF5-16A8-445273E02128}"/>
              </a:ext>
            </a:extLst>
          </p:cNvPr>
          <p:cNvGrpSpPr/>
          <p:nvPr/>
        </p:nvGrpSpPr>
        <p:grpSpPr>
          <a:xfrm>
            <a:off x="604792" y="4149067"/>
            <a:ext cx="232655" cy="232655"/>
            <a:chOff x="6203951" y="2895601"/>
            <a:chExt cx="346075" cy="346075"/>
          </a:xfrm>
        </p:grpSpPr>
        <p:sp>
          <p:nvSpPr>
            <p:cNvPr id="7" name="Freeform 197">
              <a:extLst>
                <a:ext uri="{FF2B5EF4-FFF2-40B4-BE49-F238E27FC236}">
                  <a16:creationId xmlns:a16="http://schemas.microsoft.com/office/drawing/2014/main" id="{22717426-2678-1659-7EAE-B3CB7F8CB262}"/>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Freeform 198">
              <a:extLst>
                <a:ext uri="{FF2B5EF4-FFF2-40B4-BE49-F238E27FC236}">
                  <a16:creationId xmlns:a16="http://schemas.microsoft.com/office/drawing/2014/main" id="{81C80127-C630-AB2E-5726-9906FAA68B79}"/>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Rectangle 199">
              <a:extLst>
                <a:ext uri="{FF2B5EF4-FFF2-40B4-BE49-F238E27FC236}">
                  <a16:creationId xmlns:a16="http://schemas.microsoft.com/office/drawing/2014/main" id="{AAF951CA-EEC1-5F30-6B84-7AEF8CAEDE49}"/>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Freeform 200">
              <a:extLst>
                <a:ext uri="{FF2B5EF4-FFF2-40B4-BE49-F238E27FC236}">
                  <a16:creationId xmlns:a16="http://schemas.microsoft.com/office/drawing/2014/main" id="{FCC84A97-55C7-2D4A-8EEA-31D10E867B3C}"/>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201">
              <a:extLst>
                <a:ext uri="{FF2B5EF4-FFF2-40B4-BE49-F238E27FC236}">
                  <a16:creationId xmlns:a16="http://schemas.microsoft.com/office/drawing/2014/main" id="{312E1503-65E9-BC09-6F63-9E9301C7341A}"/>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0" name="Group 29">
            <a:extLst>
              <a:ext uri="{FF2B5EF4-FFF2-40B4-BE49-F238E27FC236}">
                <a16:creationId xmlns:a16="http://schemas.microsoft.com/office/drawing/2014/main" id="{98847BC9-D941-7364-7AFE-0FD60EEB5DFA}"/>
              </a:ext>
            </a:extLst>
          </p:cNvPr>
          <p:cNvGrpSpPr/>
          <p:nvPr/>
        </p:nvGrpSpPr>
        <p:grpSpPr>
          <a:xfrm>
            <a:off x="608408" y="4785042"/>
            <a:ext cx="225423" cy="260013"/>
            <a:chOff x="5581651" y="2895601"/>
            <a:chExt cx="300038" cy="346076"/>
          </a:xfrm>
        </p:grpSpPr>
        <p:sp>
          <p:nvSpPr>
            <p:cNvPr id="1121" name="Oval 187">
              <a:extLst>
                <a:ext uri="{FF2B5EF4-FFF2-40B4-BE49-F238E27FC236}">
                  <a16:creationId xmlns:a16="http://schemas.microsoft.com/office/drawing/2014/main" id="{18FA4C6E-CCF2-1CEA-79F4-5168D84C2D8A}"/>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2" name="Oval 188">
              <a:extLst>
                <a:ext uri="{FF2B5EF4-FFF2-40B4-BE49-F238E27FC236}">
                  <a16:creationId xmlns:a16="http://schemas.microsoft.com/office/drawing/2014/main" id="{6FCC58F4-DCB0-C249-2A67-A8853D5D9ECD}"/>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4" name="Oval 189">
              <a:extLst>
                <a:ext uri="{FF2B5EF4-FFF2-40B4-BE49-F238E27FC236}">
                  <a16:creationId xmlns:a16="http://schemas.microsoft.com/office/drawing/2014/main" id="{1ABBACAE-425A-D5C3-1C5C-95F5BF087FF2}"/>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0" name="Freeform 190">
              <a:extLst>
                <a:ext uri="{FF2B5EF4-FFF2-40B4-BE49-F238E27FC236}">
                  <a16:creationId xmlns:a16="http://schemas.microsoft.com/office/drawing/2014/main" id="{5CDE8969-8114-A3D5-3EE7-DFBCB85C18FA}"/>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1" name="Freeform 191">
              <a:extLst>
                <a:ext uri="{FF2B5EF4-FFF2-40B4-BE49-F238E27FC236}">
                  <a16:creationId xmlns:a16="http://schemas.microsoft.com/office/drawing/2014/main" id="{FF157DA6-D56F-D74A-FE48-A319C8B30214}"/>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192">
              <a:extLst>
                <a:ext uri="{FF2B5EF4-FFF2-40B4-BE49-F238E27FC236}">
                  <a16:creationId xmlns:a16="http://schemas.microsoft.com/office/drawing/2014/main" id="{36A1F845-9C4B-D825-F2AD-9872D76C563B}"/>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81" name="Rectangle: Rounded Corners 1080">
            <a:extLst>
              <a:ext uri="{FF2B5EF4-FFF2-40B4-BE49-F238E27FC236}">
                <a16:creationId xmlns:a16="http://schemas.microsoft.com/office/drawing/2014/main" id="{371C23BA-082C-78A8-5804-AE684EF6D00C}"/>
              </a:ext>
            </a:extLst>
          </p:cNvPr>
          <p:cNvSpPr/>
          <p:nvPr/>
        </p:nvSpPr>
        <p:spPr>
          <a:xfrm>
            <a:off x="3474402" y="1246597"/>
            <a:ext cx="1231162" cy="379412"/>
          </a:xfrm>
          <a:prstGeom prst="roundRect">
            <a:avLst>
              <a:gd name="adj" fmla="val 50000"/>
            </a:avLst>
          </a:prstGeom>
          <a:solidFill>
            <a:srgbClr val="191414"/>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US</a:t>
            </a:r>
          </a:p>
        </p:txBody>
      </p:sp>
      <p:sp>
        <p:nvSpPr>
          <p:cNvPr id="1086" name="Rectangle: Rounded Corners 1085">
            <a:extLst>
              <a:ext uri="{FF2B5EF4-FFF2-40B4-BE49-F238E27FC236}">
                <a16:creationId xmlns:a16="http://schemas.microsoft.com/office/drawing/2014/main" id="{3ECB74FD-0790-C747-4CC5-50CFD971CE3B}"/>
              </a:ext>
            </a:extLst>
          </p:cNvPr>
          <p:cNvSpPr/>
          <p:nvPr/>
        </p:nvSpPr>
        <p:spPr>
          <a:xfrm>
            <a:off x="4809208" y="1246597"/>
            <a:ext cx="1783223" cy="379412"/>
          </a:xfrm>
          <a:prstGeom prst="roundRect">
            <a:avLst>
              <a:gd name="adj" fmla="val 50000"/>
            </a:avLst>
          </a:prstGeom>
          <a:solidFill>
            <a:srgbClr val="191414"/>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Brazil</a:t>
            </a:r>
          </a:p>
        </p:txBody>
      </p:sp>
      <p:sp>
        <p:nvSpPr>
          <p:cNvPr id="1087" name="Rectangle: Rounded Corners 1086">
            <a:extLst>
              <a:ext uri="{FF2B5EF4-FFF2-40B4-BE49-F238E27FC236}">
                <a16:creationId xmlns:a16="http://schemas.microsoft.com/office/drawing/2014/main" id="{76605FE9-ED14-3100-2FF4-F4210245A229}"/>
              </a:ext>
            </a:extLst>
          </p:cNvPr>
          <p:cNvSpPr/>
          <p:nvPr/>
        </p:nvSpPr>
        <p:spPr>
          <a:xfrm>
            <a:off x="6696075" y="1246597"/>
            <a:ext cx="1297222" cy="379412"/>
          </a:xfrm>
          <a:prstGeom prst="roundRect">
            <a:avLst>
              <a:gd name="adj" fmla="val 50000"/>
            </a:avLst>
          </a:prstGeom>
          <a:solidFill>
            <a:srgbClr val="191414"/>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Mexico</a:t>
            </a:r>
          </a:p>
        </p:txBody>
      </p:sp>
      <p:sp>
        <p:nvSpPr>
          <p:cNvPr id="1094" name="Rectangle: Rounded Corners 1093">
            <a:extLst>
              <a:ext uri="{FF2B5EF4-FFF2-40B4-BE49-F238E27FC236}">
                <a16:creationId xmlns:a16="http://schemas.microsoft.com/office/drawing/2014/main" id="{C6B9F4EE-744C-7524-0298-28CB00705915}"/>
              </a:ext>
            </a:extLst>
          </p:cNvPr>
          <p:cNvSpPr/>
          <p:nvPr/>
        </p:nvSpPr>
        <p:spPr>
          <a:xfrm>
            <a:off x="8096941" y="1246597"/>
            <a:ext cx="1126141" cy="379412"/>
          </a:xfrm>
          <a:prstGeom prst="roundRect">
            <a:avLst>
              <a:gd name="adj" fmla="val 50000"/>
            </a:avLst>
          </a:prstGeom>
          <a:solidFill>
            <a:srgbClr val="191414"/>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Germany</a:t>
            </a:r>
          </a:p>
        </p:txBody>
      </p:sp>
      <p:sp>
        <p:nvSpPr>
          <p:cNvPr id="1098" name="Rectangle: Rounded Corners 1097">
            <a:extLst>
              <a:ext uri="{FF2B5EF4-FFF2-40B4-BE49-F238E27FC236}">
                <a16:creationId xmlns:a16="http://schemas.microsoft.com/office/drawing/2014/main" id="{C01F0C81-7C2E-0EAE-298F-55F224E73681}"/>
              </a:ext>
            </a:extLst>
          </p:cNvPr>
          <p:cNvSpPr/>
          <p:nvPr/>
        </p:nvSpPr>
        <p:spPr>
          <a:xfrm>
            <a:off x="9326724" y="1246597"/>
            <a:ext cx="1522786" cy="379412"/>
          </a:xfrm>
          <a:prstGeom prst="roundRect">
            <a:avLst>
              <a:gd name="adj" fmla="val 50000"/>
            </a:avLst>
          </a:prstGeom>
          <a:solidFill>
            <a:srgbClr val="191414"/>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UK</a:t>
            </a:r>
          </a:p>
        </p:txBody>
      </p:sp>
      <p:grpSp>
        <p:nvGrpSpPr>
          <p:cNvPr id="1152" name="Group 1151">
            <a:extLst>
              <a:ext uri="{FF2B5EF4-FFF2-40B4-BE49-F238E27FC236}">
                <a16:creationId xmlns:a16="http://schemas.microsoft.com/office/drawing/2014/main" id="{C551348F-C9DD-FAB1-F59C-A0E4D34B1FD2}"/>
              </a:ext>
            </a:extLst>
          </p:cNvPr>
          <p:cNvGrpSpPr/>
          <p:nvPr/>
        </p:nvGrpSpPr>
        <p:grpSpPr>
          <a:xfrm>
            <a:off x="11555553" y="1352679"/>
            <a:ext cx="167247" cy="167248"/>
            <a:chOff x="11516743" y="1260528"/>
            <a:chExt cx="244867" cy="244868"/>
          </a:xfrm>
        </p:grpSpPr>
        <p:sp>
          <p:nvSpPr>
            <p:cNvPr id="1115" name="Rectangle 1114">
              <a:extLst>
                <a:ext uri="{FF2B5EF4-FFF2-40B4-BE49-F238E27FC236}">
                  <a16:creationId xmlns:a16="http://schemas.microsoft.com/office/drawing/2014/main" id="{F2241CDC-A6FD-8521-9D93-069A84CE115F}"/>
                </a:ext>
              </a:extLst>
            </p:cNvPr>
            <p:cNvSpPr/>
            <p:nvPr/>
          </p:nvSpPr>
          <p:spPr>
            <a:xfrm>
              <a:off x="11516743" y="1260529"/>
              <a:ext cx="92467" cy="924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6" name="Rectangle 1115">
              <a:extLst>
                <a:ext uri="{FF2B5EF4-FFF2-40B4-BE49-F238E27FC236}">
                  <a16:creationId xmlns:a16="http://schemas.microsoft.com/office/drawing/2014/main" id="{82624396-AA72-32D6-AC3D-49AE50D9BAA6}"/>
                </a:ext>
              </a:extLst>
            </p:cNvPr>
            <p:cNvSpPr/>
            <p:nvPr/>
          </p:nvSpPr>
          <p:spPr>
            <a:xfrm>
              <a:off x="11669143" y="1260528"/>
              <a:ext cx="92467" cy="924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8" name="Rectangle 1117">
              <a:extLst>
                <a:ext uri="{FF2B5EF4-FFF2-40B4-BE49-F238E27FC236}">
                  <a16:creationId xmlns:a16="http://schemas.microsoft.com/office/drawing/2014/main" id="{E58EEB5F-0DEB-85E7-86EF-07310D3220CA}"/>
                </a:ext>
              </a:extLst>
            </p:cNvPr>
            <p:cNvSpPr/>
            <p:nvPr/>
          </p:nvSpPr>
          <p:spPr>
            <a:xfrm>
              <a:off x="11516743" y="1412929"/>
              <a:ext cx="92467" cy="924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9" name="Rectangle 1118">
              <a:extLst>
                <a:ext uri="{FF2B5EF4-FFF2-40B4-BE49-F238E27FC236}">
                  <a16:creationId xmlns:a16="http://schemas.microsoft.com/office/drawing/2014/main" id="{A8597187-B53D-3F8F-D944-027869A67244}"/>
                </a:ext>
              </a:extLst>
            </p:cNvPr>
            <p:cNvSpPr/>
            <p:nvPr/>
          </p:nvSpPr>
          <p:spPr>
            <a:xfrm>
              <a:off x="11669143" y="1412928"/>
              <a:ext cx="92467" cy="924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1" name="TextBox 30">
            <a:extLst>
              <a:ext uri="{FF2B5EF4-FFF2-40B4-BE49-F238E27FC236}">
                <a16:creationId xmlns:a16="http://schemas.microsoft.com/office/drawing/2014/main" id="{2F552D1A-0484-3866-D848-6F66D47DD5D1}"/>
              </a:ext>
            </a:extLst>
          </p:cNvPr>
          <p:cNvSpPr txBox="1"/>
          <p:nvPr/>
        </p:nvSpPr>
        <p:spPr>
          <a:xfrm>
            <a:off x="383220" y="5276598"/>
            <a:ext cx="2304611"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32" name="TextBox 31">
            <a:extLst>
              <a:ext uri="{FF2B5EF4-FFF2-40B4-BE49-F238E27FC236}">
                <a16:creationId xmlns:a16="http://schemas.microsoft.com/office/drawing/2014/main" id="{05C5AC22-E090-F079-19F5-91F49EA46DE4}"/>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37" name="Graphic 36" descr="Customer review outline">
            <a:extLst>
              <a:ext uri="{FF2B5EF4-FFF2-40B4-BE49-F238E27FC236}">
                <a16:creationId xmlns:a16="http://schemas.microsoft.com/office/drawing/2014/main" id="{CC39E719-A624-C601-31BE-DC83A0FE4D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pic>
        <p:nvPicPr>
          <p:cNvPr id="29" name="Picture 28">
            <a:extLst>
              <a:ext uri="{FF2B5EF4-FFF2-40B4-BE49-F238E27FC236}">
                <a16:creationId xmlns:a16="http://schemas.microsoft.com/office/drawing/2014/main" id="{45752066-C77F-46D7-ABB2-B35755459E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3903" y="1785781"/>
            <a:ext cx="4635536" cy="4635536"/>
          </a:xfrm>
          <a:prstGeom prst="rect">
            <a:avLst/>
          </a:prstGeom>
        </p:spPr>
      </p:pic>
      <p:pic>
        <p:nvPicPr>
          <p:cNvPr id="142" name="Graphic 141" descr="Badge Question Mark outline">
            <a:extLst>
              <a:ext uri="{FF2B5EF4-FFF2-40B4-BE49-F238E27FC236}">
                <a16:creationId xmlns:a16="http://schemas.microsoft.com/office/drawing/2014/main" id="{F8F5F80C-E182-4E73-8092-306B5D216D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591" y="1364282"/>
            <a:ext cx="284321" cy="284321"/>
          </a:xfrm>
          <a:prstGeom prst="rect">
            <a:avLst/>
          </a:prstGeom>
        </p:spPr>
      </p:pic>
    </p:spTree>
    <p:extLst>
      <p:ext uri="{BB962C8B-B14F-4D97-AF65-F5344CB8AC3E}">
        <p14:creationId xmlns:p14="http://schemas.microsoft.com/office/powerpoint/2010/main" val="2858656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081" name="Rectangle: Rounded Corners 1080">
            <a:extLst>
              <a:ext uri="{FF2B5EF4-FFF2-40B4-BE49-F238E27FC236}">
                <a16:creationId xmlns:a16="http://schemas.microsoft.com/office/drawing/2014/main" id="{90BBFA21-F77A-EB0F-A827-19B1DFBD0B3F}"/>
              </a:ext>
            </a:extLst>
          </p:cNvPr>
          <p:cNvSpPr/>
          <p:nvPr/>
        </p:nvSpPr>
        <p:spPr>
          <a:xfrm>
            <a:off x="3911643" y="4619049"/>
            <a:ext cx="7792256" cy="1408873"/>
          </a:xfrm>
          <a:prstGeom prst="roundRect">
            <a:avLst>
              <a:gd name="adj" fmla="val 11469"/>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E642CB68-7691-44D5-88F4-20E83F6DA0D7}"/>
              </a:ext>
            </a:extLst>
          </p:cNvPr>
          <p:cNvSpPr/>
          <p:nvPr/>
        </p:nvSpPr>
        <p:spPr>
          <a:xfrm>
            <a:off x="0"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6" name="TextBox 25">
            <a:extLst>
              <a:ext uri="{FF2B5EF4-FFF2-40B4-BE49-F238E27FC236}">
                <a16:creationId xmlns:a16="http://schemas.microsoft.com/office/drawing/2014/main" id="{5149923D-7CD8-C208-4B02-AF373B7CF240}"/>
              </a:ext>
            </a:extLst>
          </p:cNvPr>
          <p:cNvSpPr txBox="1"/>
          <p:nvPr/>
        </p:nvSpPr>
        <p:spPr>
          <a:xfrm>
            <a:off x="383220" y="4081936"/>
            <a:ext cx="2296800" cy="366917"/>
          </a:xfrm>
          <a:prstGeom prst="roundRect">
            <a:avLst/>
          </a:prstGeom>
          <a:solidFill>
            <a:srgbClr val="191414"/>
          </a:solid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sp>
        <p:nvSpPr>
          <p:cNvPr id="27" name="TextBox 26">
            <a:extLst>
              <a:ext uri="{FF2B5EF4-FFF2-40B4-BE49-F238E27FC236}">
                <a16:creationId xmlns:a16="http://schemas.microsoft.com/office/drawing/2014/main" id="{4C2B5659-0C68-B0EC-F6B0-5923EC911DFC}"/>
              </a:ext>
            </a:extLst>
          </p:cNvPr>
          <p:cNvSpPr txBox="1"/>
          <p:nvPr/>
        </p:nvSpPr>
        <p:spPr>
          <a:xfrm>
            <a:off x="383220" y="4756975"/>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Meta-Model</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8</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612746" y="5371355"/>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3478837" cy="769441"/>
          </a:xfrm>
          <a:prstGeom prst="rect">
            <a:avLst/>
          </a:prstGeom>
          <a:noFill/>
        </p:spPr>
        <p:txBody>
          <a:bodyPr wrap="none" rtlCol="0">
            <a:spAutoFit/>
          </a:bodyPr>
          <a:lstStyle/>
          <a:p>
            <a:r>
              <a:rPr lang="en-US" sz="4400" b="1" dirty="0">
                <a:solidFill>
                  <a:srgbClr val="1DB954"/>
                </a:solidFill>
                <a:latin typeface="Segoe UI" panose="020B0502040204020203" pitchFamily="34" charset="0"/>
                <a:cs typeface="Segoe UI" panose="020B0502040204020203" pitchFamily="34" charset="0"/>
              </a:rPr>
              <a:t>Meta-</a:t>
            </a:r>
            <a:r>
              <a:rPr lang="en-US" sz="4400" b="1" dirty="0">
                <a:solidFill>
                  <a:schemeClr val="bg1"/>
                </a:solidFill>
                <a:latin typeface="Segoe UI" panose="020B0502040204020203" pitchFamily="34" charset="0"/>
                <a:cs typeface="Segoe UI" panose="020B0502040204020203" pitchFamily="34" charset="0"/>
              </a:rPr>
              <a:t>Model</a:t>
            </a:r>
            <a:endParaRPr lang="en-US" sz="4400" b="1" dirty="0">
              <a:solidFill>
                <a:srgbClr val="1DB954"/>
              </a:solidFill>
              <a:latin typeface="Segoe UI" panose="020B0502040204020203" pitchFamily="34" charset="0"/>
              <a:cs typeface="Segoe UI" panose="020B0502040204020203" pitchFamily="34" charset="0"/>
            </a:endParaRPr>
          </a:p>
        </p:txBody>
      </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sp>
        <p:nvSpPr>
          <p:cNvPr id="18" name="TextBox 17">
            <a:extLst>
              <a:ext uri="{FF2B5EF4-FFF2-40B4-BE49-F238E27FC236}">
                <a16:creationId xmlns:a16="http://schemas.microsoft.com/office/drawing/2014/main" id="{A66037FB-ECC6-A931-2CFC-20FD25D6E695}"/>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grpSp>
        <p:nvGrpSpPr>
          <p:cNvPr id="24" name="Group 23">
            <a:extLst>
              <a:ext uri="{FF2B5EF4-FFF2-40B4-BE49-F238E27FC236}">
                <a16:creationId xmlns:a16="http://schemas.microsoft.com/office/drawing/2014/main" id="{8D8AC82B-6FCD-87E2-ECB4-A2640896D6B6}"/>
              </a:ext>
            </a:extLst>
          </p:cNvPr>
          <p:cNvGrpSpPr>
            <a:grpSpLocks noChangeAspect="1"/>
          </p:cNvGrpSpPr>
          <p:nvPr/>
        </p:nvGrpSpPr>
        <p:grpSpPr>
          <a:xfrm>
            <a:off x="622921" y="3606155"/>
            <a:ext cx="191537" cy="276523"/>
            <a:chOff x="3379789" y="1452563"/>
            <a:chExt cx="239713" cy="346075"/>
          </a:xfrm>
        </p:grpSpPr>
        <p:sp>
          <p:nvSpPr>
            <p:cNvPr id="52" name="Freeform 5">
              <a:extLst>
                <a:ext uri="{FF2B5EF4-FFF2-40B4-BE49-F238E27FC236}">
                  <a16:creationId xmlns:a16="http://schemas.microsoft.com/office/drawing/2014/main" id="{864CA07E-E9F9-EE8C-4891-74A1B589E1BA}"/>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6">
              <a:extLst>
                <a:ext uri="{FF2B5EF4-FFF2-40B4-BE49-F238E27FC236}">
                  <a16:creationId xmlns:a16="http://schemas.microsoft.com/office/drawing/2014/main" id="{FB5083AF-4F0F-7660-0A2F-9A64350D4C1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7">
              <a:extLst>
                <a:ext uri="{FF2B5EF4-FFF2-40B4-BE49-F238E27FC236}">
                  <a16:creationId xmlns:a16="http://schemas.microsoft.com/office/drawing/2014/main" id="{02982F14-40C8-954C-4458-67B160652998}"/>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8">
              <a:extLst>
                <a:ext uri="{FF2B5EF4-FFF2-40B4-BE49-F238E27FC236}">
                  <a16:creationId xmlns:a16="http://schemas.microsoft.com/office/drawing/2014/main" id="{BB6F365D-E5CB-D39A-07BB-B76337FF0A7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9">
              <a:extLst>
                <a:ext uri="{FF2B5EF4-FFF2-40B4-BE49-F238E27FC236}">
                  <a16:creationId xmlns:a16="http://schemas.microsoft.com/office/drawing/2014/main" id="{55C4E5FA-8D3C-6D1F-3004-40EED5E7CB16}"/>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0">
              <a:extLst>
                <a:ext uri="{FF2B5EF4-FFF2-40B4-BE49-F238E27FC236}">
                  <a16:creationId xmlns:a16="http://schemas.microsoft.com/office/drawing/2014/main" id="{0BA7CCD2-D538-2ED9-0F53-BF05F9E8D83C}"/>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1">
              <a:extLst>
                <a:ext uri="{FF2B5EF4-FFF2-40B4-BE49-F238E27FC236}">
                  <a16:creationId xmlns:a16="http://schemas.microsoft.com/office/drawing/2014/main" id="{DE5BC279-3B3A-63A1-D805-CEB6821BCAB8}"/>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Line 12">
              <a:extLst>
                <a:ext uri="{FF2B5EF4-FFF2-40B4-BE49-F238E27FC236}">
                  <a16:creationId xmlns:a16="http://schemas.microsoft.com/office/drawing/2014/main" id="{D424D6DF-3C9A-9464-5524-B2A111FA1202}"/>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Line 13">
              <a:extLst>
                <a:ext uri="{FF2B5EF4-FFF2-40B4-BE49-F238E27FC236}">
                  <a16:creationId xmlns:a16="http://schemas.microsoft.com/office/drawing/2014/main" id="{03650281-56AD-7201-0D96-99C36EEEBB68}"/>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4">
              <a:extLst>
                <a:ext uri="{FF2B5EF4-FFF2-40B4-BE49-F238E27FC236}">
                  <a16:creationId xmlns:a16="http://schemas.microsoft.com/office/drawing/2014/main" id="{654E8180-FEA8-216C-549C-3DF84D3602A2}"/>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5">
              <a:extLst>
                <a:ext uri="{FF2B5EF4-FFF2-40B4-BE49-F238E27FC236}">
                  <a16:creationId xmlns:a16="http://schemas.microsoft.com/office/drawing/2014/main" id="{B02867B4-BAB1-8A29-811C-C513EDAABDE8}"/>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7" name="Line 16">
              <a:extLst>
                <a:ext uri="{FF2B5EF4-FFF2-40B4-BE49-F238E27FC236}">
                  <a16:creationId xmlns:a16="http://schemas.microsoft.com/office/drawing/2014/main" id="{CF045351-5FF3-6A8B-1731-A71B0A8CE0E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8" name="Line 17">
              <a:extLst>
                <a:ext uri="{FF2B5EF4-FFF2-40B4-BE49-F238E27FC236}">
                  <a16:creationId xmlns:a16="http://schemas.microsoft.com/office/drawing/2014/main" id="{CC9201B5-08D0-A21B-F335-ADADC42ACA28}"/>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2" name="Group 31">
            <a:extLst>
              <a:ext uri="{FF2B5EF4-FFF2-40B4-BE49-F238E27FC236}">
                <a16:creationId xmlns:a16="http://schemas.microsoft.com/office/drawing/2014/main" id="{2CF5BC51-A517-3061-8411-CDA581724FF7}"/>
              </a:ext>
            </a:extLst>
          </p:cNvPr>
          <p:cNvGrpSpPr/>
          <p:nvPr/>
        </p:nvGrpSpPr>
        <p:grpSpPr>
          <a:xfrm>
            <a:off x="608408" y="4785042"/>
            <a:ext cx="225423" cy="260013"/>
            <a:chOff x="5581651" y="2895601"/>
            <a:chExt cx="300038" cy="346076"/>
          </a:xfrm>
        </p:grpSpPr>
        <p:sp>
          <p:nvSpPr>
            <p:cNvPr id="33" name="Oval 187">
              <a:extLst>
                <a:ext uri="{FF2B5EF4-FFF2-40B4-BE49-F238E27FC236}">
                  <a16:creationId xmlns:a16="http://schemas.microsoft.com/office/drawing/2014/main" id="{5F365BF3-018D-6209-C787-CB7CEAA813BF}"/>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188">
              <a:extLst>
                <a:ext uri="{FF2B5EF4-FFF2-40B4-BE49-F238E27FC236}">
                  <a16:creationId xmlns:a16="http://schemas.microsoft.com/office/drawing/2014/main" id="{E2FEA225-2B51-F903-8AE3-C0E6AAE06601}"/>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Oval 189">
              <a:extLst>
                <a:ext uri="{FF2B5EF4-FFF2-40B4-BE49-F238E27FC236}">
                  <a16:creationId xmlns:a16="http://schemas.microsoft.com/office/drawing/2014/main" id="{EFEFC81A-71C0-5E38-0C9E-5FFEBA996980}"/>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Freeform 190">
              <a:extLst>
                <a:ext uri="{FF2B5EF4-FFF2-40B4-BE49-F238E27FC236}">
                  <a16:creationId xmlns:a16="http://schemas.microsoft.com/office/drawing/2014/main" id="{40A7CB84-F062-BD94-AE0B-51E365BDB153}"/>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Freeform 191">
              <a:extLst>
                <a:ext uri="{FF2B5EF4-FFF2-40B4-BE49-F238E27FC236}">
                  <a16:creationId xmlns:a16="http://schemas.microsoft.com/office/drawing/2014/main" id="{38086CBB-80C2-738A-B320-C10711EC072B}"/>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Freeform 192">
              <a:extLst>
                <a:ext uri="{FF2B5EF4-FFF2-40B4-BE49-F238E27FC236}">
                  <a16:creationId xmlns:a16="http://schemas.microsoft.com/office/drawing/2014/main" id="{D99DA1DA-F6F0-934A-9371-E05AD78AFB19}"/>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370BF0F2-463A-C134-3346-7B41EE6FAD0E}"/>
              </a:ext>
            </a:extLst>
          </p:cNvPr>
          <p:cNvGrpSpPr/>
          <p:nvPr/>
        </p:nvGrpSpPr>
        <p:grpSpPr>
          <a:xfrm>
            <a:off x="604792" y="4149067"/>
            <a:ext cx="232655" cy="232655"/>
            <a:chOff x="6203951" y="2895601"/>
            <a:chExt cx="346075" cy="346075"/>
          </a:xfrm>
        </p:grpSpPr>
        <p:sp>
          <p:nvSpPr>
            <p:cNvPr id="42" name="Freeform 197">
              <a:extLst>
                <a:ext uri="{FF2B5EF4-FFF2-40B4-BE49-F238E27FC236}">
                  <a16:creationId xmlns:a16="http://schemas.microsoft.com/office/drawing/2014/main" id="{9FF23133-0882-BC08-E098-E5B1F39AB4E6}"/>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198">
              <a:extLst>
                <a:ext uri="{FF2B5EF4-FFF2-40B4-BE49-F238E27FC236}">
                  <a16:creationId xmlns:a16="http://schemas.microsoft.com/office/drawing/2014/main" id="{D81D90AB-B17F-BD55-0336-ADB5D5C64C9D}"/>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Rectangle 199">
              <a:extLst>
                <a:ext uri="{FF2B5EF4-FFF2-40B4-BE49-F238E27FC236}">
                  <a16:creationId xmlns:a16="http://schemas.microsoft.com/office/drawing/2014/main" id="{41ABC7B7-7379-C39C-8DDD-FC027129E169}"/>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00">
              <a:extLst>
                <a:ext uri="{FF2B5EF4-FFF2-40B4-BE49-F238E27FC236}">
                  <a16:creationId xmlns:a16="http://schemas.microsoft.com/office/drawing/2014/main" id="{AB1C8039-3123-03BA-A5DF-8549FACD8BA5}"/>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Freeform 201">
              <a:extLst>
                <a:ext uri="{FF2B5EF4-FFF2-40B4-BE49-F238E27FC236}">
                  <a16:creationId xmlns:a16="http://schemas.microsoft.com/office/drawing/2014/main" id="{01E03CE2-89BD-E76C-C9C1-E24CF80B4816}"/>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80" name="Rectangle: Rounded Corners 1079">
            <a:extLst>
              <a:ext uri="{FF2B5EF4-FFF2-40B4-BE49-F238E27FC236}">
                <a16:creationId xmlns:a16="http://schemas.microsoft.com/office/drawing/2014/main" id="{78B51132-664B-DF2E-FC1F-A2D1CC60B573}"/>
              </a:ext>
            </a:extLst>
          </p:cNvPr>
          <p:cNvSpPr/>
          <p:nvPr/>
        </p:nvSpPr>
        <p:spPr>
          <a:xfrm>
            <a:off x="3915689" y="4614814"/>
            <a:ext cx="7792256" cy="1408873"/>
          </a:xfrm>
          <a:prstGeom prst="roundRect">
            <a:avLst>
              <a:gd name="adj" fmla="val 8552"/>
            </a:avLst>
          </a:prstGeom>
          <a:gradFill>
            <a:gsLst>
              <a:gs pos="0">
                <a:schemeClr val="tx1"/>
              </a:gs>
              <a:gs pos="100000">
                <a:srgbClr val="191414">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3" name="TextBox 1112">
            <a:extLst>
              <a:ext uri="{FF2B5EF4-FFF2-40B4-BE49-F238E27FC236}">
                <a16:creationId xmlns:a16="http://schemas.microsoft.com/office/drawing/2014/main" id="{905BE804-90D3-9140-9D70-DBFCA069C990}"/>
              </a:ext>
            </a:extLst>
          </p:cNvPr>
          <p:cNvSpPr txBox="1"/>
          <p:nvPr/>
        </p:nvSpPr>
        <p:spPr>
          <a:xfrm>
            <a:off x="4228656" y="4947978"/>
            <a:ext cx="7225910" cy="738664"/>
          </a:xfrm>
          <a:prstGeom prst="rect">
            <a:avLst/>
          </a:prstGeom>
          <a:noFill/>
        </p:spPr>
        <p:txBody>
          <a:bodyPr wrap="square" lIns="0">
            <a:spAutoFit/>
          </a:bodyPr>
          <a:lstStyle/>
          <a:p>
            <a:r>
              <a:rPr lang="en-US" sz="1400" b="0" i="0" dirty="0">
                <a:solidFill>
                  <a:srgbClr val="D1D5DB"/>
                </a:solidFill>
                <a:effectLst/>
                <a:latin typeface="Söhne"/>
              </a:rPr>
              <a:t>A meta-model is a machine learning model that is trained to make predictions based on the outputs of other models. In other words, it takes the predictions of other models as input and uses them to make even more accurate predictions.</a:t>
            </a:r>
            <a:endParaRPr lang="en-ID" sz="1400" dirty="0">
              <a:solidFill>
                <a:schemeClr val="bg1"/>
              </a:solidFill>
              <a:latin typeface="+mj-lt"/>
            </a:endParaRPr>
          </a:p>
        </p:txBody>
      </p:sp>
      <p:grpSp>
        <p:nvGrpSpPr>
          <p:cNvPr id="1114" name="Group 1113">
            <a:extLst>
              <a:ext uri="{FF2B5EF4-FFF2-40B4-BE49-F238E27FC236}">
                <a16:creationId xmlns:a16="http://schemas.microsoft.com/office/drawing/2014/main" id="{308EFDEE-D293-4E16-1ED8-D1D13D9846B5}"/>
              </a:ext>
            </a:extLst>
          </p:cNvPr>
          <p:cNvGrpSpPr/>
          <p:nvPr/>
        </p:nvGrpSpPr>
        <p:grpSpPr>
          <a:xfrm>
            <a:off x="3451694" y="5150448"/>
            <a:ext cx="285750" cy="346075"/>
            <a:chOff x="4872038" y="2895601"/>
            <a:chExt cx="285750" cy="346075"/>
          </a:xfrm>
        </p:grpSpPr>
        <p:sp>
          <p:nvSpPr>
            <p:cNvPr id="1115" name="Freeform 295">
              <a:extLst>
                <a:ext uri="{FF2B5EF4-FFF2-40B4-BE49-F238E27FC236}">
                  <a16:creationId xmlns:a16="http://schemas.microsoft.com/office/drawing/2014/main" id="{1E921186-53B4-2D09-43F0-D771C761F7B2}"/>
                </a:ext>
              </a:extLst>
            </p:cNvPr>
            <p:cNvSpPr>
              <a:spLocks/>
            </p:cNvSpPr>
            <p:nvPr/>
          </p:nvSpPr>
          <p:spPr bwMode="auto">
            <a:xfrm>
              <a:off x="4932363" y="3135313"/>
              <a:ext cx="44450" cy="46038"/>
            </a:xfrm>
            <a:custGeom>
              <a:avLst/>
              <a:gdLst>
                <a:gd name="T0" fmla="*/ 12 w 12"/>
                <a:gd name="T1" fmla="*/ 6 h 12"/>
                <a:gd name="T2" fmla="*/ 6 w 12"/>
                <a:gd name="T3" fmla="*/ 12 h 12"/>
                <a:gd name="T4" fmla="*/ 0 w 12"/>
                <a:gd name="T5" fmla="*/ 6 h 12"/>
                <a:gd name="T6" fmla="*/ 6 w 12"/>
                <a:gd name="T7" fmla="*/ 0 h 12"/>
                <a:gd name="T8" fmla="*/ 12 w 12"/>
                <a:gd name="T9" fmla="*/ 0 h 12"/>
                <a:gd name="T10" fmla="*/ 12 w 12"/>
                <a:gd name="T11" fmla="*/ 6 h 12"/>
              </a:gdLst>
              <a:ahLst/>
              <a:cxnLst>
                <a:cxn ang="0">
                  <a:pos x="T0" y="T1"/>
                </a:cxn>
                <a:cxn ang="0">
                  <a:pos x="T2" y="T3"/>
                </a:cxn>
                <a:cxn ang="0">
                  <a:pos x="T4" y="T5"/>
                </a:cxn>
                <a:cxn ang="0">
                  <a:pos x="T6" y="T7"/>
                </a:cxn>
                <a:cxn ang="0">
                  <a:pos x="T8" y="T9"/>
                </a:cxn>
                <a:cxn ang="0">
                  <a:pos x="T10" y="T11"/>
                </a:cxn>
              </a:cxnLst>
              <a:rect l="0" t="0" r="r" b="b"/>
              <a:pathLst>
                <a:path w="12" h="12">
                  <a:moveTo>
                    <a:pt x="12" y="6"/>
                  </a:moveTo>
                  <a:cubicBezTo>
                    <a:pt x="12" y="9"/>
                    <a:pt x="9" y="12"/>
                    <a:pt x="6" y="12"/>
                  </a:cubicBezTo>
                  <a:cubicBezTo>
                    <a:pt x="2" y="12"/>
                    <a:pt x="0" y="9"/>
                    <a:pt x="0" y="6"/>
                  </a:cubicBezTo>
                  <a:cubicBezTo>
                    <a:pt x="0" y="3"/>
                    <a:pt x="2" y="0"/>
                    <a:pt x="6" y="0"/>
                  </a:cubicBezTo>
                  <a:cubicBezTo>
                    <a:pt x="7" y="0"/>
                    <a:pt x="11" y="0"/>
                    <a:pt x="12" y="0"/>
                  </a:cubicBezTo>
                  <a:cubicBezTo>
                    <a:pt x="12" y="2"/>
                    <a:pt x="12" y="4"/>
                    <a:pt x="12" y="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116" name="Freeform 296">
              <a:extLst>
                <a:ext uri="{FF2B5EF4-FFF2-40B4-BE49-F238E27FC236}">
                  <a16:creationId xmlns:a16="http://schemas.microsoft.com/office/drawing/2014/main" id="{4433D92C-2CFB-5C5D-463D-7D4AAF3739CC}"/>
                </a:ext>
              </a:extLst>
            </p:cNvPr>
            <p:cNvSpPr>
              <a:spLocks/>
            </p:cNvSpPr>
            <p:nvPr/>
          </p:nvSpPr>
          <p:spPr bwMode="auto">
            <a:xfrm>
              <a:off x="5021263" y="3090863"/>
              <a:ext cx="46038" cy="44450"/>
            </a:xfrm>
            <a:custGeom>
              <a:avLst/>
              <a:gdLst>
                <a:gd name="T0" fmla="*/ 12 w 12"/>
                <a:gd name="T1" fmla="*/ 6 h 12"/>
                <a:gd name="T2" fmla="*/ 6 w 12"/>
                <a:gd name="T3" fmla="*/ 12 h 12"/>
                <a:gd name="T4" fmla="*/ 0 w 12"/>
                <a:gd name="T5" fmla="*/ 6 h 12"/>
                <a:gd name="T6" fmla="*/ 6 w 12"/>
                <a:gd name="T7" fmla="*/ 0 h 12"/>
                <a:gd name="T8" fmla="*/ 12 w 12"/>
                <a:gd name="T9" fmla="*/ 0 h 12"/>
                <a:gd name="T10" fmla="*/ 12 w 12"/>
                <a:gd name="T11" fmla="*/ 6 h 12"/>
              </a:gdLst>
              <a:ahLst/>
              <a:cxnLst>
                <a:cxn ang="0">
                  <a:pos x="T0" y="T1"/>
                </a:cxn>
                <a:cxn ang="0">
                  <a:pos x="T2" y="T3"/>
                </a:cxn>
                <a:cxn ang="0">
                  <a:pos x="T4" y="T5"/>
                </a:cxn>
                <a:cxn ang="0">
                  <a:pos x="T6" y="T7"/>
                </a:cxn>
                <a:cxn ang="0">
                  <a:pos x="T8" y="T9"/>
                </a:cxn>
                <a:cxn ang="0">
                  <a:pos x="T10" y="T11"/>
                </a:cxn>
              </a:cxnLst>
              <a:rect l="0" t="0" r="r" b="b"/>
              <a:pathLst>
                <a:path w="12" h="12">
                  <a:moveTo>
                    <a:pt x="12" y="6"/>
                  </a:moveTo>
                  <a:cubicBezTo>
                    <a:pt x="12" y="9"/>
                    <a:pt x="9" y="12"/>
                    <a:pt x="6" y="12"/>
                  </a:cubicBezTo>
                  <a:cubicBezTo>
                    <a:pt x="2" y="12"/>
                    <a:pt x="0" y="9"/>
                    <a:pt x="0" y="6"/>
                  </a:cubicBezTo>
                  <a:cubicBezTo>
                    <a:pt x="0" y="3"/>
                    <a:pt x="2" y="0"/>
                    <a:pt x="6" y="0"/>
                  </a:cubicBezTo>
                  <a:cubicBezTo>
                    <a:pt x="7" y="0"/>
                    <a:pt x="11" y="0"/>
                    <a:pt x="12" y="0"/>
                  </a:cubicBezTo>
                  <a:cubicBezTo>
                    <a:pt x="12" y="2"/>
                    <a:pt x="12" y="4"/>
                    <a:pt x="12" y="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7" name="Freeform 297">
              <a:extLst>
                <a:ext uri="{FF2B5EF4-FFF2-40B4-BE49-F238E27FC236}">
                  <a16:creationId xmlns:a16="http://schemas.microsoft.com/office/drawing/2014/main" id="{50EB5C72-C69D-703F-F26F-67A1B8DC12C7}"/>
                </a:ext>
              </a:extLst>
            </p:cNvPr>
            <p:cNvSpPr>
              <a:spLocks/>
            </p:cNvSpPr>
            <p:nvPr/>
          </p:nvSpPr>
          <p:spPr bwMode="auto">
            <a:xfrm>
              <a:off x="4976813" y="3000376"/>
              <a:ext cx="90488" cy="142875"/>
            </a:xfrm>
            <a:custGeom>
              <a:avLst/>
              <a:gdLst>
                <a:gd name="T0" fmla="*/ 0 w 57"/>
                <a:gd name="T1" fmla="*/ 90 h 90"/>
                <a:gd name="T2" fmla="*/ 0 w 57"/>
                <a:gd name="T3" fmla="*/ 26 h 90"/>
                <a:gd name="T4" fmla="*/ 57 w 57"/>
                <a:gd name="T5" fmla="*/ 0 h 90"/>
                <a:gd name="T6" fmla="*/ 57 w 57"/>
                <a:gd name="T7" fmla="*/ 62 h 90"/>
              </a:gdLst>
              <a:ahLst/>
              <a:cxnLst>
                <a:cxn ang="0">
                  <a:pos x="T0" y="T1"/>
                </a:cxn>
                <a:cxn ang="0">
                  <a:pos x="T2" y="T3"/>
                </a:cxn>
                <a:cxn ang="0">
                  <a:pos x="T4" y="T5"/>
                </a:cxn>
                <a:cxn ang="0">
                  <a:pos x="T6" y="T7"/>
                </a:cxn>
              </a:cxnLst>
              <a:rect l="0" t="0" r="r" b="b"/>
              <a:pathLst>
                <a:path w="57" h="90">
                  <a:moveTo>
                    <a:pt x="0" y="90"/>
                  </a:moveTo>
                  <a:lnTo>
                    <a:pt x="0" y="26"/>
                  </a:lnTo>
                  <a:lnTo>
                    <a:pt x="57" y="0"/>
                  </a:lnTo>
                  <a:lnTo>
                    <a:pt x="57" y="62"/>
                  </a:ln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8" name="Freeform 298">
              <a:extLst>
                <a:ext uri="{FF2B5EF4-FFF2-40B4-BE49-F238E27FC236}">
                  <a16:creationId xmlns:a16="http://schemas.microsoft.com/office/drawing/2014/main" id="{9EDB47FE-7AA4-B7D9-FECC-1FCB0B56740C}"/>
                </a:ext>
              </a:extLst>
            </p:cNvPr>
            <p:cNvSpPr>
              <a:spLocks/>
            </p:cNvSpPr>
            <p:nvPr/>
          </p:nvSpPr>
          <p:spPr bwMode="auto">
            <a:xfrm>
              <a:off x="4872038" y="2895601"/>
              <a:ext cx="285750" cy="346075"/>
            </a:xfrm>
            <a:custGeom>
              <a:avLst/>
              <a:gdLst>
                <a:gd name="T0" fmla="*/ 76 w 76"/>
                <a:gd name="T1" fmla="*/ 0 h 92"/>
                <a:gd name="T2" fmla="*/ 8 w 76"/>
                <a:gd name="T3" fmla="*/ 0 h 92"/>
                <a:gd name="T4" fmla="*/ 0 w 76"/>
                <a:gd name="T5" fmla="*/ 8 h 92"/>
                <a:gd name="T6" fmla="*/ 8 w 76"/>
                <a:gd name="T7" fmla="*/ 16 h 92"/>
                <a:gd name="T8" fmla="*/ 76 w 76"/>
                <a:gd name="T9" fmla="*/ 16 h 92"/>
                <a:gd name="T10" fmla="*/ 76 w 76"/>
                <a:gd name="T11" fmla="*/ 92 h 92"/>
                <a:gd name="T12" fmla="*/ 8 w 76"/>
                <a:gd name="T13" fmla="*/ 92 h 92"/>
                <a:gd name="T14" fmla="*/ 0 w 76"/>
                <a:gd name="T15" fmla="*/ 84 h 92"/>
                <a:gd name="T16" fmla="*/ 0 w 76"/>
                <a:gd name="T17"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2">
                  <a:moveTo>
                    <a:pt x="76" y="0"/>
                  </a:moveTo>
                  <a:cubicBezTo>
                    <a:pt x="8" y="0"/>
                    <a:pt x="8" y="0"/>
                    <a:pt x="8" y="0"/>
                  </a:cubicBezTo>
                  <a:cubicBezTo>
                    <a:pt x="4" y="0"/>
                    <a:pt x="0" y="4"/>
                    <a:pt x="0" y="8"/>
                  </a:cubicBezTo>
                  <a:cubicBezTo>
                    <a:pt x="0" y="12"/>
                    <a:pt x="4" y="16"/>
                    <a:pt x="8" y="16"/>
                  </a:cubicBezTo>
                  <a:cubicBezTo>
                    <a:pt x="76" y="16"/>
                    <a:pt x="76" y="16"/>
                    <a:pt x="76" y="16"/>
                  </a:cubicBezTo>
                  <a:cubicBezTo>
                    <a:pt x="76" y="92"/>
                    <a:pt x="76" y="92"/>
                    <a:pt x="76" y="92"/>
                  </a:cubicBezTo>
                  <a:cubicBezTo>
                    <a:pt x="8" y="92"/>
                    <a:pt x="8" y="92"/>
                    <a:pt x="8" y="92"/>
                  </a:cubicBezTo>
                  <a:cubicBezTo>
                    <a:pt x="4" y="92"/>
                    <a:pt x="0" y="88"/>
                    <a:pt x="0" y="84"/>
                  </a:cubicBezTo>
                  <a:cubicBezTo>
                    <a:pt x="0" y="8"/>
                    <a:pt x="0" y="8"/>
                    <a:pt x="0" y="8"/>
                  </a:cubicBezTo>
                </a:path>
              </a:pathLst>
            </a:custGeom>
            <a:noFill/>
            <a:ln w="14288" cap="rnd">
              <a:solidFill>
                <a:srgbClr val="1DB95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9" name="Line 299">
              <a:extLst>
                <a:ext uri="{FF2B5EF4-FFF2-40B4-BE49-F238E27FC236}">
                  <a16:creationId xmlns:a16="http://schemas.microsoft.com/office/drawing/2014/main" id="{81843B42-18DF-4462-9345-7A6D2D39DA48}"/>
                </a:ext>
              </a:extLst>
            </p:cNvPr>
            <p:cNvSpPr>
              <a:spLocks noChangeShapeType="1"/>
            </p:cNvSpPr>
            <p:nvPr/>
          </p:nvSpPr>
          <p:spPr bwMode="auto">
            <a:xfrm>
              <a:off x="4902200" y="2925763"/>
              <a:ext cx="239713" cy="0"/>
            </a:xfrm>
            <a:prstGeom prst="line">
              <a:avLst/>
            </a:prstGeom>
            <a:noFill/>
            <a:ln w="14288" cap="rnd">
              <a:solidFill>
                <a:srgbClr val="1DB95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1F8F1A75-2C92-B51E-2F22-4841B786817C}"/>
              </a:ext>
            </a:extLst>
          </p:cNvPr>
          <p:cNvSpPr txBox="1"/>
          <p:nvPr/>
        </p:nvSpPr>
        <p:spPr>
          <a:xfrm>
            <a:off x="383220" y="527795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Initial Results</a:t>
            </a:r>
          </a:p>
        </p:txBody>
      </p:sp>
      <p:sp>
        <p:nvSpPr>
          <p:cNvPr id="7" name="TextBox 6">
            <a:extLst>
              <a:ext uri="{FF2B5EF4-FFF2-40B4-BE49-F238E27FC236}">
                <a16:creationId xmlns:a16="http://schemas.microsoft.com/office/drawing/2014/main" id="{85C36E8B-DB5D-9F9F-C7AF-BD645FF604B5}"/>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22" name="Graphic 21" descr="Customer review outline">
            <a:extLst>
              <a:ext uri="{FF2B5EF4-FFF2-40B4-BE49-F238E27FC236}">
                <a16:creationId xmlns:a16="http://schemas.microsoft.com/office/drawing/2014/main" id="{D69A6F82-6BC5-FD25-C27E-8CB901B05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pic>
        <p:nvPicPr>
          <p:cNvPr id="25" name="Picture 24">
            <a:extLst>
              <a:ext uri="{FF2B5EF4-FFF2-40B4-BE49-F238E27FC236}">
                <a16:creationId xmlns:a16="http://schemas.microsoft.com/office/drawing/2014/main" id="{96654DD8-35B8-4446-A0B5-1A248AAD0D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9073" y="1251584"/>
            <a:ext cx="5357884" cy="3013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7" name="Graphic 116" descr="Badge Question Mark outline">
            <a:extLst>
              <a:ext uri="{FF2B5EF4-FFF2-40B4-BE49-F238E27FC236}">
                <a16:creationId xmlns:a16="http://schemas.microsoft.com/office/drawing/2014/main" id="{896DA623-C0FF-44A3-A354-6AD646D016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508" y="1374428"/>
            <a:ext cx="284321" cy="284321"/>
          </a:xfrm>
          <a:prstGeom prst="rect">
            <a:avLst/>
          </a:prstGeom>
        </p:spPr>
      </p:pic>
    </p:spTree>
    <p:extLst>
      <p:ext uri="{BB962C8B-B14F-4D97-AF65-F5344CB8AC3E}">
        <p14:creationId xmlns:p14="http://schemas.microsoft.com/office/powerpoint/2010/main" val="3964310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42CB68-7691-44D5-88F4-20E83F6DA0D7}"/>
              </a:ext>
            </a:extLst>
          </p:cNvPr>
          <p:cNvSpPr/>
          <p:nvPr/>
        </p:nvSpPr>
        <p:spPr>
          <a:xfrm>
            <a:off x="7812" y="0"/>
            <a:ext cx="3063240" cy="6858000"/>
          </a:xfrm>
          <a:prstGeom prst="rect">
            <a:avLst/>
          </a:prstGeom>
          <a:solidFill>
            <a:srgbClr val="191414"/>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966486" y="-966488"/>
            <a:ext cx="1145894" cy="3078870"/>
          </a:xfrm>
          <a:prstGeom prst="round1Rect">
            <a:avLst/>
          </a:prstGeom>
          <a:solidFill>
            <a:srgbClr val="0C0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9459" y="388280"/>
            <a:ext cx="1679947" cy="369332"/>
          </a:xfrm>
          <a:prstGeom prst="rect">
            <a:avLst/>
          </a:prstGeom>
          <a:noFill/>
        </p:spPr>
        <p:txBody>
          <a:bodyPr wrap="none" rtlCol="0">
            <a:spAutoFit/>
          </a:bodyPr>
          <a:lstStyle/>
          <a:p>
            <a:pPr algn="ctr"/>
            <a:r>
              <a:rPr lang="en-US" b="1" dirty="0">
                <a:solidFill>
                  <a:schemeClr val="bg1"/>
                </a:solidFill>
                <a:latin typeface="Segoe UI" panose="020B0502040204020203" pitchFamily="34" charset="0"/>
                <a:cs typeface="Segoe UI" panose="020B0502040204020203" pitchFamily="34" charset="0"/>
              </a:rPr>
              <a:t>Team Poliwag</a:t>
            </a:r>
          </a:p>
        </p:txBody>
      </p:sp>
      <p:sp>
        <p:nvSpPr>
          <p:cNvPr id="21" name="TextBox 20">
            <a:extLst>
              <a:ext uri="{FF2B5EF4-FFF2-40B4-BE49-F238E27FC236}">
                <a16:creationId xmlns:a16="http://schemas.microsoft.com/office/drawing/2014/main" id="{ED46B618-2CF9-7941-4EA2-0BAE302EE4DF}"/>
              </a:ext>
            </a:extLst>
          </p:cNvPr>
          <p:cNvSpPr txBox="1"/>
          <p:nvPr/>
        </p:nvSpPr>
        <p:spPr>
          <a:xfrm>
            <a:off x="383220" y="2364941"/>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Popular Genres</a:t>
            </a:r>
          </a:p>
        </p:txBody>
      </p:sp>
      <p:sp>
        <p:nvSpPr>
          <p:cNvPr id="26" name="TextBox 25">
            <a:extLst>
              <a:ext uri="{FF2B5EF4-FFF2-40B4-BE49-F238E27FC236}">
                <a16:creationId xmlns:a16="http://schemas.microsoft.com/office/drawing/2014/main" id="{5149923D-7CD8-C208-4B02-AF373B7CF240}"/>
              </a:ext>
            </a:extLst>
          </p:cNvPr>
          <p:cNvSpPr txBox="1"/>
          <p:nvPr/>
        </p:nvSpPr>
        <p:spPr>
          <a:xfrm>
            <a:off x="383220" y="4081936"/>
            <a:ext cx="2296800" cy="366917"/>
          </a:xfrm>
          <a:prstGeom prst="roundRect">
            <a:avLst/>
          </a:prstGeom>
          <a:solidFill>
            <a:srgbClr val="191414"/>
          </a:solid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Top Streams</a:t>
            </a:r>
          </a:p>
        </p:txBody>
      </p:sp>
      <p:cxnSp>
        <p:nvCxnSpPr>
          <p:cNvPr id="35" name="Straight Connector 34">
            <a:extLst>
              <a:ext uri="{FF2B5EF4-FFF2-40B4-BE49-F238E27FC236}">
                <a16:creationId xmlns:a16="http://schemas.microsoft.com/office/drawing/2014/main" id="{2ED7F392-BD7D-2FFD-EA64-3D637936049E}"/>
              </a:ext>
            </a:extLst>
          </p:cNvPr>
          <p:cNvCxnSpPr>
            <a:cxnSpLocks/>
          </p:cNvCxnSpPr>
          <p:nvPr/>
        </p:nvCxnSpPr>
        <p:spPr>
          <a:xfrm>
            <a:off x="391668" y="2885919"/>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91668" y="4602914"/>
            <a:ext cx="2279904" cy="0"/>
          </a:xfrm>
          <a:prstGeom prst="line">
            <a:avLst/>
          </a:prstGeom>
          <a:ln w="3175">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9</a:t>
            </a:r>
          </a:p>
        </p:txBody>
      </p:sp>
      <p:sp>
        <p:nvSpPr>
          <p:cNvPr id="6" name="TextBox 5">
            <a:extLst>
              <a:ext uri="{FF2B5EF4-FFF2-40B4-BE49-F238E27FC236}">
                <a16:creationId xmlns:a16="http://schemas.microsoft.com/office/drawing/2014/main" id="{C37D8155-ABD6-F7A4-7BD8-AE4C6523263F}"/>
              </a:ext>
            </a:extLst>
          </p:cNvPr>
          <p:cNvSpPr txBox="1"/>
          <p:nvPr/>
        </p:nvSpPr>
        <p:spPr>
          <a:xfrm>
            <a:off x="383220" y="132298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What We Have Done</a:t>
            </a:r>
          </a:p>
        </p:txBody>
      </p:sp>
      <p:grpSp>
        <p:nvGrpSpPr>
          <p:cNvPr id="1048" name="Group 1047">
            <a:extLst>
              <a:ext uri="{FF2B5EF4-FFF2-40B4-BE49-F238E27FC236}">
                <a16:creationId xmlns:a16="http://schemas.microsoft.com/office/drawing/2014/main" id="{84FEDBCB-F5BF-06A6-6478-55A5CB93C7D5}"/>
              </a:ext>
            </a:extLst>
          </p:cNvPr>
          <p:cNvGrpSpPr>
            <a:grpSpLocks noChangeAspect="1"/>
          </p:cNvGrpSpPr>
          <p:nvPr/>
        </p:nvGrpSpPr>
        <p:grpSpPr>
          <a:xfrm>
            <a:off x="602808" y="1919421"/>
            <a:ext cx="236623" cy="216000"/>
            <a:chOff x="3398838" y="5076826"/>
            <a:chExt cx="346075" cy="315913"/>
          </a:xfrm>
        </p:grpSpPr>
        <p:sp>
          <p:nvSpPr>
            <p:cNvPr id="1049" name="Rectangle 80">
              <a:extLst>
                <a:ext uri="{FF2B5EF4-FFF2-40B4-BE49-F238E27FC236}">
                  <a16:creationId xmlns:a16="http://schemas.microsoft.com/office/drawing/2014/main" id="{446BDA79-9A35-3C64-4AEC-12C71631FD99}"/>
                </a:ext>
              </a:extLst>
            </p:cNvPr>
            <p:cNvSpPr>
              <a:spLocks noChangeArrowheads="1"/>
            </p:cNvSpPr>
            <p:nvPr/>
          </p:nvSpPr>
          <p:spPr bwMode="auto">
            <a:xfrm>
              <a:off x="3519488" y="507682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0" name="Rectangle 81">
              <a:extLst>
                <a:ext uri="{FF2B5EF4-FFF2-40B4-BE49-F238E27FC236}">
                  <a16:creationId xmlns:a16="http://schemas.microsoft.com/office/drawing/2014/main" id="{C7E7262C-BF95-F641-9DD5-2B9727973DF7}"/>
                </a:ext>
              </a:extLst>
            </p:cNvPr>
            <p:cNvSpPr>
              <a:spLocks noChangeArrowheads="1"/>
            </p:cNvSpPr>
            <p:nvPr/>
          </p:nvSpPr>
          <p:spPr bwMode="auto">
            <a:xfrm>
              <a:off x="3519488" y="5197476"/>
              <a:ext cx="225425"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1" name="Rectangle 82">
              <a:extLst>
                <a:ext uri="{FF2B5EF4-FFF2-40B4-BE49-F238E27FC236}">
                  <a16:creationId xmlns:a16="http://schemas.microsoft.com/office/drawing/2014/main" id="{A96942F4-9C7F-420F-F31F-807F4429AE92}"/>
                </a:ext>
              </a:extLst>
            </p:cNvPr>
            <p:cNvSpPr>
              <a:spLocks noChangeArrowheads="1"/>
            </p:cNvSpPr>
            <p:nvPr/>
          </p:nvSpPr>
          <p:spPr bwMode="auto">
            <a:xfrm>
              <a:off x="3519488" y="5316539"/>
              <a:ext cx="225425"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2" name="Rectangle 83">
              <a:extLst>
                <a:ext uri="{FF2B5EF4-FFF2-40B4-BE49-F238E27FC236}">
                  <a16:creationId xmlns:a16="http://schemas.microsoft.com/office/drawing/2014/main" id="{91024072-B3C9-6E65-1B86-F98B1612956B}"/>
                </a:ext>
              </a:extLst>
            </p:cNvPr>
            <p:cNvSpPr>
              <a:spLocks noChangeArrowheads="1"/>
            </p:cNvSpPr>
            <p:nvPr/>
          </p:nvSpPr>
          <p:spPr bwMode="auto">
            <a:xfrm>
              <a:off x="3398838" y="507682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3" name="Rectangle 84">
              <a:extLst>
                <a:ext uri="{FF2B5EF4-FFF2-40B4-BE49-F238E27FC236}">
                  <a16:creationId xmlns:a16="http://schemas.microsoft.com/office/drawing/2014/main" id="{6D5AE946-F519-530D-3F1D-F726A68AA308}"/>
                </a:ext>
              </a:extLst>
            </p:cNvPr>
            <p:cNvSpPr>
              <a:spLocks noChangeArrowheads="1"/>
            </p:cNvSpPr>
            <p:nvPr/>
          </p:nvSpPr>
          <p:spPr bwMode="auto">
            <a:xfrm>
              <a:off x="3398838" y="5197476"/>
              <a:ext cx="74613" cy="74613"/>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4" name="Rectangle 85">
              <a:extLst>
                <a:ext uri="{FF2B5EF4-FFF2-40B4-BE49-F238E27FC236}">
                  <a16:creationId xmlns:a16="http://schemas.microsoft.com/office/drawing/2014/main" id="{6EF60173-55AC-8332-594E-A7CEF62B6C70}"/>
                </a:ext>
              </a:extLst>
            </p:cNvPr>
            <p:cNvSpPr>
              <a:spLocks noChangeArrowheads="1"/>
            </p:cNvSpPr>
            <p:nvPr/>
          </p:nvSpPr>
          <p:spPr bwMode="auto">
            <a:xfrm>
              <a:off x="3398838" y="5316539"/>
              <a:ext cx="74613" cy="7620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36" name="Group 1035">
            <a:extLst>
              <a:ext uri="{FF2B5EF4-FFF2-40B4-BE49-F238E27FC236}">
                <a16:creationId xmlns:a16="http://schemas.microsoft.com/office/drawing/2014/main" id="{74F3A740-AD9E-F587-C3FF-956880489C46}"/>
              </a:ext>
            </a:extLst>
          </p:cNvPr>
          <p:cNvGrpSpPr/>
          <p:nvPr/>
        </p:nvGrpSpPr>
        <p:grpSpPr>
          <a:xfrm>
            <a:off x="591709" y="5348699"/>
            <a:ext cx="258819" cy="225423"/>
            <a:chOff x="7005638" y="3648076"/>
            <a:chExt cx="344488" cy="300038"/>
          </a:xfrm>
        </p:grpSpPr>
        <p:sp>
          <p:nvSpPr>
            <p:cNvPr id="1037" name="Freeform 90">
              <a:extLst>
                <a:ext uri="{FF2B5EF4-FFF2-40B4-BE49-F238E27FC236}">
                  <a16:creationId xmlns:a16="http://schemas.microsoft.com/office/drawing/2014/main" id="{78C37A5C-C91B-9044-27D6-8F391B845742}"/>
                </a:ext>
              </a:extLst>
            </p:cNvPr>
            <p:cNvSpPr>
              <a:spLocks/>
            </p:cNvSpPr>
            <p:nvPr/>
          </p:nvSpPr>
          <p:spPr bwMode="auto">
            <a:xfrm>
              <a:off x="7005638" y="3648076"/>
              <a:ext cx="344488" cy="269875"/>
            </a:xfrm>
            <a:custGeom>
              <a:avLst/>
              <a:gdLst>
                <a:gd name="T0" fmla="*/ 92 w 92"/>
                <a:gd name="T1" fmla="*/ 66 h 72"/>
                <a:gd name="T2" fmla="*/ 86 w 92"/>
                <a:gd name="T3" fmla="*/ 72 h 72"/>
                <a:gd name="T4" fmla="*/ 6 w 92"/>
                <a:gd name="T5" fmla="*/ 72 h 72"/>
                <a:gd name="T6" fmla="*/ 0 w 92"/>
                <a:gd name="T7" fmla="*/ 66 h 72"/>
                <a:gd name="T8" fmla="*/ 0 w 92"/>
                <a:gd name="T9" fmla="*/ 6 h 72"/>
                <a:gd name="T10" fmla="*/ 6 w 92"/>
                <a:gd name="T11" fmla="*/ 0 h 72"/>
                <a:gd name="T12" fmla="*/ 86 w 92"/>
                <a:gd name="T13" fmla="*/ 0 h 72"/>
                <a:gd name="T14" fmla="*/ 92 w 92"/>
                <a:gd name="T15" fmla="*/ 6 h 72"/>
                <a:gd name="T16" fmla="*/ 92 w 92"/>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2">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8" name="Line 91">
              <a:extLst>
                <a:ext uri="{FF2B5EF4-FFF2-40B4-BE49-F238E27FC236}">
                  <a16:creationId xmlns:a16="http://schemas.microsoft.com/office/drawing/2014/main" id="{D85A1BE9-60DB-F019-DD69-44D7B439019C}"/>
                </a:ext>
              </a:extLst>
            </p:cNvPr>
            <p:cNvSpPr>
              <a:spLocks noChangeShapeType="1"/>
            </p:cNvSpPr>
            <p:nvPr/>
          </p:nvSpPr>
          <p:spPr bwMode="auto">
            <a:xfrm>
              <a:off x="7072313" y="3948113"/>
              <a:ext cx="2111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9" name="Line 92">
              <a:extLst>
                <a:ext uri="{FF2B5EF4-FFF2-40B4-BE49-F238E27FC236}">
                  <a16:creationId xmlns:a16="http://schemas.microsoft.com/office/drawing/2014/main" id="{E958D838-16E4-F50B-23BF-CD6D45A75785}"/>
                </a:ext>
              </a:extLst>
            </p:cNvPr>
            <p:cNvSpPr>
              <a:spLocks noChangeShapeType="1"/>
            </p:cNvSpPr>
            <p:nvPr/>
          </p:nvSpPr>
          <p:spPr bwMode="auto">
            <a:xfrm>
              <a:off x="7178676" y="3917951"/>
              <a:ext cx="0" cy="3016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0" name="Oval 93">
              <a:extLst>
                <a:ext uri="{FF2B5EF4-FFF2-40B4-BE49-F238E27FC236}">
                  <a16:creationId xmlns:a16="http://schemas.microsoft.com/office/drawing/2014/main" id="{6959AF5A-8014-EB78-8EEA-A82DD80D00FA}"/>
                </a:ext>
              </a:extLst>
            </p:cNvPr>
            <p:cNvSpPr>
              <a:spLocks noChangeArrowheads="1"/>
            </p:cNvSpPr>
            <p:nvPr/>
          </p:nvSpPr>
          <p:spPr bwMode="auto">
            <a:xfrm>
              <a:off x="7170738" y="3881438"/>
              <a:ext cx="14288" cy="1428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1" name="Line 94">
              <a:extLst>
                <a:ext uri="{FF2B5EF4-FFF2-40B4-BE49-F238E27FC236}">
                  <a16:creationId xmlns:a16="http://schemas.microsoft.com/office/drawing/2014/main" id="{A5EAEB2C-1728-5B92-187E-D54C3F2551DD}"/>
                </a:ext>
              </a:extLst>
            </p:cNvPr>
            <p:cNvSpPr>
              <a:spLocks noChangeShapeType="1"/>
            </p:cNvSpPr>
            <p:nvPr/>
          </p:nvSpPr>
          <p:spPr bwMode="auto">
            <a:xfrm>
              <a:off x="7005638" y="3857626"/>
              <a:ext cx="344488"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2" name="Freeform 95">
              <a:extLst>
                <a:ext uri="{FF2B5EF4-FFF2-40B4-BE49-F238E27FC236}">
                  <a16:creationId xmlns:a16="http://schemas.microsoft.com/office/drawing/2014/main" id="{7E997864-CC9D-D8DD-EE44-D04B09CB787A}"/>
                </a:ext>
              </a:extLst>
            </p:cNvPr>
            <p:cNvSpPr>
              <a:spLocks/>
            </p:cNvSpPr>
            <p:nvPr/>
          </p:nvSpPr>
          <p:spPr bwMode="auto">
            <a:xfrm>
              <a:off x="7140576" y="3703638"/>
              <a:ext cx="82550" cy="101600"/>
            </a:xfrm>
            <a:custGeom>
              <a:avLst/>
              <a:gdLst>
                <a:gd name="T0" fmla="*/ 0 w 52"/>
                <a:gd name="T1" fmla="*/ 0 h 64"/>
                <a:gd name="T2" fmla="*/ 0 w 52"/>
                <a:gd name="T3" fmla="*/ 64 h 64"/>
                <a:gd name="T4" fmla="*/ 52 w 52"/>
                <a:gd name="T5" fmla="*/ 33 h 64"/>
                <a:gd name="T6" fmla="*/ 0 w 52"/>
                <a:gd name="T7" fmla="*/ 0 h 64"/>
              </a:gdLst>
              <a:ahLst/>
              <a:cxnLst>
                <a:cxn ang="0">
                  <a:pos x="T0" y="T1"/>
                </a:cxn>
                <a:cxn ang="0">
                  <a:pos x="T2" y="T3"/>
                </a:cxn>
                <a:cxn ang="0">
                  <a:pos x="T4" y="T5"/>
                </a:cxn>
                <a:cxn ang="0">
                  <a:pos x="T6" y="T7"/>
                </a:cxn>
              </a:cxnLst>
              <a:rect l="0" t="0" r="r" b="b"/>
              <a:pathLst>
                <a:path w="52" h="64">
                  <a:moveTo>
                    <a:pt x="0" y="0"/>
                  </a:moveTo>
                  <a:lnTo>
                    <a:pt x="0" y="64"/>
                  </a:lnTo>
                  <a:lnTo>
                    <a:pt x="52" y="33"/>
                  </a:ln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grpSp>
      <p:sp>
        <p:nvSpPr>
          <p:cNvPr id="2" name="TextBox 1">
            <a:extLst>
              <a:ext uri="{FF2B5EF4-FFF2-40B4-BE49-F238E27FC236}">
                <a16:creationId xmlns:a16="http://schemas.microsoft.com/office/drawing/2014/main" id="{CB529057-8E8F-C756-316D-3D36CCE9A37F}"/>
              </a:ext>
            </a:extLst>
          </p:cNvPr>
          <p:cNvSpPr txBox="1"/>
          <p:nvPr/>
        </p:nvSpPr>
        <p:spPr>
          <a:xfrm>
            <a:off x="383220" y="184396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Heat Map</a:t>
            </a:r>
          </a:p>
        </p:txBody>
      </p:sp>
      <p:grpSp>
        <p:nvGrpSpPr>
          <p:cNvPr id="4" name="Group 3">
            <a:extLst>
              <a:ext uri="{FF2B5EF4-FFF2-40B4-BE49-F238E27FC236}">
                <a16:creationId xmlns:a16="http://schemas.microsoft.com/office/drawing/2014/main" id="{717212D6-0B40-9DE6-5EAE-AB1F22D6F44B}"/>
              </a:ext>
            </a:extLst>
          </p:cNvPr>
          <p:cNvGrpSpPr>
            <a:grpSpLocks noChangeAspect="1"/>
          </p:cNvGrpSpPr>
          <p:nvPr/>
        </p:nvGrpSpPr>
        <p:grpSpPr>
          <a:xfrm>
            <a:off x="607670" y="2440399"/>
            <a:ext cx="226899" cy="216000"/>
            <a:chOff x="5483226" y="731838"/>
            <a:chExt cx="363538" cy="346076"/>
          </a:xfrm>
        </p:grpSpPr>
        <p:sp>
          <p:nvSpPr>
            <p:cNvPr id="5" name="Freeform 244">
              <a:extLst>
                <a:ext uri="{FF2B5EF4-FFF2-40B4-BE49-F238E27FC236}">
                  <a16:creationId xmlns:a16="http://schemas.microsoft.com/office/drawing/2014/main" id="{BD5D1E91-DF1E-3A83-D016-43C9CC977B6C}"/>
                </a:ext>
              </a:extLst>
            </p:cNvPr>
            <p:cNvSpPr>
              <a:spLocks/>
            </p:cNvSpPr>
            <p:nvPr/>
          </p:nvSpPr>
          <p:spPr bwMode="auto">
            <a:xfrm>
              <a:off x="5753101" y="739776"/>
              <a:ext cx="93663" cy="195263"/>
            </a:xfrm>
            <a:custGeom>
              <a:avLst/>
              <a:gdLst>
                <a:gd name="T0" fmla="*/ 12 w 25"/>
                <a:gd name="T1" fmla="*/ 52 h 52"/>
                <a:gd name="T2" fmla="*/ 15 w 25"/>
                <a:gd name="T3" fmla="*/ 46 h 52"/>
                <a:gd name="T4" fmla="*/ 6 w 25"/>
                <a:gd name="T5" fmla="*/ 10 h 52"/>
                <a:gd name="T6" fmla="*/ 0 w 25"/>
                <a:gd name="T7" fmla="*/ 0 h 52"/>
              </a:gdLst>
              <a:ahLst/>
              <a:cxnLst>
                <a:cxn ang="0">
                  <a:pos x="T0" y="T1"/>
                </a:cxn>
                <a:cxn ang="0">
                  <a:pos x="T2" y="T3"/>
                </a:cxn>
                <a:cxn ang="0">
                  <a:pos x="T4" y="T5"/>
                </a:cxn>
                <a:cxn ang="0">
                  <a:pos x="T6" y="T7"/>
                </a:cxn>
              </a:cxnLst>
              <a:rect l="0" t="0" r="r" b="b"/>
              <a:pathLst>
                <a:path w="25" h="52">
                  <a:moveTo>
                    <a:pt x="12" y="52"/>
                  </a:moveTo>
                  <a:cubicBezTo>
                    <a:pt x="15" y="46"/>
                    <a:pt x="15" y="46"/>
                    <a:pt x="15" y="46"/>
                  </a:cubicBezTo>
                  <a:cubicBezTo>
                    <a:pt x="16" y="41"/>
                    <a:pt x="25" y="23"/>
                    <a:pt x="6" y="10"/>
                  </a:cubicBezTo>
                  <a:cubicBezTo>
                    <a:pt x="0" y="6"/>
                    <a:pt x="0" y="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reeform 245">
              <a:extLst>
                <a:ext uri="{FF2B5EF4-FFF2-40B4-BE49-F238E27FC236}">
                  <a16:creationId xmlns:a16="http://schemas.microsoft.com/office/drawing/2014/main" id="{26762164-400E-E6AF-C554-F89B22CC8FAF}"/>
                </a:ext>
              </a:extLst>
            </p:cNvPr>
            <p:cNvSpPr>
              <a:spLocks/>
            </p:cNvSpPr>
            <p:nvPr/>
          </p:nvSpPr>
          <p:spPr bwMode="auto">
            <a:xfrm>
              <a:off x="5662614" y="987426"/>
              <a:ext cx="90488" cy="90488"/>
            </a:xfrm>
            <a:custGeom>
              <a:avLst/>
              <a:gdLst>
                <a:gd name="T0" fmla="*/ 24 w 24"/>
                <a:gd name="T1" fmla="*/ 12 h 24"/>
                <a:gd name="T2" fmla="*/ 12 w 24"/>
                <a:gd name="T3" fmla="*/ 24 h 24"/>
                <a:gd name="T4" fmla="*/ 0 w 24"/>
                <a:gd name="T5" fmla="*/ 12 h 24"/>
                <a:gd name="T6" fmla="*/ 12 w 24"/>
                <a:gd name="T7" fmla="*/ 0 h 24"/>
                <a:gd name="T8" fmla="*/ 24 w 24"/>
                <a:gd name="T9" fmla="*/ 0 h 24"/>
                <a:gd name="T10" fmla="*/ 24 w 24"/>
                <a:gd name="T11" fmla="*/ 12 h 24"/>
              </a:gdLst>
              <a:ahLst/>
              <a:cxnLst>
                <a:cxn ang="0">
                  <a:pos x="T0" y="T1"/>
                </a:cxn>
                <a:cxn ang="0">
                  <a:pos x="T2" y="T3"/>
                </a:cxn>
                <a:cxn ang="0">
                  <a:pos x="T4" y="T5"/>
                </a:cxn>
                <a:cxn ang="0">
                  <a:pos x="T6" y="T7"/>
                </a:cxn>
                <a:cxn ang="0">
                  <a:pos x="T8" y="T9"/>
                </a:cxn>
                <a:cxn ang="0">
                  <a:pos x="T10" y="T11"/>
                </a:cxn>
              </a:cxnLst>
              <a:rect l="0" t="0" r="r" b="b"/>
              <a:pathLst>
                <a:path w="24" h="24">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Line 246">
              <a:extLst>
                <a:ext uri="{FF2B5EF4-FFF2-40B4-BE49-F238E27FC236}">
                  <a16:creationId xmlns:a16="http://schemas.microsoft.com/office/drawing/2014/main" id="{70A91313-16DC-0CBF-8557-5C3B6B6EEB4E}"/>
                </a:ext>
              </a:extLst>
            </p:cNvPr>
            <p:cNvSpPr>
              <a:spLocks noChangeShapeType="1"/>
            </p:cNvSpPr>
            <p:nvPr/>
          </p:nvSpPr>
          <p:spPr bwMode="auto">
            <a:xfrm flipV="1">
              <a:off x="5753101" y="731838"/>
              <a:ext cx="0" cy="269875"/>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Line 247">
              <a:extLst>
                <a:ext uri="{FF2B5EF4-FFF2-40B4-BE49-F238E27FC236}">
                  <a16:creationId xmlns:a16="http://schemas.microsoft.com/office/drawing/2014/main" id="{9D115F21-E694-E7DA-E14C-5A78349903A6}"/>
                </a:ext>
              </a:extLst>
            </p:cNvPr>
            <p:cNvSpPr>
              <a:spLocks noChangeShapeType="1"/>
            </p:cNvSpPr>
            <p:nvPr/>
          </p:nvSpPr>
          <p:spPr bwMode="auto">
            <a:xfrm>
              <a:off x="5483226" y="7778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Line 248">
              <a:extLst>
                <a:ext uri="{FF2B5EF4-FFF2-40B4-BE49-F238E27FC236}">
                  <a16:creationId xmlns:a16="http://schemas.microsoft.com/office/drawing/2014/main" id="{D54B7384-AB70-82C5-E34A-AF92FEA96AD1}"/>
                </a:ext>
              </a:extLst>
            </p:cNvPr>
            <p:cNvSpPr>
              <a:spLocks noChangeShapeType="1"/>
            </p:cNvSpPr>
            <p:nvPr/>
          </p:nvSpPr>
          <p:spPr bwMode="auto">
            <a:xfrm>
              <a:off x="5483226" y="82232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Line 249">
              <a:extLst>
                <a:ext uri="{FF2B5EF4-FFF2-40B4-BE49-F238E27FC236}">
                  <a16:creationId xmlns:a16="http://schemas.microsoft.com/office/drawing/2014/main" id="{AB1ECDFF-E962-5F9C-2B64-7A50FF41C7CE}"/>
                </a:ext>
              </a:extLst>
            </p:cNvPr>
            <p:cNvSpPr>
              <a:spLocks noChangeShapeType="1"/>
            </p:cNvSpPr>
            <p:nvPr/>
          </p:nvSpPr>
          <p:spPr bwMode="auto">
            <a:xfrm>
              <a:off x="5483226" y="866776"/>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Line 250">
              <a:extLst>
                <a:ext uri="{FF2B5EF4-FFF2-40B4-BE49-F238E27FC236}">
                  <a16:creationId xmlns:a16="http://schemas.microsoft.com/office/drawing/2014/main" id="{539C8972-29D3-D925-ED9B-54130F2FCED9}"/>
                </a:ext>
              </a:extLst>
            </p:cNvPr>
            <p:cNvSpPr>
              <a:spLocks noChangeShapeType="1"/>
            </p:cNvSpPr>
            <p:nvPr/>
          </p:nvSpPr>
          <p:spPr bwMode="auto">
            <a:xfrm>
              <a:off x="5483226" y="912813"/>
              <a:ext cx="179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Line 251">
              <a:extLst>
                <a:ext uri="{FF2B5EF4-FFF2-40B4-BE49-F238E27FC236}">
                  <a16:creationId xmlns:a16="http://schemas.microsoft.com/office/drawing/2014/main" id="{E7701B33-F717-C098-51EF-20095EECEEE5}"/>
                </a:ext>
              </a:extLst>
            </p:cNvPr>
            <p:cNvSpPr>
              <a:spLocks noChangeShapeType="1"/>
            </p:cNvSpPr>
            <p:nvPr/>
          </p:nvSpPr>
          <p:spPr bwMode="auto">
            <a:xfrm>
              <a:off x="5483226" y="957263"/>
              <a:ext cx="14922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252">
              <a:extLst>
                <a:ext uri="{FF2B5EF4-FFF2-40B4-BE49-F238E27FC236}">
                  <a16:creationId xmlns:a16="http://schemas.microsoft.com/office/drawing/2014/main" id="{534D679F-BFDE-B875-C9D8-CCEB3156FE88}"/>
                </a:ext>
              </a:extLst>
            </p:cNvPr>
            <p:cNvSpPr>
              <a:spLocks noChangeShapeType="1"/>
            </p:cNvSpPr>
            <p:nvPr/>
          </p:nvSpPr>
          <p:spPr bwMode="auto">
            <a:xfrm>
              <a:off x="5483226" y="1001713"/>
              <a:ext cx="104775"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19011328-BC19-9759-C4A2-A876E6C72E81}"/>
              </a:ext>
            </a:extLst>
          </p:cNvPr>
          <p:cNvSpPr txBox="1"/>
          <p:nvPr/>
        </p:nvSpPr>
        <p:spPr>
          <a:xfrm>
            <a:off x="3474402" y="388280"/>
            <a:ext cx="3742115" cy="769441"/>
          </a:xfrm>
          <a:prstGeom prst="rect">
            <a:avLst/>
          </a:prstGeom>
          <a:noFill/>
        </p:spPr>
        <p:txBody>
          <a:bodyPr wrap="none" rtlCol="0">
            <a:spAutoFit/>
          </a:bodyPr>
          <a:lstStyle/>
          <a:p>
            <a:r>
              <a:rPr lang="en-US" sz="4400" b="1" dirty="0">
                <a:solidFill>
                  <a:srgbClr val="1DB954"/>
                </a:solidFill>
                <a:latin typeface="Segoe UI" panose="020B0502040204020203" pitchFamily="34" charset="0"/>
                <a:cs typeface="Segoe UI" panose="020B0502040204020203" pitchFamily="34" charset="0"/>
              </a:rPr>
              <a:t>Initial Results</a:t>
            </a:r>
          </a:p>
        </p:txBody>
      </p:sp>
      <p:sp>
        <p:nvSpPr>
          <p:cNvPr id="51" name="TextBox 50">
            <a:extLst>
              <a:ext uri="{FF2B5EF4-FFF2-40B4-BE49-F238E27FC236}">
                <a16:creationId xmlns:a16="http://schemas.microsoft.com/office/drawing/2014/main" id="{BABF978A-9132-DD70-EECE-614EB7A93DF3}"/>
              </a:ext>
            </a:extLst>
          </p:cNvPr>
          <p:cNvSpPr txBox="1"/>
          <p:nvPr/>
        </p:nvSpPr>
        <p:spPr>
          <a:xfrm>
            <a:off x="383220" y="3039980"/>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Words Frequency</a:t>
            </a:r>
          </a:p>
        </p:txBody>
      </p:sp>
      <p:pic>
        <p:nvPicPr>
          <p:cNvPr id="1025" name="Picture 1024" descr="Shape&#10;&#10;Description automatically generated with low confidence">
            <a:extLst>
              <a:ext uri="{FF2B5EF4-FFF2-40B4-BE49-F238E27FC236}">
                <a16:creationId xmlns:a16="http://schemas.microsoft.com/office/drawing/2014/main" id="{6543E4F6-DC4E-CC73-8C10-8245CD6F1B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1709" y="3094029"/>
            <a:ext cx="258819" cy="258819"/>
          </a:xfrm>
          <a:prstGeom prst="rect">
            <a:avLst/>
          </a:prstGeom>
        </p:spPr>
      </p:pic>
      <p:sp>
        <p:nvSpPr>
          <p:cNvPr id="18" name="TextBox 17">
            <a:extLst>
              <a:ext uri="{FF2B5EF4-FFF2-40B4-BE49-F238E27FC236}">
                <a16:creationId xmlns:a16="http://schemas.microsoft.com/office/drawing/2014/main" id="{A66037FB-ECC6-A931-2CFC-20FD25D6E695}"/>
              </a:ext>
            </a:extLst>
          </p:cNvPr>
          <p:cNvSpPr txBox="1"/>
          <p:nvPr/>
        </p:nvSpPr>
        <p:spPr>
          <a:xfrm>
            <a:off x="383220" y="3560958"/>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Duration of Songs</a:t>
            </a:r>
          </a:p>
        </p:txBody>
      </p:sp>
      <p:grpSp>
        <p:nvGrpSpPr>
          <p:cNvPr id="24" name="Group 23">
            <a:extLst>
              <a:ext uri="{FF2B5EF4-FFF2-40B4-BE49-F238E27FC236}">
                <a16:creationId xmlns:a16="http://schemas.microsoft.com/office/drawing/2014/main" id="{8D8AC82B-6FCD-87E2-ECB4-A2640896D6B6}"/>
              </a:ext>
            </a:extLst>
          </p:cNvPr>
          <p:cNvGrpSpPr>
            <a:grpSpLocks noChangeAspect="1"/>
          </p:cNvGrpSpPr>
          <p:nvPr/>
        </p:nvGrpSpPr>
        <p:grpSpPr>
          <a:xfrm>
            <a:off x="622921" y="3606155"/>
            <a:ext cx="191537" cy="276523"/>
            <a:chOff x="3379789" y="1452563"/>
            <a:chExt cx="239713" cy="346075"/>
          </a:xfrm>
        </p:grpSpPr>
        <p:sp>
          <p:nvSpPr>
            <p:cNvPr id="52" name="Freeform 5">
              <a:extLst>
                <a:ext uri="{FF2B5EF4-FFF2-40B4-BE49-F238E27FC236}">
                  <a16:creationId xmlns:a16="http://schemas.microsoft.com/office/drawing/2014/main" id="{864CA07E-E9F9-EE8C-4891-74A1B589E1BA}"/>
                </a:ext>
              </a:extLst>
            </p:cNvPr>
            <p:cNvSpPr>
              <a:spLocks/>
            </p:cNvSpPr>
            <p:nvPr/>
          </p:nvSpPr>
          <p:spPr bwMode="auto">
            <a:xfrm>
              <a:off x="3409951" y="1452563"/>
              <a:ext cx="179388" cy="271463"/>
            </a:xfrm>
            <a:custGeom>
              <a:avLst/>
              <a:gdLst>
                <a:gd name="T0" fmla="*/ 48 w 48"/>
                <a:gd name="T1" fmla="*/ 48 h 72"/>
                <a:gd name="T2" fmla="*/ 24 w 48"/>
                <a:gd name="T3" fmla="*/ 72 h 72"/>
                <a:gd name="T4" fmla="*/ 0 w 48"/>
                <a:gd name="T5" fmla="*/ 48 h 72"/>
                <a:gd name="T6" fmla="*/ 0 w 48"/>
                <a:gd name="T7" fmla="*/ 24 h 72"/>
                <a:gd name="T8" fmla="*/ 24 w 48"/>
                <a:gd name="T9" fmla="*/ 0 h 72"/>
                <a:gd name="T10" fmla="*/ 48 w 48"/>
                <a:gd name="T11" fmla="*/ 24 h 72"/>
                <a:gd name="T12" fmla="*/ 48 w 48"/>
                <a:gd name="T13" fmla="*/ 48 h 72"/>
              </a:gdLst>
              <a:ahLst/>
              <a:cxnLst>
                <a:cxn ang="0">
                  <a:pos x="T0" y="T1"/>
                </a:cxn>
                <a:cxn ang="0">
                  <a:pos x="T2" y="T3"/>
                </a:cxn>
                <a:cxn ang="0">
                  <a:pos x="T4" y="T5"/>
                </a:cxn>
                <a:cxn ang="0">
                  <a:pos x="T6" y="T7"/>
                </a:cxn>
                <a:cxn ang="0">
                  <a:pos x="T8" y="T9"/>
                </a:cxn>
                <a:cxn ang="0">
                  <a:pos x="T10" y="T11"/>
                </a:cxn>
                <a:cxn ang="0">
                  <a:pos x="T12" y="T13"/>
                </a:cxn>
              </a:cxnLst>
              <a:rect l="0" t="0" r="r" b="b"/>
              <a:pathLst>
                <a:path w="48" h="72">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6">
              <a:extLst>
                <a:ext uri="{FF2B5EF4-FFF2-40B4-BE49-F238E27FC236}">
                  <a16:creationId xmlns:a16="http://schemas.microsoft.com/office/drawing/2014/main" id="{FB5083AF-4F0F-7660-0A2F-9A64350D4C17}"/>
                </a:ext>
              </a:extLst>
            </p:cNvPr>
            <p:cNvSpPr>
              <a:spLocks/>
            </p:cNvSpPr>
            <p:nvPr/>
          </p:nvSpPr>
          <p:spPr bwMode="auto">
            <a:xfrm>
              <a:off x="3379789" y="1603376"/>
              <a:ext cx="239713" cy="150813"/>
            </a:xfrm>
            <a:custGeom>
              <a:avLst/>
              <a:gdLst>
                <a:gd name="T0" fmla="*/ 0 w 64"/>
                <a:gd name="T1" fmla="*/ 0 h 40"/>
                <a:gd name="T2" fmla="*/ 0 w 64"/>
                <a:gd name="T3" fmla="*/ 8 h 40"/>
                <a:gd name="T4" fmla="*/ 32 w 64"/>
                <a:gd name="T5" fmla="*/ 40 h 40"/>
                <a:gd name="T6" fmla="*/ 64 w 64"/>
                <a:gd name="T7" fmla="*/ 8 h 40"/>
                <a:gd name="T8" fmla="*/ 64 w 64"/>
                <a:gd name="T9" fmla="*/ 0 h 40"/>
              </a:gdLst>
              <a:ahLst/>
              <a:cxnLst>
                <a:cxn ang="0">
                  <a:pos x="T0" y="T1"/>
                </a:cxn>
                <a:cxn ang="0">
                  <a:pos x="T2" y="T3"/>
                </a:cxn>
                <a:cxn ang="0">
                  <a:pos x="T4" y="T5"/>
                </a:cxn>
                <a:cxn ang="0">
                  <a:pos x="T6" y="T7"/>
                </a:cxn>
                <a:cxn ang="0">
                  <a:pos x="T8" y="T9"/>
                </a:cxn>
              </a:cxnLst>
              <a:rect l="0" t="0" r="r" b="b"/>
              <a:pathLst>
                <a:path w="64" h="4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7">
              <a:extLst>
                <a:ext uri="{FF2B5EF4-FFF2-40B4-BE49-F238E27FC236}">
                  <a16:creationId xmlns:a16="http://schemas.microsoft.com/office/drawing/2014/main" id="{02982F14-40C8-954C-4458-67B160652998}"/>
                </a:ext>
              </a:extLst>
            </p:cNvPr>
            <p:cNvSpPr>
              <a:spLocks noChangeShapeType="1"/>
            </p:cNvSpPr>
            <p:nvPr/>
          </p:nvSpPr>
          <p:spPr bwMode="auto">
            <a:xfrm>
              <a:off x="3498851" y="1754188"/>
              <a:ext cx="0" cy="444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8">
              <a:extLst>
                <a:ext uri="{FF2B5EF4-FFF2-40B4-BE49-F238E27FC236}">
                  <a16:creationId xmlns:a16="http://schemas.microsoft.com/office/drawing/2014/main" id="{BB6F365D-E5CB-D39A-07BB-B76337FF0A7F}"/>
                </a:ext>
              </a:extLst>
            </p:cNvPr>
            <p:cNvSpPr>
              <a:spLocks noChangeShapeType="1"/>
            </p:cNvSpPr>
            <p:nvPr/>
          </p:nvSpPr>
          <p:spPr bwMode="auto">
            <a:xfrm>
              <a:off x="3498851" y="1452563"/>
              <a:ext cx="0" cy="460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9">
              <a:extLst>
                <a:ext uri="{FF2B5EF4-FFF2-40B4-BE49-F238E27FC236}">
                  <a16:creationId xmlns:a16="http://schemas.microsoft.com/office/drawing/2014/main" id="{55C4E5FA-8D3C-6D1F-3004-40EED5E7CB16}"/>
                </a:ext>
              </a:extLst>
            </p:cNvPr>
            <p:cNvSpPr>
              <a:spLocks noChangeShapeType="1"/>
            </p:cNvSpPr>
            <p:nvPr/>
          </p:nvSpPr>
          <p:spPr bwMode="auto">
            <a:xfrm>
              <a:off x="3529014"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Line 10">
              <a:extLst>
                <a:ext uri="{FF2B5EF4-FFF2-40B4-BE49-F238E27FC236}">
                  <a16:creationId xmlns:a16="http://schemas.microsoft.com/office/drawing/2014/main" id="{0BA7CCD2-D538-2ED9-0F53-BF05F9E8D83C}"/>
                </a:ext>
              </a:extLst>
            </p:cNvPr>
            <p:cNvSpPr>
              <a:spLocks noChangeShapeType="1"/>
            </p:cNvSpPr>
            <p:nvPr/>
          </p:nvSpPr>
          <p:spPr bwMode="auto">
            <a:xfrm>
              <a:off x="3468689" y="1457326"/>
              <a:ext cx="0" cy="4127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Line 11">
              <a:extLst>
                <a:ext uri="{FF2B5EF4-FFF2-40B4-BE49-F238E27FC236}">
                  <a16:creationId xmlns:a16="http://schemas.microsoft.com/office/drawing/2014/main" id="{DE5BC279-3B3A-63A1-D805-CEB6821BCAB8}"/>
                </a:ext>
              </a:extLst>
            </p:cNvPr>
            <p:cNvSpPr>
              <a:spLocks noChangeShapeType="1"/>
            </p:cNvSpPr>
            <p:nvPr/>
          </p:nvSpPr>
          <p:spPr bwMode="auto">
            <a:xfrm>
              <a:off x="3379789" y="1633538"/>
              <a:ext cx="239713"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Line 12">
              <a:extLst>
                <a:ext uri="{FF2B5EF4-FFF2-40B4-BE49-F238E27FC236}">
                  <a16:creationId xmlns:a16="http://schemas.microsoft.com/office/drawing/2014/main" id="{D424D6DF-3C9A-9464-5524-B2A111FA1202}"/>
                </a:ext>
              </a:extLst>
            </p:cNvPr>
            <p:cNvSpPr>
              <a:spLocks noChangeShapeType="1"/>
            </p:cNvSpPr>
            <p:nvPr/>
          </p:nvSpPr>
          <p:spPr bwMode="auto">
            <a:xfrm>
              <a:off x="3409951" y="1543051"/>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Line 13">
              <a:extLst>
                <a:ext uri="{FF2B5EF4-FFF2-40B4-BE49-F238E27FC236}">
                  <a16:creationId xmlns:a16="http://schemas.microsoft.com/office/drawing/2014/main" id="{03650281-56AD-7201-0D96-99C36EEEBB68}"/>
                </a:ext>
              </a:extLst>
            </p:cNvPr>
            <p:cNvSpPr>
              <a:spLocks noChangeShapeType="1"/>
            </p:cNvSpPr>
            <p:nvPr/>
          </p:nvSpPr>
          <p:spPr bwMode="auto">
            <a:xfrm>
              <a:off x="3409951" y="1573213"/>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4" name="Line 14">
              <a:extLst>
                <a:ext uri="{FF2B5EF4-FFF2-40B4-BE49-F238E27FC236}">
                  <a16:creationId xmlns:a16="http://schemas.microsoft.com/office/drawing/2014/main" id="{654E8180-FEA8-216C-549C-3DF84D3602A2}"/>
                </a:ext>
              </a:extLst>
            </p:cNvPr>
            <p:cNvSpPr>
              <a:spLocks noChangeShapeType="1"/>
            </p:cNvSpPr>
            <p:nvPr/>
          </p:nvSpPr>
          <p:spPr bwMode="auto">
            <a:xfrm flipH="1">
              <a:off x="3529014" y="1543051"/>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6" name="Line 15">
              <a:extLst>
                <a:ext uri="{FF2B5EF4-FFF2-40B4-BE49-F238E27FC236}">
                  <a16:creationId xmlns:a16="http://schemas.microsoft.com/office/drawing/2014/main" id="{B02867B4-BAB1-8A29-811C-C513EDAABDE8}"/>
                </a:ext>
              </a:extLst>
            </p:cNvPr>
            <p:cNvSpPr>
              <a:spLocks noChangeShapeType="1"/>
            </p:cNvSpPr>
            <p:nvPr/>
          </p:nvSpPr>
          <p:spPr bwMode="auto">
            <a:xfrm flipH="1">
              <a:off x="3529014" y="1573213"/>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7" name="Line 16">
              <a:extLst>
                <a:ext uri="{FF2B5EF4-FFF2-40B4-BE49-F238E27FC236}">
                  <a16:creationId xmlns:a16="http://schemas.microsoft.com/office/drawing/2014/main" id="{CF045351-5FF3-6A8B-1731-A71B0A8CE0EA}"/>
                </a:ext>
              </a:extLst>
            </p:cNvPr>
            <p:cNvSpPr>
              <a:spLocks noChangeShapeType="1"/>
            </p:cNvSpPr>
            <p:nvPr/>
          </p:nvSpPr>
          <p:spPr bwMode="auto">
            <a:xfrm>
              <a:off x="3409951" y="1603376"/>
              <a:ext cx="58738"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8" name="Line 17">
              <a:extLst>
                <a:ext uri="{FF2B5EF4-FFF2-40B4-BE49-F238E27FC236}">
                  <a16:creationId xmlns:a16="http://schemas.microsoft.com/office/drawing/2014/main" id="{CC9201B5-08D0-A21B-F335-ADADC42ACA28}"/>
                </a:ext>
              </a:extLst>
            </p:cNvPr>
            <p:cNvSpPr>
              <a:spLocks noChangeShapeType="1"/>
            </p:cNvSpPr>
            <p:nvPr/>
          </p:nvSpPr>
          <p:spPr bwMode="auto">
            <a:xfrm flipH="1">
              <a:off x="3529014" y="1603376"/>
              <a:ext cx="603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2" name="Group 31">
            <a:extLst>
              <a:ext uri="{FF2B5EF4-FFF2-40B4-BE49-F238E27FC236}">
                <a16:creationId xmlns:a16="http://schemas.microsoft.com/office/drawing/2014/main" id="{2CF5BC51-A517-3061-8411-CDA581724FF7}"/>
              </a:ext>
            </a:extLst>
          </p:cNvPr>
          <p:cNvGrpSpPr/>
          <p:nvPr/>
        </p:nvGrpSpPr>
        <p:grpSpPr>
          <a:xfrm>
            <a:off x="608408" y="4785042"/>
            <a:ext cx="225423" cy="260013"/>
            <a:chOff x="5581651" y="2895601"/>
            <a:chExt cx="300038" cy="346076"/>
          </a:xfrm>
        </p:grpSpPr>
        <p:sp>
          <p:nvSpPr>
            <p:cNvPr id="33" name="Oval 187">
              <a:extLst>
                <a:ext uri="{FF2B5EF4-FFF2-40B4-BE49-F238E27FC236}">
                  <a16:creationId xmlns:a16="http://schemas.microsoft.com/office/drawing/2014/main" id="{5F365BF3-018D-6209-C787-CB7CEAA813BF}"/>
                </a:ext>
              </a:extLst>
            </p:cNvPr>
            <p:cNvSpPr>
              <a:spLocks noChangeArrowheads="1"/>
            </p:cNvSpPr>
            <p:nvPr/>
          </p:nvSpPr>
          <p:spPr bwMode="auto">
            <a:xfrm>
              <a:off x="5619751" y="3014664"/>
              <a:ext cx="225425" cy="2270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188">
              <a:extLst>
                <a:ext uri="{FF2B5EF4-FFF2-40B4-BE49-F238E27FC236}">
                  <a16:creationId xmlns:a16="http://schemas.microsoft.com/office/drawing/2014/main" id="{E2FEA225-2B51-F903-8AE3-C0E6AAE06601}"/>
                </a:ext>
              </a:extLst>
            </p:cNvPr>
            <p:cNvSpPr>
              <a:spLocks noChangeArrowheads="1"/>
            </p:cNvSpPr>
            <p:nvPr/>
          </p:nvSpPr>
          <p:spPr bwMode="auto">
            <a:xfrm>
              <a:off x="5702301" y="3098801"/>
              <a:ext cx="58738"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Oval 189">
              <a:extLst>
                <a:ext uri="{FF2B5EF4-FFF2-40B4-BE49-F238E27FC236}">
                  <a16:creationId xmlns:a16="http://schemas.microsoft.com/office/drawing/2014/main" id="{EFEFC81A-71C0-5E38-0C9E-5FFEBA996980}"/>
                </a:ext>
              </a:extLst>
            </p:cNvPr>
            <p:cNvSpPr>
              <a:spLocks noChangeArrowheads="1"/>
            </p:cNvSpPr>
            <p:nvPr/>
          </p:nvSpPr>
          <p:spPr bwMode="auto">
            <a:xfrm>
              <a:off x="5724526" y="3121026"/>
              <a:ext cx="14288" cy="1428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Freeform 190">
              <a:extLst>
                <a:ext uri="{FF2B5EF4-FFF2-40B4-BE49-F238E27FC236}">
                  <a16:creationId xmlns:a16="http://schemas.microsoft.com/office/drawing/2014/main" id="{40A7CB84-F062-BD94-AE0B-51E365BDB153}"/>
                </a:ext>
              </a:extLst>
            </p:cNvPr>
            <p:cNvSpPr>
              <a:spLocks/>
            </p:cNvSpPr>
            <p:nvPr/>
          </p:nvSpPr>
          <p:spPr bwMode="auto">
            <a:xfrm>
              <a:off x="5732463" y="3063876"/>
              <a:ext cx="63500" cy="65088"/>
            </a:xfrm>
            <a:custGeom>
              <a:avLst/>
              <a:gdLst>
                <a:gd name="T0" fmla="*/ 0 w 17"/>
                <a:gd name="T1" fmla="*/ 0 h 17"/>
                <a:gd name="T2" fmla="*/ 17 w 17"/>
                <a:gd name="T3" fmla="*/ 17 h 17"/>
              </a:gdLst>
              <a:ahLst/>
              <a:cxnLst>
                <a:cxn ang="0">
                  <a:pos x="T0" y="T1"/>
                </a:cxn>
                <a:cxn ang="0">
                  <a:pos x="T2" y="T3"/>
                </a:cxn>
              </a:cxnLst>
              <a:rect l="0" t="0" r="r" b="b"/>
              <a:pathLst>
                <a:path w="17" h="17">
                  <a:moveTo>
                    <a:pt x="0" y="0"/>
                  </a:moveTo>
                  <a:cubicBezTo>
                    <a:pt x="10" y="0"/>
                    <a:pt x="17" y="7"/>
                    <a:pt x="17"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Freeform 191">
              <a:extLst>
                <a:ext uri="{FF2B5EF4-FFF2-40B4-BE49-F238E27FC236}">
                  <a16:creationId xmlns:a16="http://schemas.microsoft.com/office/drawing/2014/main" id="{38086CBB-80C2-738A-B320-C10711EC072B}"/>
                </a:ext>
              </a:extLst>
            </p:cNvPr>
            <p:cNvSpPr>
              <a:spLocks/>
            </p:cNvSpPr>
            <p:nvPr/>
          </p:nvSpPr>
          <p:spPr bwMode="auto">
            <a:xfrm>
              <a:off x="5667376" y="3128964"/>
              <a:ext cx="65088" cy="63500"/>
            </a:xfrm>
            <a:custGeom>
              <a:avLst/>
              <a:gdLst>
                <a:gd name="T0" fmla="*/ 17 w 17"/>
                <a:gd name="T1" fmla="*/ 17 h 17"/>
                <a:gd name="T2" fmla="*/ 0 w 17"/>
                <a:gd name="T3" fmla="*/ 0 h 17"/>
              </a:gdLst>
              <a:ahLst/>
              <a:cxnLst>
                <a:cxn ang="0">
                  <a:pos x="T0" y="T1"/>
                </a:cxn>
                <a:cxn ang="0">
                  <a:pos x="T2" y="T3"/>
                </a:cxn>
              </a:cxnLst>
              <a:rect l="0" t="0" r="r" b="b"/>
              <a:pathLst>
                <a:path w="17" h="17">
                  <a:moveTo>
                    <a:pt x="17" y="17"/>
                  </a:moveTo>
                  <a:cubicBezTo>
                    <a:pt x="7" y="17"/>
                    <a:pt x="0" y="10"/>
                    <a:pt x="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Freeform 192">
              <a:extLst>
                <a:ext uri="{FF2B5EF4-FFF2-40B4-BE49-F238E27FC236}">
                  <a16:creationId xmlns:a16="http://schemas.microsoft.com/office/drawing/2014/main" id="{D99DA1DA-F6F0-934A-9371-E05AD78AFB19}"/>
                </a:ext>
              </a:extLst>
            </p:cNvPr>
            <p:cNvSpPr>
              <a:spLocks/>
            </p:cNvSpPr>
            <p:nvPr/>
          </p:nvSpPr>
          <p:spPr bwMode="auto">
            <a:xfrm>
              <a:off x="5581651" y="2895601"/>
              <a:ext cx="300038" cy="179388"/>
            </a:xfrm>
            <a:custGeom>
              <a:avLst/>
              <a:gdLst>
                <a:gd name="T0" fmla="*/ 67 w 80"/>
                <a:gd name="T1" fmla="*/ 48 h 48"/>
                <a:gd name="T2" fmla="*/ 68 w 80"/>
                <a:gd name="T3" fmla="*/ 18 h 48"/>
                <a:gd name="T4" fmla="*/ 56 w 80"/>
                <a:gd name="T5" fmla="*/ 26 h 48"/>
                <a:gd name="T6" fmla="*/ 48 w 80"/>
                <a:gd name="T7" fmla="*/ 0 h 48"/>
                <a:gd name="T8" fmla="*/ 28 w 80"/>
                <a:gd name="T9" fmla="*/ 26 h 48"/>
                <a:gd name="T10" fmla="*/ 12 w 80"/>
                <a:gd name="T11" fmla="*/ 18 h 48"/>
                <a:gd name="T12" fmla="*/ 13 w 80"/>
                <a:gd name="T13" fmla="*/ 47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370BF0F2-463A-C134-3346-7B41EE6FAD0E}"/>
              </a:ext>
            </a:extLst>
          </p:cNvPr>
          <p:cNvGrpSpPr/>
          <p:nvPr/>
        </p:nvGrpSpPr>
        <p:grpSpPr>
          <a:xfrm>
            <a:off x="604792" y="4149067"/>
            <a:ext cx="232655" cy="232655"/>
            <a:chOff x="6203951" y="2895601"/>
            <a:chExt cx="346075" cy="346075"/>
          </a:xfrm>
        </p:grpSpPr>
        <p:sp>
          <p:nvSpPr>
            <p:cNvPr id="42" name="Freeform 197">
              <a:extLst>
                <a:ext uri="{FF2B5EF4-FFF2-40B4-BE49-F238E27FC236}">
                  <a16:creationId xmlns:a16="http://schemas.microsoft.com/office/drawing/2014/main" id="{9FF23133-0882-BC08-E098-E5B1F39AB4E6}"/>
                </a:ext>
              </a:extLst>
            </p:cNvPr>
            <p:cNvSpPr>
              <a:spLocks/>
            </p:cNvSpPr>
            <p:nvPr/>
          </p:nvSpPr>
          <p:spPr bwMode="auto">
            <a:xfrm>
              <a:off x="6264276" y="3076576"/>
              <a:ext cx="60325" cy="58738"/>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198">
              <a:extLst>
                <a:ext uri="{FF2B5EF4-FFF2-40B4-BE49-F238E27FC236}">
                  <a16:creationId xmlns:a16="http://schemas.microsoft.com/office/drawing/2014/main" id="{D81D90AB-B17F-BD55-0336-ADB5D5C64C9D}"/>
                </a:ext>
              </a:extLst>
            </p:cNvPr>
            <p:cNvSpPr>
              <a:spLocks/>
            </p:cNvSpPr>
            <p:nvPr/>
          </p:nvSpPr>
          <p:spPr bwMode="auto">
            <a:xfrm>
              <a:off x="6324601" y="2940051"/>
              <a:ext cx="90488" cy="150813"/>
            </a:xfrm>
            <a:custGeom>
              <a:avLst/>
              <a:gdLst>
                <a:gd name="T0" fmla="*/ 0 w 57"/>
                <a:gd name="T1" fmla="*/ 95 h 95"/>
                <a:gd name="T2" fmla="*/ 0 w 57"/>
                <a:gd name="T3" fmla="*/ 38 h 95"/>
                <a:gd name="T4" fmla="*/ 57 w 57"/>
                <a:gd name="T5" fmla="*/ 0 h 95"/>
                <a:gd name="T6" fmla="*/ 57 w 57"/>
                <a:gd name="T7" fmla="*/ 71 h 95"/>
              </a:gdLst>
              <a:ahLst/>
              <a:cxnLst>
                <a:cxn ang="0">
                  <a:pos x="T0" y="T1"/>
                </a:cxn>
                <a:cxn ang="0">
                  <a:pos x="T2" y="T3"/>
                </a:cxn>
                <a:cxn ang="0">
                  <a:pos x="T4" y="T5"/>
                </a:cxn>
                <a:cxn ang="0">
                  <a:pos x="T6" y="T7"/>
                </a:cxn>
              </a:cxnLst>
              <a:rect l="0" t="0" r="r" b="b"/>
              <a:pathLst>
                <a:path w="57" h="95">
                  <a:moveTo>
                    <a:pt x="0" y="95"/>
                  </a:moveTo>
                  <a:lnTo>
                    <a:pt x="0" y="38"/>
                  </a:lnTo>
                  <a:lnTo>
                    <a:pt x="57" y="0"/>
                  </a:lnTo>
                  <a:lnTo>
                    <a:pt x="57" y="71"/>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Rectangle 199">
              <a:extLst>
                <a:ext uri="{FF2B5EF4-FFF2-40B4-BE49-F238E27FC236}">
                  <a16:creationId xmlns:a16="http://schemas.microsoft.com/office/drawing/2014/main" id="{41ABC7B7-7379-C39C-8DDD-FC027129E169}"/>
                </a:ext>
              </a:extLst>
            </p:cNvPr>
            <p:cNvSpPr>
              <a:spLocks noChangeArrowheads="1"/>
            </p:cNvSpPr>
            <p:nvPr/>
          </p:nvSpPr>
          <p:spPr bwMode="auto">
            <a:xfrm>
              <a:off x="6203951" y="2895601"/>
              <a:ext cx="300038" cy="30003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00">
              <a:extLst>
                <a:ext uri="{FF2B5EF4-FFF2-40B4-BE49-F238E27FC236}">
                  <a16:creationId xmlns:a16="http://schemas.microsoft.com/office/drawing/2014/main" id="{AB1C8039-3123-03BA-A5DF-8549FACD8BA5}"/>
                </a:ext>
              </a:extLst>
            </p:cNvPr>
            <p:cNvSpPr>
              <a:spLocks/>
            </p:cNvSpPr>
            <p:nvPr/>
          </p:nvSpPr>
          <p:spPr bwMode="auto">
            <a:xfrm>
              <a:off x="6248401" y="2940051"/>
              <a:ext cx="301625" cy="301625"/>
            </a:xfrm>
            <a:custGeom>
              <a:avLst/>
              <a:gdLst>
                <a:gd name="T0" fmla="*/ 180 w 190"/>
                <a:gd name="T1" fmla="*/ 0 h 190"/>
                <a:gd name="T2" fmla="*/ 190 w 190"/>
                <a:gd name="T3" fmla="*/ 0 h 190"/>
                <a:gd name="T4" fmla="*/ 190 w 190"/>
                <a:gd name="T5" fmla="*/ 190 h 190"/>
                <a:gd name="T6" fmla="*/ 0 w 190"/>
                <a:gd name="T7" fmla="*/ 190 h 190"/>
                <a:gd name="T8" fmla="*/ 0 w 190"/>
                <a:gd name="T9" fmla="*/ 180 h 190"/>
              </a:gdLst>
              <a:ahLst/>
              <a:cxnLst>
                <a:cxn ang="0">
                  <a:pos x="T0" y="T1"/>
                </a:cxn>
                <a:cxn ang="0">
                  <a:pos x="T2" y="T3"/>
                </a:cxn>
                <a:cxn ang="0">
                  <a:pos x="T4" y="T5"/>
                </a:cxn>
                <a:cxn ang="0">
                  <a:pos x="T6" y="T7"/>
                </a:cxn>
                <a:cxn ang="0">
                  <a:pos x="T8" y="T9"/>
                </a:cxn>
              </a:cxnLst>
              <a:rect l="0" t="0" r="r" b="b"/>
              <a:pathLst>
                <a:path w="190" h="190">
                  <a:moveTo>
                    <a:pt x="180" y="0"/>
                  </a:moveTo>
                  <a:lnTo>
                    <a:pt x="190" y="0"/>
                  </a:lnTo>
                  <a:lnTo>
                    <a:pt x="190" y="190"/>
                  </a:lnTo>
                  <a:lnTo>
                    <a:pt x="0" y="190"/>
                  </a:lnTo>
                  <a:lnTo>
                    <a:pt x="0" y="18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Freeform 201">
              <a:extLst>
                <a:ext uri="{FF2B5EF4-FFF2-40B4-BE49-F238E27FC236}">
                  <a16:creationId xmlns:a16="http://schemas.microsoft.com/office/drawing/2014/main" id="{01E03CE2-89BD-E76C-C9C1-E24CF80B4816}"/>
                </a:ext>
              </a:extLst>
            </p:cNvPr>
            <p:cNvSpPr>
              <a:spLocks/>
            </p:cNvSpPr>
            <p:nvPr/>
          </p:nvSpPr>
          <p:spPr bwMode="auto">
            <a:xfrm>
              <a:off x="6354764" y="3046413"/>
              <a:ext cx="60325" cy="60325"/>
            </a:xfrm>
            <a:custGeom>
              <a:avLst/>
              <a:gdLst>
                <a:gd name="T0" fmla="*/ 16 w 16"/>
                <a:gd name="T1" fmla="*/ 12 h 16"/>
                <a:gd name="T2" fmla="*/ 8 w 16"/>
                <a:gd name="T3" fmla="*/ 16 h 16"/>
                <a:gd name="T4" fmla="*/ 0 w 16"/>
                <a:gd name="T5" fmla="*/ 8 h 16"/>
                <a:gd name="T6" fmla="*/ 8 w 16"/>
                <a:gd name="T7" fmla="*/ 0 h 16"/>
                <a:gd name="T8" fmla="*/ 16 w 16"/>
                <a:gd name="T9" fmla="*/ 0 h 16"/>
                <a:gd name="T10" fmla="*/ 16 w 16"/>
                <a:gd name="T11" fmla="*/ 12 h 16"/>
              </a:gdLst>
              <a:ahLst/>
              <a:cxnLst>
                <a:cxn ang="0">
                  <a:pos x="T0" y="T1"/>
                </a:cxn>
                <a:cxn ang="0">
                  <a:pos x="T2" y="T3"/>
                </a:cxn>
                <a:cxn ang="0">
                  <a:pos x="T4" y="T5"/>
                </a:cxn>
                <a:cxn ang="0">
                  <a:pos x="T6" y="T7"/>
                </a:cxn>
                <a:cxn ang="0">
                  <a:pos x="T8" y="T9"/>
                </a:cxn>
                <a:cxn ang="0">
                  <a:pos x="T10" y="T11"/>
                </a:cxn>
              </a:cxnLst>
              <a:rect l="0" t="0" r="r" b="b"/>
              <a:pathLst>
                <a:path w="16" h="16">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7" name="TextBox 6">
            <a:extLst>
              <a:ext uri="{FF2B5EF4-FFF2-40B4-BE49-F238E27FC236}">
                <a16:creationId xmlns:a16="http://schemas.microsoft.com/office/drawing/2014/main" id="{85C36E8B-DB5D-9F9F-C7AF-BD645FF604B5}"/>
              </a:ext>
            </a:extLst>
          </p:cNvPr>
          <p:cNvSpPr txBox="1"/>
          <p:nvPr/>
        </p:nvSpPr>
        <p:spPr>
          <a:xfrm>
            <a:off x="383220" y="5798933"/>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Final Model</a:t>
            </a:r>
          </a:p>
        </p:txBody>
      </p:sp>
      <p:pic>
        <p:nvPicPr>
          <p:cNvPr id="22" name="Graphic 21" descr="Customer review outline">
            <a:extLst>
              <a:ext uri="{FF2B5EF4-FFF2-40B4-BE49-F238E27FC236}">
                <a16:creationId xmlns:a16="http://schemas.microsoft.com/office/drawing/2014/main" id="{D69A6F82-6BC5-FD25-C27E-8CB901B05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4" y="5840231"/>
            <a:ext cx="284321" cy="284321"/>
          </a:xfrm>
          <a:prstGeom prst="rect">
            <a:avLst/>
          </a:prstGeom>
        </p:spPr>
      </p:pic>
      <p:sp>
        <p:nvSpPr>
          <p:cNvPr id="25" name="TextBox 24">
            <a:extLst>
              <a:ext uri="{FF2B5EF4-FFF2-40B4-BE49-F238E27FC236}">
                <a16:creationId xmlns:a16="http://schemas.microsoft.com/office/drawing/2014/main" id="{677331DD-A35E-9DDD-D577-4B94E5BFA7D5}"/>
              </a:ext>
            </a:extLst>
          </p:cNvPr>
          <p:cNvSpPr txBox="1"/>
          <p:nvPr/>
        </p:nvSpPr>
        <p:spPr>
          <a:xfrm>
            <a:off x="383220" y="5277953"/>
            <a:ext cx="2296800" cy="366917"/>
          </a:xfrm>
          <a:prstGeom prst="roundRect">
            <a:avLst/>
          </a:prstGeom>
          <a:gradFill>
            <a:gsLst>
              <a:gs pos="0">
                <a:schemeClr val="bg1">
                  <a:lumMod val="50000"/>
                  <a:alpha val="45000"/>
                </a:schemeClr>
              </a:gs>
              <a:gs pos="100000">
                <a:srgbClr val="191414">
                  <a:alpha val="25000"/>
                </a:srgbClr>
              </a:gs>
            </a:gsLst>
            <a:lin ang="4200000" scaled="0"/>
          </a:gradFill>
        </p:spPr>
        <p:txBody>
          <a:bodyPr wrap="none" lIns="684000" rtlCol="0" anchor="ctr">
            <a:noAutofit/>
          </a:bodyPr>
          <a:lstStyle/>
          <a:p>
            <a:r>
              <a:rPr lang="en-US" sz="1400" b="1" dirty="0">
                <a:solidFill>
                  <a:schemeClr val="bg1"/>
                </a:solidFill>
                <a:latin typeface="Segoe UI" panose="020B0502040204020203" pitchFamily="34" charset="0"/>
                <a:cs typeface="Segoe UI" panose="020B0502040204020203" pitchFamily="34" charset="0"/>
              </a:rPr>
              <a:t>Initial Results</a:t>
            </a:r>
          </a:p>
        </p:txBody>
      </p:sp>
      <p:sp>
        <p:nvSpPr>
          <p:cNvPr id="28" name="TextBox 27">
            <a:extLst>
              <a:ext uri="{FF2B5EF4-FFF2-40B4-BE49-F238E27FC236}">
                <a16:creationId xmlns:a16="http://schemas.microsoft.com/office/drawing/2014/main" id="{AFB8F26E-11FD-9E09-67F2-917CB59DFBE4}"/>
              </a:ext>
            </a:extLst>
          </p:cNvPr>
          <p:cNvSpPr txBox="1"/>
          <p:nvPr/>
        </p:nvSpPr>
        <p:spPr>
          <a:xfrm>
            <a:off x="383220" y="4756975"/>
            <a:ext cx="2296800" cy="366917"/>
          </a:xfrm>
          <a:prstGeom prst="roundRect">
            <a:avLst/>
          </a:prstGeom>
          <a:noFill/>
        </p:spPr>
        <p:txBody>
          <a:bodyPr wrap="none" lIns="684000" rtlCol="0" anchor="ctr">
            <a:noAutofit/>
          </a:bodyPr>
          <a:lstStyle/>
          <a:p>
            <a:r>
              <a:rPr lang="en-US" sz="1400" dirty="0">
                <a:solidFill>
                  <a:schemeClr val="bg1"/>
                </a:solidFill>
                <a:latin typeface="Segoe UI" panose="020B0502040204020203" pitchFamily="34" charset="0"/>
                <a:cs typeface="Segoe UI" panose="020B0502040204020203" pitchFamily="34" charset="0"/>
              </a:rPr>
              <a:t>Meta-Model</a:t>
            </a:r>
          </a:p>
        </p:txBody>
      </p:sp>
      <p:pic>
        <p:nvPicPr>
          <p:cNvPr id="17" name="Graphic 16" descr="Badge Question Mark outline">
            <a:extLst>
              <a:ext uri="{FF2B5EF4-FFF2-40B4-BE49-F238E27FC236}">
                <a16:creationId xmlns:a16="http://schemas.microsoft.com/office/drawing/2014/main" id="{352B5698-C7D7-2810-37D0-5086A27F9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1939" y="1366933"/>
            <a:ext cx="284321" cy="284321"/>
          </a:xfrm>
          <a:prstGeom prst="rect">
            <a:avLst/>
          </a:prstGeom>
        </p:spPr>
      </p:pic>
      <p:pic>
        <p:nvPicPr>
          <p:cNvPr id="23" name="Picture 22">
            <a:extLst>
              <a:ext uri="{FF2B5EF4-FFF2-40B4-BE49-F238E27FC236}">
                <a16:creationId xmlns:a16="http://schemas.microsoft.com/office/drawing/2014/main" id="{B2D98BEF-8144-4FBD-A0DA-A94BF5CAA146}"/>
              </a:ext>
            </a:extLst>
          </p:cNvPr>
          <p:cNvPicPr>
            <a:picLocks noChangeAspect="1"/>
          </p:cNvPicPr>
          <p:nvPr/>
        </p:nvPicPr>
        <p:blipFill>
          <a:blip r:embed="rId9"/>
          <a:stretch>
            <a:fillRect/>
          </a:stretch>
        </p:blipFill>
        <p:spPr>
          <a:xfrm>
            <a:off x="5167379" y="3886356"/>
            <a:ext cx="4533900" cy="847725"/>
          </a:xfrm>
          <a:prstGeom prst="rect">
            <a:avLst/>
          </a:prstGeom>
        </p:spPr>
      </p:pic>
      <p:sp>
        <p:nvSpPr>
          <p:cNvPr id="27" name="TextBox 26">
            <a:extLst>
              <a:ext uri="{FF2B5EF4-FFF2-40B4-BE49-F238E27FC236}">
                <a16:creationId xmlns:a16="http://schemas.microsoft.com/office/drawing/2014/main" id="{B71E7A60-AA8B-4DD6-87F6-79F8BBE646CB}"/>
              </a:ext>
            </a:extLst>
          </p:cNvPr>
          <p:cNvSpPr txBox="1"/>
          <p:nvPr/>
        </p:nvSpPr>
        <p:spPr>
          <a:xfrm>
            <a:off x="3789532" y="2469133"/>
            <a:ext cx="7289594" cy="923330"/>
          </a:xfrm>
          <a:prstGeom prst="rect">
            <a:avLst/>
          </a:prstGeom>
          <a:noFill/>
        </p:spPr>
        <p:txBody>
          <a:bodyPr wrap="square" rtlCol="0">
            <a:spAutoFit/>
          </a:bodyPr>
          <a:lstStyle/>
          <a:p>
            <a:r>
              <a:rPr lang="en-US" dirty="0">
                <a:solidFill>
                  <a:schemeClr val="bg1"/>
                </a:solidFill>
              </a:rPr>
              <a:t>In our first attempt we tried to directly calculate the popularity of the songs according to their attributes with regression and results were not so great.</a:t>
            </a:r>
            <a:endParaRPr lang="tr-TR" dirty="0">
              <a:solidFill>
                <a:schemeClr val="bg1"/>
              </a:solidFill>
            </a:endParaRPr>
          </a:p>
        </p:txBody>
      </p:sp>
    </p:spTree>
    <p:extLst>
      <p:ext uri="{BB962C8B-B14F-4D97-AF65-F5344CB8AC3E}">
        <p14:creationId xmlns:p14="http://schemas.microsoft.com/office/powerpoint/2010/main" val="2763769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724</Words>
  <Application>Microsoft Office PowerPoint</Application>
  <PresentationFormat>Geniş ekran</PresentationFormat>
  <Paragraphs>173</Paragraphs>
  <Slides>11</Slides>
  <Notes>10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Segoe UI</vt:lpstr>
      <vt:lpstr>Söhne</vt:lpstr>
      <vt:lpstr>Times New Roman</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24slides18</dc:creator>
  <cp:lastModifiedBy>Ender Güz</cp:lastModifiedBy>
  <cp:revision>46</cp:revision>
  <dcterms:created xsi:type="dcterms:W3CDTF">2022-08-29T02:34:37Z</dcterms:created>
  <dcterms:modified xsi:type="dcterms:W3CDTF">2023-01-03T13:17:38Z</dcterms:modified>
</cp:coreProperties>
</file>