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/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/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/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/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/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/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/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/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/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/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/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/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/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/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/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/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/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/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/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/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/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/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/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/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/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/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/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/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/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/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/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/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/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/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/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 rotWithShape="1"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/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 rotWithShape="1"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/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/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/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 rotWithShape="1">
                <a:blip r:embed="rId2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/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>
            <a:off x="3918166" y="2481123"/>
            <a:ext cx="38751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411980" y="3849562"/>
            <a:ext cx="3861854" cy="328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20449560">
            <a:off x="4267200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/>
              </p:cNvPr>
              <p:cNvSpPr txBox="1"/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5942" r="-159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/>
              </p:cNvPr>
              <p:cNvSpPr txBox="1"/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78" r="-536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/>
              </p:cNvPr>
              <p:cNvSpPr txBox="1"/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878" r="-53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/>
              </p:cNvPr>
              <p:cNvSpPr txBox="1"/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545" r="-505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/>
              </p:cNvPr>
              <p:cNvSpPr txBox="1"/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051" r="-45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/>
              </p:cNvPr>
              <p:cNvSpPr txBox="1"/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129" r="-177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46500" y="1417320"/>
            <a:ext cx="3175000" cy="3175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5331460" y="948055"/>
            <a:ext cx="5715" cy="170116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647440" y="2637155"/>
            <a:ext cx="1689735" cy="698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7820" y="807720"/>
          <a:ext cx="16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4" imgW="177165" imgH="609600" progId="Equation.KSEE3">
                  <p:embed/>
                </p:oleObj>
              </mc:Choice>
              <mc:Fallback>
                <p:oleObj r:id="rId4" imgW="177165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7820" y="807720"/>
                        <a:ext cx="16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69958" y="2545715"/>
          <a:ext cx="17716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6" imgW="190500" imgH="609600" progId="Equation.KSEE3">
                  <p:embed/>
                </p:oleObj>
              </mc:Choice>
              <mc:Fallback>
                <p:oleObj r:id="rId6" imgW="190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9958" y="2545715"/>
                        <a:ext cx="17716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6096000" y="948055"/>
            <a:ext cx="1905" cy="897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65800" y="1979295"/>
            <a:ext cx="148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Head</a:t>
            </a:r>
          </a:p>
        </p:txBody>
      </p:sp>
      <p:sp>
        <p:nvSpPr>
          <p:cNvPr id="16" name="新月形 15"/>
          <p:cNvSpPr/>
          <p:nvPr/>
        </p:nvSpPr>
        <p:spPr>
          <a:xfrm rot="5400000">
            <a:off x="5062316" y="3647609"/>
            <a:ext cx="481965" cy="607060"/>
          </a:xfrm>
          <a:prstGeom prst="mo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>
            <a:stCxn id="4" idx="3"/>
            <a:endCxn id="4" idx="1"/>
          </p:cNvCxnSpPr>
          <p:nvPr/>
        </p:nvCxnSpPr>
        <p:spPr>
          <a:xfrm flipH="1">
            <a:off x="4256405" y="3164205"/>
            <a:ext cx="3657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/>
          <p:nvPr/>
        </p:nvSpPr>
        <p:spPr>
          <a:xfrm>
            <a:off x="4256405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36310" y="3795395"/>
            <a:ext cx="97155" cy="1085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63005" y="3795395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Bary Centre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247</Words>
  <Application>Microsoft Office PowerPoint</Application>
  <PresentationFormat>宽屏</PresentationFormat>
  <Paragraphs>85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朱 爽</cp:lastModifiedBy>
  <cp:revision>31</cp:revision>
  <dcterms:created xsi:type="dcterms:W3CDTF">2020-09-17T16:28:00Z</dcterms:created>
  <dcterms:modified xsi:type="dcterms:W3CDTF">2020-09-19T13:55:24Z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