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0385F-9857-4EBC-B12B-077032DC4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E7FD0-BB34-40C4-BAE1-9991ACF139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E7FD0-BB34-40C4-BAE1-9991ACF139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5" Type="http://schemas.openxmlformats.org/officeDocument/2006/relationships/slideLayout" Target="../slideLayouts/slideLayout1.xml"/><Relationship Id="rId24" Type="http://schemas.openxmlformats.org/officeDocument/2006/relationships/image" Target="../media/image40.png"/><Relationship Id="rId23" Type="http://schemas.openxmlformats.org/officeDocument/2006/relationships/image" Target="../media/image39.png"/><Relationship Id="rId22" Type="http://schemas.openxmlformats.org/officeDocument/2006/relationships/image" Target="../media/image38.png"/><Relationship Id="rId21" Type="http://schemas.openxmlformats.org/officeDocument/2006/relationships/image" Target="../media/image37.png"/><Relationship Id="rId20" Type="http://schemas.openxmlformats.org/officeDocument/2006/relationships/image" Target="../media/image36.png"/><Relationship Id="rId2" Type="http://schemas.openxmlformats.org/officeDocument/2006/relationships/image" Target="../media/image18.png"/><Relationship Id="rId19" Type="http://schemas.openxmlformats.org/officeDocument/2006/relationships/image" Target="../media/image35.png"/><Relationship Id="rId18" Type="http://schemas.openxmlformats.org/officeDocument/2006/relationships/image" Target="../media/image34.png"/><Relationship Id="rId17" Type="http://schemas.openxmlformats.org/officeDocument/2006/relationships/image" Target="../media/image33.png"/><Relationship Id="rId16" Type="http://schemas.openxmlformats.org/officeDocument/2006/relationships/image" Target="../media/image32.png"/><Relationship Id="rId15" Type="http://schemas.openxmlformats.org/officeDocument/2006/relationships/image" Target="../media/image31.png"/><Relationship Id="rId14" Type="http://schemas.openxmlformats.org/officeDocument/2006/relationships/image" Target="../media/image3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8033" y="3305922"/>
            <a:ext cx="2623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OilStatus</a:t>
            </a:r>
            <a:r>
              <a:rPr lang="en-US" altLang="zh-CN" sz="3200" dirty="0"/>
              <a:t> 1-3</a:t>
            </a:r>
            <a:endParaRPr lang="en-US" altLang="zh-CN" sz="3200" dirty="0"/>
          </a:p>
          <a:p>
            <a:r>
              <a:rPr lang="en-US" altLang="zh-CN" sz="3200" dirty="0"/>
              <a:t>Show in Tank</a:t>
            </a:r>
            <a:endParaRPr lang="zh-CN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080847" y="2608109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U1</a:t>
            </a:r>
            <a:endParaRPr lang="zh-CN" altLang="en-US" sz="3200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323378" y="1277162"/>
            <a:ext cx="19313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51648" y="1948371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20449560">
            <a:off x="4492098" y="920431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8304531" y="1189354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901525" y="1642888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18699849">
            <a:off x="8103505" y="729510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4515396" y="4533610"/>
            <a:ext cx="198001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305018" y="5111347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1282768">
            <a:off x="4479533" y="4130677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7918766" y="4717136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8302528" y="5138987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 rot="2849170">
            <a:off x="8108584" y="4241043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593347" y="2608108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U2</a:t>
            </a:r>
            <a:endParaRPr lang="zh-CN" altLang="en-US" sz="3200" dirty="0"/>
          </a:p>
        </p:txBody>
      </p:sp>
      <p:sp>
        <p:nvSpPr>
          <p:cNvPr id="69" name="TextBox 68"/>
          <p:cNvSpPr txBox="1"/>
          <p:nvPr/>
        </p:nvSpPr>
        <p:spPr>
          <a:xfrm>
            <a:off x="4080847" y="6057264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D1</a:t>
            </a:r>
            <a:endParaRPr lang="zh-CN" alt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7593347" y="6057263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D2</a:t>
            </a:r>
            <a:endParaRPr lang="zh-CN" altLang="en-US" sz="32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87078" y="1817225"/>
            <a:ext cx="9144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06128" y="908540"/>
            <a:ext cx="0" cy="91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735944" y="1524837"/>
            <a:ext cx="47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</a:t>
            </a:r>
            <a:endParaRPr lang="zh-CN" altLang="en-US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569885" y="323765"/>
            <a:ext cx="47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Z</a:t>
            </a:r>
            <a:endParaRPr lang="zh-CN" altLang="en-US" sz="3200" dirty="0"/>
          </a:p>
        </p:txBody>
      </p:sp>
      <p:sp>
        <p:nvSpPr>
          <p:cNvPr id="83" name="TextBox 82"/>
          <p:cNvSpPr txBox="1"/>
          <p:nvPr/>
        </p:nvSpPr>
        <p:spPr>
          <a:xfrm>
            <a:off x="4750481" y="200533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5246708" y="1412712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87" name="TextBox 86"/>
          <p:cNvSpPr txBox="1"/>
          <p:nvPr/>
        </p:nvSpPr>
        <p:spPr>
          <a:xfrm>
            <a:off x="5656340" y="823254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8723455" y="1812822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5656340" y="518525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9017905" y="527947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8835548" y="1209381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5259273" y="4622424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8870680" y="472800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925861" y="63933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897706" y="403827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631411" y="418049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806127" y="979732"/>
            <a:ext cx="385192" cy="820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456960" y="971352"/>
            <a:ext cx="346269" cy="85666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793069" y="1821525"/>
            <a:ext cx="822371" cy="2880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793069" y="1524837"/>
            <a:ext cx="822371" cy="2663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449560">
            <a:off x="884490" y="1833065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427714" y="5100824"/>
            <a:ext cx="348329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427713" y="2489059"/>
            <a:ext cx="2" cy="2611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ele attr="{933C7B55-98EE-47D3-8E5A-D9875C0D0522}"/>
                  </a:ext>
                </a:extLst>
              </p:cNvPr>
              <p:cNvSpPr txBox="1"/>
              <p:nvPr/>
            </p:nvSpPr>
            <p:spPr>
              <a:xfrm>
                <a:off x="4952839" y="3647040"/>
                <a:ext cx="12238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839" y="3647040"/>
                <a:ext cx="1223860" cy="430887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4891124" y="3897211"/>
            <a:ext cx="0" cy="12036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13315" y="2510024"/>
            <a:ext cx="91439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ele attr="{57A5736E-06B1-4E74-996F-069A11A889A4}"/>
                  </a:ext>
                </a:extLst>
              </p:cNvPr>
              <p:cNvSpPr txBox="1"/>
              <p:nvPr/>
            </p:nvSpPr>
            <p:spPr>
              <a:xfrm>
                <a:off x="3376409" y="657699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409" y="657699"/>
                <a:ext cx="1240403" cy="4308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ele attr="{563EA66D-FE1F-4602-B8E3-57BB06DD49FF}"/>
                  </a:ext>
                </a:extLst>
              </p:cNvPr>
              <p:cNvSpPr txBox="1"/>
              <p:nvPr/>
            </p:nvSpPr>
            <p:spPr>
              <a:xfrm>
                <a:off x="213768" y="1714531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8" y="1714531"/>
                <a:ext cx="1240403" cy="4308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ele attr="{1CAE324C-62EE-4D4F-96AC-D9DD5C420169}"/>
                  </a:ext>
                </a:extLst>
              </p:cNvPr>
              <p:cNvSpPr txBox="1"/>
              <p:nvPr/>
            </p:nvSpPr>
            <p:spPr>
              <a:xfrm>
                <a:off x="875936" y="5271800"/>
                <a:ext cx="8670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36" y="5271800"/>
                <a:ext cx="867097" cy="43088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ele attr="{2D5CA825-3757-40EC-9BE3-424B39FB5F2C}"/>
                  </a:ext>
                </a:extLst>
              </p:cNvPr>
              <p:cNvSpPr txBox="1"/>
              <p:nvPr/>
            </p:nvSpPr>
            <p:spPr>
              <a:xfrm rot="20479654">
                <a:off x="2755146" y="4016102"/>
                <a:ext cx="10304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𝑖𝑑𝑡h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9654">
                <a:off x="2755146" y="4016102"/>
                <a:ext cx="1030475" cy="4308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ele attr="{09D602C3-4C51-4C0B-AB13-5DFD944C2362}"/>
                  </a:ext>
                </a:extLst>
              </p:cNvPr>
              <p:cNvSpPr txBox="1"/>
              <p:nvPr/>
            </p:nvSpPr>
            <p:spPr>
              <a:xfrm rot="4243524">
                <a:off x="128230" y="3598834"/>
                <a:ext cx="11565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𝑒𝑖𝑔h𝑡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243524">
                <a:off x="128230" y="3598834"/>
                <a:ext cx="1156535" cy="430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ele attr="{756C0336-7BD7-42E9-B1D0-28EA30C9F5B1}"/>
                  </a:ext>
                </a:extLst>
              </p:cNvPr>
              <p:cNvSpPr txBox="1"/>
              <p:nvPr/>
            </p:nvSpPr>
            <p:spPr>
              <a:xfrm>
                <a:off x="2319972" y="4669937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972" y="4669937"/>
                <a:ext cx="323485" cy="43088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ele attr="{FCDD121C-60FB-4D33-B197-E9A5AA5B628F}"/>
                  </a:ext>
                </a:extLst>
              </p:cNvPr>
              <p:cNvSpPr txBox="1"/>
              <p:nvPr/>
            </p:nvSpPr>
            <p:spPr>
              <a:xfrm>
                <a:off x="1095873" y="3784919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73" y="3784919"/>
                <a:ext cx="323485" cy="43088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 rot="1048059">
            <a:off x="7562911" y="1867136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235533" y="4000362"/>
            <a:ext cx="348329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7235532" y="1388597"/>
            <a:ext cx="2" cy="2611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ele attr="{EA73357A-2EF5-4021-B47C-CF31635EACD3}"/>
                  </a:ext>
                </a:extLst>
              </p:cNvPr>
              <p:cNvSpPr txBox="1"/>
              <p:nvPr/>
            </p:nvSpPr>
            <p:spPr>
              <a:xfrm>
                <a:off x="10144284" y="5137744"/>
                <a:ext cx="12238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284" y="5137744"/>
                <a:ext cx="1223860" cy="430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>
            <a:off x="10718830" y="3981312"/>
            <a:ext cx="0" cy="11004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7216088" y="1378572"/>
            <a:ext cx="84206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ele attr="{5BC3F56C-FF6A-49B5-ACF8-5DCC0BDA3E0A}"/>
                  </a:ext>
                </a:extLst>
              </p:cNvPr>
              <p:cNvSpPr txBox="1"/>
              <p:nvPr/>
            </p:nvSpPr>
            <p:spPr>
              <a:xfrm>
                <a:off x="10906426" y="1714531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426" y="1714531"/>
                <a:ext cx="1240403" cy="43088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ele attr="{B37A9BFC-2DB7-4B9B-9AD9-F860C45C4AFC}"/>
                  </a:ext>
                </a:extLst>
              </p:cNvPr>
              <p:cNvSpPr txBox="1"/>
              <p:nvPr/>
            </p:nvSpPr>
            <p:spPr>
              <a:xfrm>
                <a:off x="7414092" y="861222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92" y="861222"/>
                <a:ext cx="1240403" cy="43088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ele attr="{44250EB2-F9D1-4365-9EFF-CBF4121FCED8}"/>
                  </a:ext>
                </a:extLst>
              </p:cNvPr>
              <p:cNvSpPr txBox="1"/>
              <p:nvPr/>
            </p:nvSpPr>
            <p:spPr>
              <a:xfrm>
                <a:off x="6343276" y="4060770"/>
                <a:ext cx="8670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76" y="4060770"/>
                <a:ext cx="867097" cy="43088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ele attr="{ED7A0522-1469-4CFE-ACE5-4234F6C09229}"/>
                  </a:ext>
                </a:extLst>
              </p:cNvPr>
              <p:cNvSpPr txBox="1"/>
              <p:nvPr/>
            </p:nvSpPr>
            <p:spPr>
              <a:xfrm rot="1144597">
                <a:off x="8416988" y="4603831"/>
                <a:ext cx="10304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𝑖𝑑𝑡h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44597">
                <a:off x="8416988" y="4603831"/>
                <a:ext cx="1030475" cy="43088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ele attr="{66489013-9938-493F-B615-C60514FBEE46}"/>
                  </a:ext>
                </a:extLst>
              </p:cNvPr>
              <p:cNvSpPr txBox="1"/>
              <p:nvPr/>
            </p:nvSpPr>
            <p:spPr>
              <a:xfrm rot="17329855">
                <a:off x="7330220" y="2374137"/>
                <a:ext cx="11801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𝑒𝑖𝑔h𝑡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29855">
                <a:off x="7330220" y="2374137"/>
                <a:ext cx="1180179" cy="43088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ele attr="{071483CC-0C51-47B3-B643-0D9A7A30E9AF}"/>
                  </a:ext>
                </a:extLst>
              </p:cNvPr>
              <p:cNvSpPr txBox="1"/>
              <p:nvPr/>
            </p:nvSpPr>
            <p:spPr>
              <a:xfrm>
                <a:off x="8374420" y="3962464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20" y="3962464"/>
                <a:ext cx="323485" cy="43088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ele attr="{B0439D01-1443-4BEF-9214-FF8A060FB68D}"/>
                  </a:ext>
                </a:extLst>
              </p:cNvPr>
              <p:cNvSpPr txBox="1"/>
              <p:nvPr/>
            </p:nvSpPr>
            <p:spPr>
              <a:xfrm>
                <a:off x="7254979" y="2642194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979" y="2642194"/>
                <a:ext cx="323485" cy="43088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7140008" y="391220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/>
          <p:cNvSpPr/>
          <p:nvPr/>
        </p:nvSpPr>
        <p:spPr>
          <a:xfrm>
            <a:off x="1327918" y="499062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11586" y="346950"/>
            <a:ext cx="6696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U1</a:t>
            </a:r>
            <a:endParaRPr lang="zh-CN" altLang="en-US" sz="3200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343359" y="1277163"/>
            <a:ext cx="19313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571629" y="1948372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20449560">
            <a:off x="2512079" y="920432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8281086" y="1392949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878080" y="1846483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18699849">
            <a:off x="8080060" y="933105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2682601" y="4533612"/>
            <a:ext cx="198001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472223" y="5111349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1282768">
            <a:off x="2646738" y="4130679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7918766" y="4717136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8302528" y="5138987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 rot="2849170">
            <a:off x="8108584" y="4241043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770462" y="2005334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3266689" y="141271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87" name="TextBox 86"/>
          <p:cNvSpPr txBox="1"/>
          <p:nvPr/>
        </p:nvSpPr>
        <p:spPr>
          <a:xfrm>
            <a:off x="3676321" y="823255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8700010" y="201641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3823545" y="5185260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9017905" y="527947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8812103" y="1412976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3426478" y="4622426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8870680" y="472800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902416" y="84293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064911" y="4038279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631411" y="418049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ele attr="{1E5FF24D-7BC8-4B50-A9E7-1BAB3EB7A364}"/>
                  </a:ext>
                </a:extLst>
              </p:cNvPr>
              <p:cNvSpPr txBox="1"/>
              <p:nvPr/>
            </p:nvSpPr>
            <p:spPr>
              <a:xfrm>
                <a:off x="4603253" y="1812822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253" y="1812822"/>
                <a:ext cx="876714" cy="307777"/>
              </a:xfrm>
              <a:prstGeom prst="rect">
                <a:avLst/>
              </a:prstGeom>
              <a:blipFill rotWithShape="1">
                <a:blip r:embed="rId1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6466" y="346949"/>
            <a:ext cx="6696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U2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11586" y="3428999"/>
            <a:ext cx="75089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D1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5834" y="3429000"/>
            <a:ext cx="75089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D2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ele attr="{3E1B4DFB-D459-4381-904B-95BF8E4C926C}"/>
                  </a:ext>
                </a:extLst>
              </p:cNvPr>
              <p:cNvSpPr txBox="1"/>
              <p:nvPr/>
            </p:nvSpPr>
            <p:spPr>
              <a:xfrm>
                <a:off x="3760746" y="5883648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746" y="5883648"/>
                <a:ext cx="876714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ele attr="{2B01E312-BC78-44B9-84EE-6ACE6470E094}"/>
                  </a:ext>
                </a:extLst>
              </p:cNvPr>
              <p:cNvSpPr txBox="1"/>
              <p:nvPr/>
            </p:nvSpPr>
            <p:spPr>
              <a:xfrm>
                <a:off x="10221754" y="1239060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754" y="1239060"/>
                <a:ext cx="876714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ele attr="{DB54663D-682A-45CB-A313-9F96D6846F26}"/>
                  </a:ext>
                </a:extLst>
              </p:cNvPr>
              <p:cNvSpPr txBox="1"/>
              <p:nvPr/>
            </p:nvSpPr>
            <p:spPr>
              <a:xfrm>
                <a:off x="8668196" y="6160188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196" y="6160188"/>
                <a:ext cx="876714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ele attr="{AD7CBD4D-9CAA-4DBB-B429-8A9535C10B89}"/>
                  </a:ext>
                </a:extLst>
              </p:cNvPr>
              <p:cNvSpPr txBox="1"/>
              <p:nvPr/>
            </p:nvSpPr>
            <p:spPr>
              <a:xfrm>
                <a:off x="7194636" y="4563247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36" y="4563247"/>
                <a:ext cx="621644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ele attr="{5E6A40A4-891F-4277-AA11-51C86D5FCF32}"/>
                  </a:ext>
                </a:extLst>
              </p:cNvPr>
              <p:cNvSpPr txBox="1"/>
              <p:nvPr/>
            </p:nvSpPr>
            <p:spPr>
              <a:xfrm>
                <a:off x="1715918" y="5060044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918" y="5060044"/>
                <a:ext cx="621644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ele attr="{F5384A60-4F56-4F2A-876B-01642D6D212B}"/>
                  </a:ext>
                </a:extLst>
              </p:cNvPr>
              <p:cNvSpPr txBox="1"/>
              <p:nvPr/>
            </p:nvSpPr>
            <p:spPr>
              <a:xfrm>
                <a:off x="8572145" y="2854913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145" y="2854913"/>
                <a:ext cx="621644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ele attr="{C4A83384-7995-444B-98A6-DB381DC8ABDC}"/>
                  </a:ext>
                </a:extLst>
              </p:cNvPr>
              <p:cNvSpPr txBox="1"/>
              <p:nvPr/>
            </p:nvSpPr>
            <p:spPr>
              <a:xfrm>
                <a:off x="2472223" y="2689291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23" y="2689291"/>
                <a:ext cx="621644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ele attr="{0BEB8DC5-CFD9-45DD-8910-61F7A90FCF62}"/>
                  </a:ext>
                </a:extLst>
              </p:cNvPr>
              <p:cNvSpPr txBox="1"/>
              <p:nvPr/>
            </p:nvSpPr>
            <p:spPr>
              <a:xfrm>
                <a:off x="8634794" y="66486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794" y="66486"/>
                <a:ext cx="882678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ele attr="{A8988DB3-E902-4AA8-9171-C4FCFF5DA838}"/>
                  </a:ext>
                </a:extLst>
              </p:cNvPr>
              <p:cNvSpPr txBox="1"/>
              <p:nvPr/>
            </p:nvSpPr>
            <p:spPr>
              <a:xfrm>
                <a:off x="10229688" y="4985098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688" y="4985098"/>
                <a:ext cx="882678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ele attr="{EB9F9D9D-72A0-4FAD-AD99-65BD0A8CC06E}"/>
                  </a:ext>
                </a:extLst>
              </p:cNvPr>
              <p:cNvSpPr txBox="1"/>
              <p:nvPr/>
            </p:nvSpPr>
            <p:spPr>
              <a:xfrm>
                <a:off x="3676656" y="243545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56" y="243545"/>
                <a:ext cx="882678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ele attr="{BFBF3471-7AB1-48D8-849E-F32119BA66A2}"/>
                  </a:ext>
                </a:extLst>
              </p:cNvPr>
              <p:cNvSpPr txBox="1"/>
              <p:nvPr/>
            </p:nvSpPr>
            <p:spPr>
              <a:xfrm>
                <a:off x="8428637" y="3386085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637" y="3386085"/>
                <a:ext cx="888641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ele attr="{CCE91E7C-A424-4FE5-8149-15789E5537D7}"/>
                  </a:ext>
                </a:extLst>
              </p:cNvPr>
              <p:cNvSpPr txBox="1"/>
              <p:nvPr/>
            </p:nvSpPr>
            <p:spPr>
              <a:xfrm>
                <a:off x="1395369" y="1016810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69" y="1016810"/>
                <a:ext cx="888641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ele attr="{8DE36BF0-3AC0-4C96-8151-465DCD7A1F91}"/>
                  </a:ext>
                </a:extLst>
              </p:cNvPr>
              <p:cNvSpPr txBox="1"/>
              <p:nvPr/>
            </p:nvSpPr>
            <p:spPr>
              <a:xfrm>
                <a:off x="6927639" y="1692594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639" y="1692594"/>
                <a:ext cx="888641" cy="307777"/>
              </a:xfrm>
              <a:prstGeom prst="rect">
                <a:avLst/>
              </a:prstGeom>
              <a:blipFill rotWithShape="1">
                <a:blip r:embed="rId14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ele attr="{F59DE665-FB92-4B32-AB0B-4F8B66841B24}"/>
                  </a:ext>
                </a:extLst>
              </p:cNvPr>
              <p:cNvSpPr txBox="1"/>
              <p:nvPr/>
            </p:nvSpPr>
            <p:spPr>
              <a:xfrm>
                <a:off x="2459657" y="3428999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57" y="3428999"/>
                <a:ext cx="888641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ele attr="{05651DCA-732D-4227-9C37-409A0A99642F}"/>
                  </a:ext>
                </a:extLst>
              </p:cNvPr>
              <p:cNvSpPr txBox="1"/>
              <p:nvPr/>
            </p:nvSpPr>
            <p:spPr>
              <a:xfrm>
                <a:off x="4572464" y="4957460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464" y="4957460"/>
                <a:ext cx="1173526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ele attr="{E9D570A1-A6BD-48ED-A3E5-966B5B326E7E}"/>
                  </a:ext>
                </a:extLst>
              </p:cNvPr>
              <p:cNvSpPr txBox="1"/>
              <p:nvPr/>
            </p:nvSpPr>
            <p:spPr>
              <a:xfrm>
                <a:off x="6990343" y="1158050"/>
                <a:ext cx="11616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43" y="1158050"/>
                <a:ext cx="1161600" cy="307777"/>
              </a:xfrm>
              <a:prstGeom prst="rect">
                <a:avLst/>
              </a:prstGeom>
              <a:blipFill rotWithShape="1">
                <a:blip r:embed="rId17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ele attr="{80DFF4EA-AA53-45BD-9C25-F0A982D06850}"/>
                  </a:ext>
                </a:extLst>
              </p:cNvPr>
              <p:cNvSpPr txBox="1"/>
              <p:nvPr/>
            </p:nvSpPr>
            <p:spPr>
              <a:xfrm>
                <a:off x="1351507" y="1815809"/>
                <a:ext cx="11616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507" y="1815809"/>
                <a:ext cx="1161600" cy="307777"/>
              </a:xfrm>
              <a:prstGeom prst="rect">
                <a:avLst/>
              </a:prstGeom>
              <a:blipFill rotWithShape="1">
                <a:blip r:embed="rId18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ele attr="{59FBE99C-0E87-4DAC-809E-6EC3549FFFCD}"/>
                  </a:ext>
                </a:extLst>
              </p:cNvPr>
              <p:cNvSpPr txBox="1"/>
              <p:nvPr/>
            </p:nvSpPr>
            <p:spPr>
              <a:xfrm>
                <a:off x="9874243" y="4439257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43" y="4439257"/>
                <a:ext cx="1173526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ele attr="{A08CB6D5-EFFE-4206-A73A-B5D818E35F10}"/>
                  </a:ext>
                </a:extLst>
              </p:cNvPr>
              <p:cNvSpPr txBox="1"/>
              <p:nvPr/>
            </p:nvSpPr>
            <p:spPr>
              <a:xfrm>
                <a:off x="4451858" y="1081198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58" y="1081198"/>
                <a:ext cx="1173526" cy="307777"/>
              </a:xfrm>
              <a:prstGeom prst="rect">
                <a:avLst/>
              </a:prstGeom>
              <a:blipFill rotWithShape="1">
                <a:blip r:embed="rId20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ele attr="{A207174C-8877-4F1C-8951-BDEC0200A854}"/>
                  </a:ext>
                </a:extLst>
              </p:cNvPr>
              <p:cNvSpPr txBox="1"/>
              <p:nvPr/>
            </p:nvSpPr>
            <p:spPr>
              <a:xfrm>
                <a:off x="9770591" y="1743806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591" y="1743806"/>
                <a:ext cx="1173526" cy="307777"/>
              </a:xfrm>
              <a:prstGeom prst="rect">
                <a:avLst/>
              </a:prstGeom>
              <a:blipFill rotWithShape="1">
                <a:blip r:embed="rId21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ele attr="{096146C7-D456-4363-AB50-929E65F6E46C}"/>
                  </a:ext>
                </a:extLst>
              </p:cNvPr>
              <p:cNvSpPr txBox="1"/>
              <p:nvPr/>
            </p:nvSpPr>
            <p:spPr>
              <a:xfrm>
                <a:off x="4753541" y="4255470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541" y="4255470"/>
                <a:ext cx="882678" cy="307777"/>
              </a:xfrm>
              <a:prstGeom prst="rect">
                <a:avLst/>
              </a:prstGeom>
              <a:blipFill rotWithShape="1">
                <a:blip r:embed="rId22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ele attr="{0C23E3DB-26C0-4BB5-8FF8-6BED86ED9987}"/>
                  </a:ext>
                </a:extLst>
              </p:cNvPr>
              <p:cNvSpPr txBox="1"/>
              <p:nvPr/>
            </p:nvSpPr>
            <p:spPr>
              <a:xfrm>
                <a:off x="7036621" y="5031371"/>
                <a:ext cx="11691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621" y="5031371"/>
                <a:ext cx="1169166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ele attr="{D575E787-DAFE-478C-8190-CEB887AC80C4}"/>
                  </a:ext>
                </a:extLst>
              </p:cNvPr>
              <p:cNvSpPr txBox="1"/>
              <p:nvPr/>
            </p:nvSpPr>
            <p:spPr>
              <a:xfrm>
                <a:off x="1452388" y="4327974"/>
                <a:ext cx="11691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388" y="4327974"/>
                <a:ext cx="1169166" cy="307777"/>
              </a:xfrm>
              <a:prstGeom prst="rect">
                <a:avLst/>
              </a:prstGeom>
              <a:blipFill rotWithShape="1">
                <a:blip r:embed="rId24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 flipH="1">
            <a:off x="3918166" y="2481123"/>
            <a:ext cx="387518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411980" y="3849562"/>
            <a:ext cx="3861854" cy="328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 rot="20449560">
            <a:off x="4267200" y="1792425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ele attr="{195A16CF-B6CE-4131-837C-63F61E85BDA1}"/>
                  </a:ext>
                </a:extLst>
              </p:cNvPr>
              <p:cNvSpPr txBox="1"/>
              <p:nvPr/>
            </p:nvSpPr>
            <p:spPr>
              <a:xfrm>
                <a:off x="4591171" y="5190405"/>
                <a:ext cx="4215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171" y="5190405"/>
                <a:ext cx="421589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5942" r="-15942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ele attr="{40EE7A0F-8A61-439C-AC46-18D11B1120D1}"/>
                  </a:ext>
                </a:extLst>
              </p:cNvPr>
              <p:cNvSpPr txBox="1"/>
              <p:nvPr/>
            </p:nvSpPr>
            <p:spPr>
              <a:xfrm>
                <a:off x="3011946" y="3721922"/>
                <a:ext cx="1249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946" y="3721922"/>
                <a:ext cx="124976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878" r="-5366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ele attr="{E6ACA351-C698-43A3-AA4E-57D8B7E2FF66}"/>
                  </a:ext>
                </a:extLst>
              </p:cNvPr>
              <p:cNvSpPr txBox="1"/>
              <p:nvPr/>
            </p:nvSpPr>
            <p:spPr>
              <a:xfrm>
                <a:off x="8427372" y="3664896"/>
                <a:ext cx="1249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372" y="3664896"/>
                <a:ext cx="12497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878" r="-5366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ele attr="{607968E1-5E1F-44D8-9DB9-3F61D679A5EF}"/>
                  </a:ext>
                </a:extLst>
              </p:cNvPr>
              <p:cNvSpPr txBox="1"/>
              <p:nvPr/>
            </p:nvSpPr>
            <p:spPr>
              <a:xfrm>
                <a:off x="7982084" y="2271132"/>
                <a:ext cx="12048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084" y="2271132"/>
                <a:ext cx="120488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545" r="-505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ele attr="{E9215AA9-E856-430D-A0AA-7CB05F9AF6EF}"/>
                  </a:ext>
                </a:extLst>
              </p:cNvPr>
              <p:cNvSpPr txBox="1"/>
              <p:nvPr/>
            </p:nvSpPr>
            <p:spPr>
              <a:xfrm>
                <a:off x="2559746" y="2195859"/>
                <a:ext cx="12048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746" y="2195859"/>
                <a:ext cx="120488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051" r="-454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ele attr="{BE577278-F2F8-4B68-AB28-EB6B05348DC7}"/>
                  </a:ext>
                </a:extLst>
              </p:cNvPr>
              <p:cNvSpPr txBox="1"/>
              <p:nvPr/>
            </p:nvSpPr>
            <p:spPr>
              <a:xfrm>
                <a:off x="7297758" y="768313"/>
                <a:ext cx="376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758" y="768313"/>
                <a:ext cx="37670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129" r="-17742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3746500" y="1417320"/>
            <a:ext cx="3175000" cy="31750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 flipV="1">
            <a:off x="5331460" y="948055"/>
            <a:ext cx="5715" cy="170116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3647440" y="2637155"/>
            <a:ext cx="1689735" cy="698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17820" y="807720"/>
          <a:ext cx="165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77165" imgH="609600" progId="Equation.KSEE3">
                  <p:embed/>
                </p:oleObj>
              </mc:Choice>
              <mc:Fallback>
                <p:oleObj name="" r:id="rId2" imgW="177165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7820" y="807720"/>
                        <a:ext cx="1651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69958" y="2545715"/>
          <a:ext cx="17716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4" imgW="190500" imgH="609600" progId="Equation.KSEE3">
                  <p:embed/>
                </p:oleObj>
              </mc:Choice>
              <mc:Fallback>
                <p:oleObj name="" r:id="rId4" imgW="1905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69958" y="2545715"/>
                        <a:ext cx="177165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 flipV="1">
            <a:off x="6096000" y="948055"/>
            <a:ext cx="1905" cy="8972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65800" y="1979295"/>
            <a:ext cx="1489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Head</a:t>
            </a:r>
            <a:endParaRPr lang="en-US" altLang="zh-CN"/>
          </a:p>
        </p:txBody>
      </p:sp>
      <p:sp>
        <p:nvSpPr>
          <p:cNvPr id="16" name="新月形 15"/>
          <p:cNvSpPr/>
          <p:nvPr/>
        </p:nvSpPr>
        <p:spPr>
          <a:xfrm rot="5400000">
            <a:off x="5093335" y="3597910"/>
            <a:ext cx="481965" cy="607060"/>
          </a:xfrm>
          <a:prstGeom prst="moo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4" name="Straight Connector 63"/>
          <p:cNvCxnSpPr>
            <a:stCxn id="4" idx="3"/>
            <a:endCxn id="4" idx="1"/>
          </p:cNvCxnSpPr>
          <p:nvPr/>
        </p:nvCxnSpPr>
        <p:spPr>
          <a:xfrm flipH="1">
            <a:off x="4256405" y="3164205"/>
            <a:ext cx="3657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/>
          <p:cNvSpPr/>
          <p:nvPr/>
        </p:nvSpPr>
        <p:spPr>
          <a:xfrm>
            <a:off x="4256405" y="1792425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036310" y="3795395"/>
            <a:ext cx="97155" cy="1085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63005" y="3795395"/>
            <a:ext cx="1324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Bary Centre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WPS 演示</Application>
  <PresentationFormat>Widescreen</PresentationFormat>
  <Paragraphs>167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Office Theme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陈昊凌</cp:lastModifiedBy>
  <cp:revision>29</cp:revision>
  <dcterms:created xsi:type="dcterms:W3CDTF">2020-09-17T16:28:00Z</dcterms:created>
  <dcterms:modified xsi:type="dcterms:W3CDTF">2020-09-19T12:52:16Z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